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5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28036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4491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52665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84293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469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0172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53199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9653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19522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00614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96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601EB-1043-4C4F-8F6C-5561EA6C0D3B}" type="datetimeFigureOut">
              <a:rPr lang="he-IL" smtClean="0"/>
              <a:t>כ"א/תמוז/תשע"ח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D3722-45AD-4BC8-B665-6725151714F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1399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תוצאת תמונה עבור חציר סוסים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8" t="-180" r="2148" b="6021"/>
          <a:stretch/>
        </p:blipFill>
        <p:spPr bwMode="auto">
          <a:xfrm>
            <a:off x="-228081" y="0"/>
            <a:ext cx="9372081" cy="625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571759" y="2204864"/>
            <a:ext cx="7772400" cy="1470025"/>
          </a:xfrm>
        </p:spPr>
        <p:txBody>
          <a:bodyPr>
            <a:noAutofit/>
          </a:bodyPr>
          <a:lstStyle/>
          <a:p>
            <a:r>
              <a:rPr lang="he-IL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תזונות הסוס</a:t>
            </a:r>
            <a:endParaRPr lang="he-IL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e-IL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חציר</a:t>
            </a:r>
            <a:endParaRPr lang="he-IL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76" y="6211669"/>
            <a:ext cx="2771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 smtClean="0">
                <a:solidFill>
                  <a:srgbClr val="FF0000"/>
                </a:solidFill>
              </a:rPr>
              <a:t>מגישים : רעות </a:t>
            </a:r>
            <a:r>
              <a:rPr lang="he-IL" b="1" dirty="0" err="1" smtClean="0">
                <a:solidFill>
                  <a:srgbClr val="FF0000"/>
                </a:solidFill>
              </a:rPr>
              <a:t>מטרסו</a:t>
            </a:r>
            <a:r>
              <a:rPr lang="he-IL" b="1" dirty="0" smtClean="0">
                <a:solidFill>
                  <a:srgbClr val="FF0000"/>
                </a:solidFill>
              </a:rPr>
              <a:t> , זיו </a:t>
            </a:r>
            <a:r>
              <a:rPr lang="he-IL" b="1" dirty="0" err="1" smtClean="0">
                <a:solidFill>
                  <a:srgbClr val="FF0000"/>
                </a:solidFill>
              </a:rPr>
              <a:t>גברעם</a:t>
            </a:r>
            <a:r>
              <a:rPr lang="he-IL" b="1" dirty="0" smtClean="0">
                <a:solidFill>
                  <a:srgbClr val="FF0000"/>
                </a:solidFill>
              </a:rPr>
              <a:t> ומיה בן אור </a:t>
            </a:r>
            <a:r>
              <a:rPr lang="he-IL" dirty="0" smtClean="0"/>
              <a:t>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67240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u="sng" dirty="0" smtClean="0"/>
              <a:t>ממה ניזון הסוס</a:t>
            </a:r>
            <a:endParaRPr lang="he-IL" b="1" u="sng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מזון גס- חציר: כמו שיבולת שועל, בקיה, אספסת.</a:t>
            </a:r>
          </a:p>
          <a:p>
            <a:endParaRPr lang="he-IL" dirty="0" smtClean="0"/>
          </a:p>
          <a:p>
            <a:endParaRPr lang="he-IL" dirty="0" smtClean="0"/>
          </a:p>
          <a:p>
            <a:endParaRPr lang="he-IL" dirty="0"/>
          </a:p>
          <a:p>
            <a:endParaRPr lang="he-IL" dirty="0" smtClean="0"/>
          </a:p>
          <a:p>
            <a:endParaRPr lang="he-IL" dirty="0"/>
          </a:p>
          <a:p>
            <a:r>
              <a:rPr lang="he-IL" dirty="0" smtClean="0"/>
              <a:t>מזון מרוכז- תערובת וגרעינים.</a:t>
            </a:r>
            <a:endParaRPr lang="he-IL" dirty="0"/>
          </a:p>
        </p:txBody>
      </p:sp>
      <p:pic>
        <p:nvPicPr>
          <p:cNvPr id="2050" name="Picture 2" descr="תמונה קשורה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59072"/>
            <a:ext cx="2924753" cy="219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תוצאת תמונה עבור חציר תלת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3017573" cy="2263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תוצאת תמונה עבור שיבולת שיבולת שועל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98" y="4797152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71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u="sng" dirty="0" smtClean="0"/>
              <a:t>איך קובעים את איכות החציר?</a:t>
            </a:r>
            <a:endParaRPr lang="he-IL" b="1" u="sng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החציר בחבילה צריך להיות יבש.</a:t>
            </a:r>
          </a:p>
          <a:p>
            <a:r>
              <a:rPr lang="he-IL" dirty="0" smtClean="0"/>
              <a:t>צבעו צריך להיות ירוק בהיר (לא חום= רקוב) צהוב ערך תזונתי נמוך יותר.</a:t>
            </a:r>
          </a:p>
          <a:p>
            <a:r>
              <a:rPr lang="he-IL" dirty="0" smtClean="0"/>
              <a:t>ריח: ריח ירוק של דשא ולא ריח של עובש.</a:t>
            </a:r>
          </a:p>
          <a:p>
            <a:r>
              <a:rPr lang="he-IL" dirty="0" smtClean="0"/>
              <a:t>חשוב שיהיו כמה שיותר עלים כי זה מראה על ערך תזונתי גבוהה.</a:t>
            </a:r>
            <a:endParaRPr lang="he-IL" dirty="0"/>
          </a:p>
        </p:txBody>
      </p:sp>
      <p:pic>
        <p:nvPicPr>
          <p:cNvPr id="4" name="Picture 2" descr="תוצאת תמונה עבור שיבולת שיבולת שועל סוס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65104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03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6000" b="1" u="sng" dirty="0" smtClean="0"/>
              <a:t>סוגי חציר</a:t>
            </a:r>
            <a:endParaRPr lang="he-IL" sz="6000" b="1" u="sng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17032" y="1124744"/>
            <a:ext cx="5626968" cy="5529398"/>
          </a:xfrm>
        </p:spPr>
        <p:txBody>
          <a:bodyPr>
            <a:normAutofit fontScale="92500" lnSpcReduction="10000"/>
          </a:bodyPr>
          <a:lstStyle/>
          <a:p>
            <a:r>
              <a:rPr lang="he-IL" dirty="0" smtClean="0"/>
              <a:t>מכיוון שהסוס צריך לאכול לאורך רוב היום אנו נוהגים להשתמש במספר סוגי חציר.</a:t>
            </a:r>
          </a:p>
          <a:p>
            <a:r>
              <a:rPr lang="he-IL" b="1" dirty="0" smtClean="0"/>
              <a:t>חציר שיבולת שועל- </a:t>
            </a:r>
            <a:r>
              <a:rPr lang="he-IL" dirty="0" smtClean="0"/>
              <a:t>בעל ערך תזונתי נמוך יחסית ולכן נותנים בכמויות גדולות יחסית כדי להעסיק את הסוס ומערכת העיכול שלו. </a:t>
            </a:r>
          </a:p>
          <a:p>
            <a:endParaRPr lang="he-IL" b="1" dirty="0" smtClean="0"/>
          </a:p>
          <a:p>
            <a:r>
              <a:rPr lang="he-IL" b="1" dirty="0" smtClean="0"/>
              <a:t>חציר אספסת- </a:t>
            </a:r>
            <a:r>
              <a:rPr lang="he-IL" dirty="0" smtClean="0"/>
              <a:t>בעל ערך תזונתי גבוהה יחסית ניתן בכמויות קטנות יחסית ומשמש להעשרת התזונה </a:t>
            </a:r>
            <a:r>
              <a:rPr lang="he-IL" dirty="0" err="1" smtClean="0"/>
              <a:t>בויטמינים</a:t>
            </a:r>
            <a:r>
              <a:rPr lang="he-IL" dirty="0" smtClean="0"/>
              <a:t> וחלבון.</a:t>
            </a:r>
            <a:endParaRPr lang="he-IL" dirty="0"/>
          </a:p>
        </p:txBody>
      </p:sp>
      <p:pic>
        <p:nvPicPr>
          <p:cNvPr id="3076" name="Picture 4" descr="תמונה קשורה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45829"/>
            <a:ext cx="1944216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תוצאת תמונה עבור חציר סוסי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256222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67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141</Words>
  <Application>Microsoft Office PowerPoint</Application>
  <PresentationFormat>‫הצגה על המסך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ערכת נושא Office</vt:lpstr>
      <vt:lpstr>תזונות הסוס</vt:lpstr>
      <vt:lpstr>ממה ניזון הסוס</vt:lpstr>
      <vt:lpstr>איך קובעים את איכות החציר?</vt:lpstr>
      <vt:lpstr>סוגי חציר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תזונות הסוס</dc:title>
  <dc:creator>User</dc:creator>
  <cp:lastModifiedBy>user</cp:lastModifiedBy>
  <cp:revision>4</cp:revision>
  <dcterms:created xsi:type="dcterms:W3CDTF">2018-01-31T07:26:32Z</dcterms:created>
  <dcterms:modified xsi:type="dcterms:W3CDTF">2018-07-04T07:32:26Z</dcterms:modified>
</cp:coreProperties>
</file>