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6.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7.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8.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0.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11.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3.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1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1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1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17.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18.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19.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0.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21.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22.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2" r:id="rId1"/>
    <p:sldMasterId id="2147483680" r:id="rId2"/>
    <p:sldMasterId id="2147483685" r:id="rId3"/>
    <p:sldMasterId id="2147483864" r:id="rId4"/>
    <p:sldMasterId id="2147484019" r:id="rId5"/>
    <p:sldMasterId id="2147484100" r:id="rId6"/>
    <p:sldMasterId id="2147484984" r:id="rId7"/>
    <p:sldMasterId id="2147484990" r:id="rId8"/>
    <p:sldMasterId id="2147484996" r:id="rId9"/>
    <p:sldMasterId id="2147485002" r:id="rId10"/>
    <p:sldMasterId id="2147485007" r:id="rId11"/>
    <p:sldMasterId id="2147485013" r:id="rId12"/>
    <p:sldMasterId id="2147485019" r:id="rId13"/>
    <p:sldMasterId id="2147485025" r:id="rId14"/>
    <p:sldMasterId id="2147485031" r:id="rId15"/>
    <p:sldMasterId id="2147485301" r:id="rId16"/>
    <p:sldMasterId id="2147485858" r:id="rId17"/>
    <p:sldMasterId id="2147487126" r:id="rId18"/>
    <p:sldMasterId id="2147487569" r:id="rId19"/>
    <p:sldMasterId id="2147487574" r:id="rId20"/>
    <p:sldMasterId id="2147487743" r:id="rId21"/>
    <p:sldMasterId id="2147487750" r:id="rId22"/>
    <p:sldMasterId id="2147487757" r:id="rId23"/>
  </p:sldMasterIdLst>
  <p:notesMasterIdLst>
    <p:notesMasterId r:id="rId47"/>
  </p:notesMasterIdLst>
  <p:handoutMasterIdLst>
    <p:handoutMasterId r:id="rId48"/>
  </p:handoutMasterIdLst>
  <p:sldIdLst>
    <p:sldId id="472" r:id="rId24"/>
    <p:sldId id="507" r:id="rId25"/>
    <p:sldId id="509" r:id="rId26"/>
    <p:sldId id="489" r:id="rId27"/>
    <p:sldId id="470" r:id="rId28"/>
    <p:sldId id="466" r:id="rId29"/>
    <p:sldId id="467" r:id="rId30"/>
    <p:sldId id="490" r:id="rId31"/>
    <p:sldId id="510" r:id="rId32"/>
    <p:sldId id="514" r:id="rId33"/>
    <p:sldId id="515" r:id="rId34"/>
    <p:sldId id="512" r:id="rId35"/>
    <p:sldId id="513" r:id="rId36"/>
    <p:sldId id="495" r:id="rId37"/>
    <p:sldId id="502" r:id="rId38"/>
    <p:sldId id="493" r:id="rId39"/>
    <p:sldId id="500" r:id="rId40"/>
    <p:sldId id="506" r:id="rId41"/>
    <p:sldId id="485" r:id="rId42"/>
    <p:sldId id="486" r:id="rId43"/>
    <p:sldId id="517" r:id="rId44"/>
    <p:sldId id="468" r:id="rId45"/>
    <p:sldId id="516" r:id="rId46"/>
  </p:sldIdLst>
  <p:sldSz cx="9144000" cy="6858000" type="screen4x3"/>
  <p:notesSz cx="6797675" cy="9926638"/>
  <p:defaultTextStyle>
    <a:defPPr>
      <a:defRPr lang="he-IL"/>
    </a:defPPr>
    <a:lvl1pPr algn="r" rtl="1"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r" rtl="1"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r" rtl="1"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r" rtl="1"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r" rtl="1"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6600CC"/>
    <a:srgbClr val="ECECEC"/>
    <a:srgbClr val="E0E0E0"/>
    <a:srgbClr val="D5D5D5"/>
    <a:srgbClr val="FF6600"/>
    <a:srgbClr val="FF33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220" autoAdjust="0"/>
    <p:restoredTop sz="86372" autoAdjust="0"/>
  </p:normalViewPr>
  <p:slideViewPr>
    <p:cSldViewPr>
      <p:cViewPr varScale="1">
        <p:scale>
          <a:sx n="75" d="100"/>
          <a:sy n="75" d="100"/>
        </p:scale>
        <p:origin x="240" y="54"/>
      </p:cViewPr>
      <p:guideLst>
        <p:guide orient="horz" pos="2160"/>
        <p:guide pos="2880"/>
      </p:guideLst>
    </p:cSldViewPr>
  </p:slideViewPr>
  <p:outlineViewPr>
    <p:cViewPr>
      <p:scale>
        <a:sx n="33" d="100"/>
        <a:sy n="33" d="100"/>
      </p:scale>
      <p:origin x="0" y="35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3.xml"/><Relationship Id="rId39"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Master" Target="slideMasters/slideMaster21.xml"/><Relationship Id="rId34" Type="http://schemas.openxmlformats.org/officeDocument/2006/relationships/slide" Target="slides/slide11.xml"/><Relationship Id="rId42" Type="http://schemas.openxmlformats.org/officeDocument/2006/relationships/slide" Target="slides/slide1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6.xml"/><Relationship Id="rId41"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xml"/><Relationship Id="rId32" Type="http://schemas.openxmlformats.org/officeDocument/2006/relationships/slide" Target="slides/slide9.xml"/><Relationship Id="rId37" Type="http://schemas.openxmlformats.org/officeDocument/2006/relationships/slide" Target="slides/slide14.xml"/><Relationship Id="rId40" Type="http://schemas.openxmlformats.org/officeDocument/2006/relationships/slide" Target="slides/slide17.xml"/><Relationship Id="rId45" Type="http://schemas.openxmlformats.org/officeDocument/2006/relationships/slide" Target="slides/slide22.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3851275"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ea typeface="+mn-ea"/>
                <a:cs typeface="Times New Roman (Hebrew)" pitchFamily="26" charset="0"/>
              </a:defRPr>
            </a:lvl1pPr>
          </a:lstStyle>
          <a:p>
            <a:pPr>
              <a:defRPr/>
            </a:pPr>
            <a:endParaRPr lang="en-US" dirty="0"/>
          </a:p>
        </p:txBody>
      </p:sp>
      <p:sp>
        <p:nvSpPr>
          <p:cNvPr id="20483" name="Rectangle 3"/>
          <p:cNvSpPr>
            <a:spLocks noGrp="1" noChangeArrowheads="1"/>
          </p:cNvSpPr>
          <p:nvPr>
            <p:ph type="dt" sz="quarter" idx="1"/>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1200">
                <a:ea typeface="+mn-ea"/>
                <a:cs typeface="Times New Roman (Hebrew)" pitchFamily="26" charset="0"/>
              </a:defRPr>
            </a:lvl1pPr>
          </a:lstStyle>
          <a:p>
            <a:pPr>
              <a:defRPr/>
            </a:pPr>
            <a:endParaRPr lang="en-US" dirty="0"/>
          </a:p>
        </p:txBody>
      </p:sp>
      <p:sp>
        <p:nvSpPr>
          <p:cNvPr id="20484" name="Rectangle 4"/>
          <p:cNvSpPr>
            <a:spLocks noGrp="1" noChangeArrowheads="1"/>
          </p:cNvSpPr>
          <p:nvPr>
            <p:ph type="ftr" sz="quarter" idx="2"/>
          </p:nvPr>
        </p:nvSpPr>
        <p:spPr bwMode="auto">
          <a:xfrm>
            <a:off x="3851275"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ea typeface="+mn-ea"/>
                <a:cs typeface="Times New Roman (Hebrew)" pitchFamily="26" charset="0"/>
              </a:defRPr>
            </a:lvl1pPr>
          </a:lstStyle>
          <a:p>
            <a:pPr>
              <a:defRPr/>
            </a:pPr>
            <a:endParaRPr lang="en-US" dirty="0"/>
          </a:p>
        </p:txBody>
      </p:sp>
      <p:sp>
        <p:nvSpPr>
          <p:cNvPr id="20485" name="Rectangle 5"/>
          <p:cNvSpPr>
            <a:spLocks noGrp="1" noChangeArrowheads="1"/>
          </p:cNvSpPr>
          <p:nvPr>
            <p:ph type="sldNum" sz="quarter" idx="3"/>
          </p:nvPr>
        </p:nvSpPr>
        <p:spPr bwMode="auto">
          <a:xfrm>
            <a:off x="0"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l">
              <a:defRPr sz="1200">
                <a:cs typeface="Times New Roman" pitchFamily="18" charset="0"/>
              </a:defRPr>
            </a:lvl1pPr>
          </a:lstStyle>
          <a:p>
            <a:pPr>
              <a:defRPr/>
            </a:pPr>
            <a:fld id="{88B4AE27-88BE-4643-84D5-7325094A43E9}" type="slidenum">
              <a:rPr lang="he-IL"/>
              <a:pPr>
                <a:defRPr/>
              </a:pPr>
              <a:t>‹#›</a:t>
            </a:fld>
            <a:endParaRPr lang="en-US" dirty="0">
              <a:cs typeface="+mn-cs"/>
            </a:endParaRPr>
          </a:p>
        </p:txBody>
      </p:sp>
    </p:spTree>
    <p:extLst>
      <p:ext uri="{BB962C8B-B14F-4D97-AF65-F5344CB8AC3E}">
        <p14:creationId xmlns:p14="http://schemas.microsoft.com/office/powerpoint/2010/main" val="22621284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3851275"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ea typeface="+mn-ea"/>
                <a:cs typeface="Times New Roman (Hebrew)" pitchFamily="26" charset="0"/>
              </a:defRPr>
            </a:lvl1pPr>
          </a:lstStyle>
          <a:p>
            <a:pPr>
              <a:defRPr/>
            </a:pPr>
            <a:endParaRPr lang="en-US" dirty="0"/>
          </a:p>
        </p:txBody>
      </p:sp>
      <p:sp>
        <p:nvSpPr>
          <p:cNvPr id="8195" name="Rectangle 3"/>
          <p:cNvSpPr>
            <a:spLocks noGrp="1" noChangeArrowheads="1"/>
          </p:cNvSpPr>
          <p:nvPr>
            <p:ph type="dt" idx="1"/>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1200">
                <a:ea typeface="+mn-ea"/>
                <a:cs typeface="Times New Roman (Hebrew)" pitchFamily="26" charset="0"/>
              </a:defRPr>
            </a:lvl1pPr>
          </a:lstStyle>
          <a:p>
            <a:pPr>
              <a:defRPr/>
            </a:pPr>
            <a:endParaRPr lang="en-US" dirty="0"/>
          </a:p>
        </p:txBody>
      </p:sp>
      <p:sp>
        <p:nvSpPr>
          <p:cNvPr id="14848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06463" y="4714875"/>
            <a:ext cx="4984750"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3851275"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ea typeface="+mn-ea"/>
                <a:cs typeface="Times New Roman (Hebrew)" pitchFamily="26" charset="0"/>
              </a:defRPr>
            </a:lvl1pPr>
          </a:lstStyle>
          <a:p>
            <a:pPr>
              <a:defRPr/>
            </a:pPr>
            <a:endParaRPr lang="en-US" dirty="0"/>
          </a:p>
        </p:txBody>
      </p:sp>
      <p:sp>
        <p:nvSpPr>
          <p:cNvPr id="8199" name="Rectangle 7"/>
          <p:cNvSpPr>
            <a:spLocks noGrp="1" noChangeArrowheads="1"/>
          </p:cNvSpPr>
          <p:nvPr>
            <p:ph type="sldNum" sz="quarter" idx="5"/>
          </p:nvPr>
        </p:nvSpPr>
        <p:spPr bwMode="auto">
          <a:xfrm>
            <a:off x="0" y="9429750"/>
            <a:ext cx="2946400"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l">
              <a:defRPr sz="1200">
                <a:cs typeface="Times New Roman" pitchFamily="18" charset="0"/>
              </a:defRPr>
            </a:lvl1pPr>
          </a:lstStyle>
          <a:p>
            <a:pPr>
              <a:defRPr/>
            </a:pPr>
            <a:fld id="{3D160855-F29E-4ECC-800A-A8FADB1A9AC7}" type="slidenum">
              <a:rPr lang="he-IL"/>
              <a:pPr>
                <a:defRPr/>
              </a:pPr>
              <a:t>‹#›</a:t>
            </a:fld>
            <a:endParaRPr lang="en-US" dirty="0">
              <a:cs typeface="+mn-cs"/>
            </a:endParaRPr>
          </a:p>
        </p:txBody>
      </p:sp>
    </p:spTree>
    <p:extLst>
      <p:ext uri="{BB962C8B-B14F-4D97-AF65-F5344CB8AC3E}">
        <p14:creationId xmlns:p14="http://schemas.microsoft.com/office/powerpoint/2010/main" val="2284229886"/>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Times New Roman" pitchFamily="18" charset="0"/>
        <a:ea typeface="Times New Roman (Hebrew)" pitchFamily="26" charset="0"/>
        <a:cs typeface="Times New Roman (Hebrew)" pitchFamily="26" charset="0"/>
      </a:defRPr>
    </a:lvl1pPr>
    <a:lvl2pPr marL="457200" algn="r" rtl="1" eaLnBrk="0" fontAlgn="base" hangingPunct="0">
      <a:spcBef>
        <a:spcPct val="30000"/>
      </a:spcBef>
      <a:spcAft>
        <a:spcPct val="0"/>
      </a:spcAft>
      <a:defRPr sz="1200" kern="1200">
        <a:solidFill>
          <a:schemeClr val="tx1"/>
        </a:solidFill>
        <a:latin typeface="Times New Roman" pitchFamily="18" charset="0"/>
        <a:ea typeface="Times New Roman (Hebrew)" pitchFamily="26" charset="0"/>
        <a:cs typeface="Times New Roman (Hebrew)" pitchFamily="26" charset="0"/>
      </a:defRPr>
    </a:lvl2pPr>
    <a:lvl3pPr marL="914400" algn="r" rtl="1" eaLnBrk="0" fontAlgn="base" hangingPunct="0">
      <a:spcBef>
        <a:spcPct val="30000"/>
      </a:spcBef>
      <a:spcAft>
        <a:spcPct val="0"/>
      </a:spcAft>
      <a:defRPr sz="1200" kern="1200">
        <a:solidFill>
          <a:schemeClr val="tx1"/>
        </a:solidFill>
        <a:latin typeface="Times New Roman" pitchFamily="18" charset="0"/>
        <a:ea typeface="Times New Roman (Hebrew)" pitchFamily="26" charset="0"/>
        <a:cs typeface="Times New Roman (Hebrew)" pitchFamily="26" charset="0"/>
      </a:defRPr>
    </a:lvl3pPr>
    <a:lvl4pPr marL="1371600" algn="r" rtl="1" eaLnBrk="0" fontAlgn="base" hangingPunct="0">
      <a:spcBef>
        <a:spcPct val="30000"/>
      </a:spcBef>
      <a:spcAft>
        <a:spcPct val="0"/>
      </a:spcAft>
      <a:defRPr sz="1200" kern="1200">
        <a:solidFill>
          <a:schemeClr val="tx1"/>
        </a:solidFill>
        <a:latin typeface="Times New Roman" pitchFamily="18" charset="0"/>
        <a:ea typeface="Times New Roman (Hebrew)" pitchFamily="26" charset="0"/>
        <a:cs typeface="Times New Roman (Hebrew)" pitchFamily="26" charset="0"/>
      </a:defRPr>
    </a:lvl4pPr>
    <a:lvl5pPr marL="1828800" algn="r" rtl="1" eaLnBrk="0" fontAlgn="base" hangingPunct="0">
      <a:spcBef>
        <a:spcPct val="30000"/>
      </a:spcBef>
      <a:spcAft>
        <a:spcPct val="0"/>
      </a:spcAft>
      <a:defRPr sz="1200" kern="1200">
        <a:solidFill>
          <a:schemeClr val="tx1"/>
        </a:solidFill>
        <a:latin typeface="Times New Roman" pitchFamily="18" charset="0"/>
        <a:ea typeface="Times New Roman (Hebrew)" pitchFamily="26" charset="0"/>
        <a:cs typeface="Times New Roman (Hebrew)" pitchFamily="26"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xfrm>
            <a:off x="917575" y="744538"/>
            <a:ext cx="4962525" cy="3722687"/>
          </a:xfrm>
          <a:ln/>
        </p:spPr>
      </p:sp>
      <p:sp>
        <p:nvSpPr>
          <p:cNvPr id="149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he-IL" dirty="0" smtClean="0">
              <a:ea typeface="Times New Roman (Hebrew)" pitchFamily="18" charset="0"/>
              <a:cs typeface="Times New Roman (Hebrew)" pitchFamily="18" charset="0"/>
            </a:endParaRPr>
          </a:p>
        </p:txBody>
      </p:sp>
      <p:sp>
        <p:nvSpPr>
          <p:cNvPr id="149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fld id="{5B4C7EA8-2EA8-45DC-B879-C30499CA70E9}" type="slidenum">
              <a:rPr lang="he-IL" smtClean="0">
                <a:solidFill>
                  <a:srgbClr val="000000"/>
                </a:solidFill>
                <a:cs typeface="Times New Roman" pitchFamily="18" charset="0"/>
              </a:rPr>
              <a:pPr eaLnBrk="1" hangingPunct="1"/>
              <a:t>1</a:t>
            </a:fld>
            <a:endParaRPr lang="he-IL" dirty="0" smtClean="0">
              <a:solidFill>
                <a:srgbClr val="000000"/>
              </a:solidFill>
              <a:cs typeface="Times New Roman" pitchFamily="18" charset="0"/>
            </a:endParaRPr>
          </a:p>
        </p:txBody>
      </p:sp>
    </p:spTree>
    <p:extLst>
      <p:ext uri="{BB962C8B-B14F-4D97-AF65-F5344CB8AC3E}">
        <p14:creationId xmlns:p14="http://schemas.microsoft.com/office/powerpoint/2010/main" val="2753596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מציין מיקום של תמונת שקופית 1"/>
          <p:cNvSpPr>
            <a:spLocks noGrp="1" noRot="1" noChangeAspect="1" noTextEdit="1"/>
          </p:cNvSpPr>
          <p:nvPr>
            <p:ph type="sldImg"/>
          </p:nvPr>
        </p:nvSpPr>
        <p:spPr>
          <a:xfrm>
            <a:off x="917575" y="744538"/>
            <a:ext cx="4964113" cy="3722687"/>
          </a:xfrm>
          <a:ln/>
        </p:spPr>
      </p:sp>
      <p:sp>
        <p:nvSpPr>
          <p:cNvPr id="159747"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9748"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084CF0E0-2E7D-44BB-8B27-051C0329E4F1}" type="slidenum">
              <a:rPr lang="he-IL" sz="1200">
                <a:solidFill>
                  <a:srgbClr val="000000"/>
                </a:solidFill>
                <a:latin typeface="Calibri" pitchFamily="34" charset="0"/>
              </a:rPr>
              <a:pPr algn="l" eaLnBrk="1" hangingPunct="1"/>
              <a:t>10</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2336539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מציין מיקום של תמונת שקופית 1"/>
          <p:cNvSpPr>
            <a:spLocks noGrp="1" noRot="1" noChangeAspect="1" noTextEdit="1"/>
          </p:cNvSpPr>
          <p:nvPr>
            <p:ph type="sldImg"/>
          </p:nvPr>
        </p:nvSpPr>
        <p:spPr>
          <a:xfrm>
            <a:off x="917575" y="744538"/>
            <a:ext cx="4964113" cy="3722687"/>
          </a:xfrm>
          <a:ln/>
        </p:spPr>
      </p:sp>
      <p:sp>
        <p:nvSpPr>
          <p:cNvPr id="160771"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0772"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EEE4CAE0-542B-4E61-A9AE-2421BE00A1D2}" type="slidenum">
              <a:rPr lang="he-IL" sz="1200">
                <a:solidFill>
                  <a:srgbClr val="000000"/>
                </a:solidFill>
                <a:latin typeface="Calibri" pitchFamily="34" charset="0"/>
              </a:rPr>
              <a:pPr algn="l" eaLnBrk="1" hangingPunct="1"/>
              <a:t>11</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1584410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מציין מיקום של תמונת שקופית 1"/>
          <p:cNvSpPr>
            <a:spLocks noGrp="1" noRot="1" noChangeAspect="1" noTextEdit="1"/>
          </p:cNvSpPr>
          <p:nvPr>
            <p:ph type="sldImg"/>
          </p:nvPr>
        </p:nvSpPr>
        <p:spPr>
          <a:xfrm>
            <a:off x="917575" y="744538"/>
            <a:ext cx="4964113" cy="3722687"/>
          </a:xfrm>
          <a:ln/>
        </p:spPr>
      </p:sp>
      <p:sp>
        <p:nvSpPr>
          <p:cNvPr id="161795"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1796"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50B74622-6610-47D5-A734-EED6BF706CDB}" type="slidenum">
              <a:rPr lang="he-IL" sz="1200">
                <a:solidFill>
                  <a:srgbClr val="000000"/>
                </a:solidFill>
                <a:latin typeface="Calibri" pitchFamily="34" charset="0"/>
              </a:rPr>
              <a:pPr algn="l" eaLnBrk="1" hangingPunct="1"/>
              <a:t>14</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284964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מציין מיקום של תמונת שקופית 1"/>
          <p:cNvSpPr>
            <a:spLocks noGrp="1" noRot="1" noChangeAspect="1" noTextEdit="1"/>
          </p:cNvSpPr>
          <p:nvPr>
            <p:ph type="sldImg"/>
          </p:nvPr>
        </p:nvSpPr>
        <p:spPr>
          <a:xfrm>
            <a:off x="917575" y="744538"/>
            <a:ext cx="4964113" cy="3722687"/>
          </a:xfrm>
          <a:ln/>
        </p:spPr>
      </p:sp>
      <p:sp>
        <p:nvSpPr>
          <p:cNvPr id="162819"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2820"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0EAF1298-2E3C-45C6-88AA-52DD2184B09B}" type="slidenum">
              <a:rPr lang="he-IL" sz="1200">
                <a:solidFill>
                  <a:srgbClr val="000000"/>
                </a:solidFill>
                <a:latin typeface="Calibri" pitchFamily="34" charset="0"/>
              </a:rPr>
              <a:pPr algn="l" eaLnBrk="1" hangingPunct="1"/>
              <a:t>15</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3990884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מציין מיקום של תמונת שקופית 1"/>
          <p:cNvSpPr>
            <a:spLocks noGrp="1" noRot="1" noChangeAspect="1" noTextEdit="1"/>
          </p:cNvSpPr>
          <p:nvPr>
            <p:ph type="sldImg"/>
          </p:nvPr>
        </p:nvSpPr>
        <p:spPr>
          <a:xfrm>
            <a:off x="917575" y="744538"/>
            <a:ext cx="4964113" cy="3722687"/>
          </a:xfrm>
          <a:ln/>
        </p:spPr>
      </p:sp>
      <p:sp>
        <p:nvSpPr>
          <p:cNvPr id="163843"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3844"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7C658B47-4438-40BB-8EAB-1347690DED82}" type="slidenum">
              <a:rPr lang="he-IL" sz="1200">
                <a:solidFill>
                  <a:srgbClr val="000000"/>
                </a:solidFill>
                <a:latin typeface="Calibri" pitchFamily="34" charset="0"/>
              </a:rPr>
              <a:pPr algn="l" eaLnBrk="1" hangingPunct="1"/>
              <a:t>16</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4255801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מציין מיקום של תמונת שקופית 1"/>
          <p:cNvSpPr>
            <a:spLocks noGrp="1" noRot="1" noChangeAspect="1" noTextEdit="1"/>
          </p:cNvSpPr>
          <p:nvPr>
            <p:ph type="sldImg"/>
          </p:nvPr>
        </p:nvSpPr>
        <p:spPr>
          <a:xfrm>
            <a:off x="917575" y="744538"/>
            <a:ext cx="4964113" cy="3722687"/>
          </a:xfrm>
          <a:ln/>
        </p:spPr>
      </p:sp>
      <p:sp>
        <p:nvSpPr>
          <p:cNvPr id="164867"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4868"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355D4D97-FA72-4AB2-8A3C-881427D7D31C}" type="slidenum">
              <a:rPr lang="he-IL" sz="1200">
                <a:solidFill>
                  <a:srgbClr val="000000"/>
                </a:solidFill>
                <a:latin typeface="Calibri" pitchFamily="34" charset="0"/>
              </a:rPr>
              <a:pPr algn="l" eaLnBrk="1" hangingPunct="1"/>
              <a:t>17</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1007425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מציין מיקום של תמונת שקופית 1"/>
          <p:cNvSpPr>
            <a:spLocks noGrp="1" noRot="1" noChangeAspect="1" noTextEdit="1"/>
          </p:cNvSpPr>
          <p:nvPr>
            <p:ph type="sldImg"/>
          </p:nvPr>
        </p:nvSpPr>
        <p:spPr>
          <a:xfrm>
            <a:off x="917575" y="744538"/>
            <a:ext cx="4964113" cy="3722687"/>
          </a:xfrm>
          <a:ln/>
        </p:spPr>
      </p:sp>
      <p:sp>
        <p:nvSpPr>
          <p:cNvPr id="165891"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5892"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AD16F871-BB53-4979-96A6-86C834A96482}" type="slidenum">
              <a:rPr lang="he-IL" sz="1200">
                <a:solidFill>
                  <a:srgbClr val="000000"/>
                </a:solidFill>
                <a:latin typeface="Calibri" pitchFamily="34" charset="0"/>
              </a:rPr>
              <a:pPr algn="l" eaLnBrk="1" hangingPunct="1"/>
              <a:t>18</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1812986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מציין מיקום של תמונת שקופית 1"/>
          <p:cNvSpPr>
            <a:spLocks noGrp="1" noRot="1" noChangeAspect="1" noTextEdit="1"/>
          </p:cNvSpPr>
          <p:nvPr>
            <p:ph type="sldImg"/>
          </p:nvPr>
        </p:nvSpPr>
        <p:spPr>
          <a:xfrm>
            <a:off x="917575" y="744538"/>
            <a:ext cx="4964113" cy="3722687"/>
          </a:xfrm>
          <a:ln/>
        </p:spPr>
      </p:sp>
      <p:sp>
        <p:nvSpPr>
          <p:cNvPr id="166915"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6916"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F3B9BD0B-E7B5-4B76-A377-AD3B109B94E7}" type="slidenum">
              <a:rPr lang="he-IL" sz="1200">
                <a:solidFill>
                  <a:srgbClr val="000000"/>
                </a:solidFill>
                <a:latin typeface="Calibri" pitchFamily="34" charset="0"/>
              </a:rPr>
              <a:pPr algn="l" eaLnBrk="1" hangingPunct="1"/>
              <a:t>19</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4235667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מציין מיקום של תמונת שקופית 1"/>
          <p:cNvSpPr>
            <a:spLocks noGrp="1" noRot="1" noChangeAspect="1" noTextEdit="1"/>
          </p:cNvSpPr>
          <p:nvPr>
            <p:ph type="sldImg"/>
          </p:nvPr>
        </p:nvSpPr>
        <p:spPr>
          <a:xfrm>
            <a:off x="917575" y="744538"/>
            <a:ext cx="4964113" cy="3722687"/>
          </a:xfrm>
          <a:ln/>
        </p:spPr>
      </p:sp>
      <p:sp>
        <p:nvSpPr>
          <p:cNvPr id="167939"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7940"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E52AEFDD-56B2-4ACD-B9DA-C39E1BD0B95B}" type="slidenum">
              <a:rPr lang="he-IL" sz="1200">
                <a:solidFill>
                  <a:srgbClr val="000000"/>
                </a:solidFill>
                <a:latin typeface="Calibri" pitchFamily="34" charset="0"/>
              </a:rPr>
              <a:pPr algn="l" eaLnBrk="1" hangingPunct="1"/>
              <a:t>20</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2551976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מציין מיקום של תמונת שקופית 1"/>
          <p:cNvSpPr>
            <a:spLocks noGrp="1" noRot="1" noChangeAspect="1" noTextEdit="1"/>
          </p:cNvSpPr>
          <p:nvPr>
            <p:ph type="sldImg"/>
          </p:nvPr>
        </p:nvSpPr>
        <p:spPr>
          <a:xfrm>
            <a:off x="917575" y="744538"/>
            <a:ext cx="4964113" cy="3722687"/>
          </a:xfrm>
          <a:ln/>
        </p:spPr>
      </p:sp>
      <p:sp>
        <p:nvSpPr>
          <p:cNvPr id="166915"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66916"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F3B9BD0B-E7B5-4B76-A377-AD3B109B94E7}" type="slidenum">
              <a:rPr lang="he-IL" sz="1200">
                <a:solidFill>
                  <a:srgbClr val="000000"/>
                </a:solidFill>
                <a:latin typeface="Calibri" pitchFamily="34" charset="0"/>
              </a:rPr>
              <a:pPr algn="l" eaLnBrk="1" hangingPunct="1"/>
              <a:t>21</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2580055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מציין מיקום של תמונת שקופית 1"/>
          <p:cNvSpPr>
            <a:spLocks noGrp="1" noRot="1" noChangeAspect="1" noTextEdit="1"/>
          </p:cNvSpPr>
          <p:nvPr>
            <p:ph type="sldImg"/>
          </p:nvPr>
        </p:nvSpPr>
        <p:spPr>
          <a:xfrm>
            <a:off x="917575" y="744538"/>
            <a:ext cx="4964113" cy="3722687"/>
          </a:xfrm>
          <a:ln/>
        </p:spPr>
      </p:sp>
      <p:sp>
        <p:nvSpPr>
          <p:cNvPr id="150531"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0532"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1FCF13B4-4AE4-4077-A53A-082154773C3C}" type="slidenum">
              <a:rPr lang="he-IL" sz="1200">
                <a:solidFill>
                  <a:srgbClr val="000000"/>
                </a:solidFill>
                <a:latin typeface="Calibri" pitchFamily="34" charset="0"/>
              </a:rPr>
              <a:pPr algn="l" eaLnBrk="1" hangingPunct="1"/>
              <a:t>2</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228718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מציין מיקום של תמונת שקופית 1"/>
          <p:cNvSpPr>
            <a:spLocks noGrp="1" noRot="1" noChangeAspect="1" noTextEdit="1"/>
          </p:cNvSpPr>
          <p:nvPr>
            <p:ph type="sldImg"/>
          </p:nvPr>
        </p:nvSpPr>
        <p:spPr>
          <a:xfrm>
            <a:off x="917575" y="744538"/>
            <a:ext cx="4964113" cy="3722687"/>
          </a:xfrm>
          <a:ln/>
        </p:spPr>
      </p:sp>
      <p:sp>
        <p:nvSpPr>
          <p:cNvPr id="152579"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2580"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CB54DE9B-72D1-4DE7-9751-5100CA9C3CE9}" type="slidenum">
              <a:rPr lang="he-IL" sz="1200">
                <a:solidFill>
                  <a:srgbClr val="000000"/>
                </a:solidFill>
                <a:latin typeface="Calibri" pitchFamily="34" charset="0"/>
              </a:rPr>
              <a:pPr algn="l" eaLnBrk="1" hangingPunct="1"/>
              <a:t>3</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1660972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מציין מיקום של תמונת שקופית 1"/>
          <p:cNvSpPr>
            <a:spLocks noGrp="1" noRot="1" noChangeAspect="1" noTextEdit="1"/>
          </p:cNvSpPr>
          <p:nvPr>
            <p:ph type="sldImg"/>
          </p:nvPr>
        </p:nvSpPr>
        <p:spPr>
          <a:xfrm>
            <a:off x="917575" y="744538"/>
            <a:ext cx="4964113" cy="3722687"/>
          </a:xfrm>
          <a:ln/>
        </p:spPr>
      </p:sp>
      <p:sp>
        <p:nvSpPr>
          <p:cNvPr id="153603"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3604"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15712369-050B-4FAC-9FE5-6FB37C6787B8}" type="slidenum">
              <a:rPr lang="he-IL" sz="1200">
                <a:solidFill>
                  <a:srgbClr val="000000"/>
                </a:solidFill>
                <a:latin typeface="Calibri" pitchFamily="34" charset="0"/>
              </a:rPr>
              <a:pPr algn="l" eaLnBrk="1" hangingPunct="1"/>
              <a:t>4</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1518009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מציין מיקום של תמונת שקופית 1"/>
          <p:cNvSpPr>
            <a:spLocks noGrp="1" noRot="1" noChangeAspect="1" noTextEdit="1"/>
          </p:cNvSpPr>
          <p:nvPr>
            <p:ph type="sldImg"/>
          </p:nvPr>
        </p:nvSpPr>
        <p:spPr>
          <a:xfrm>
            <a:off x="917575" y="744538"/>
            <a:ext cx="4964113" cy="3722687"/>
          </a:xfrm>
          <a:ln/>
        </p:spPr>
      </p:sp>
      <p:sp>
        <p:nvSpPr>
          <p:cNvPr id="154627"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4628"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0CCBE5CC-EAC4-4FDC-AC1A-8D6A67B09BCD}" type="slidenum">
              <a:rPr lang="he-IL" sz="1200">
                <a:solidFill>
                  <a:srgbClr val="000000"/>
                </a:solidFill>
                <a:latin typeface="Calibri" pitchFamily="34" charset="0"/>
              </a:rPr>
              <a:pPr algn="l" eaLnBrk="1" hangingPunct="1"/>
              <a:t>5</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4151202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מציין מיקום של תמונת שקופית 1"/>
          <p:cNvSpPr>
            <a:spLocks noGrp="1" noRot="1" noChangeAspect="1" noTextEdit="1"/>
          </p:cNvSpPr>
          <p:nvPr>
            <p:ph type="sldImg"/>
          </p:nvPr>
        </p:nvSpPr>
        <p:spPr>
          <a:xfrm>
            <a:off x="917575" y="744538"/>
            <a:ext cx="4964113" cy="3722687"/>
          </a:xfrm>
          <a:ln/>
        </p:spPr>
      </p:sp>
      <p:sp>
        <p:nvSpPr>
          <p:cNvPr id="155651"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5652"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C57960A1-5098-4972-8E42-5F3500107298}" type="slidenum">
              <a:rPr lang="he-IL" sz="1200">
                <a:solidFill>
                  <a:srgbClr val="000000"/>
                </a:solidFill>
                <a:latin typeface="Calibri" pitchFamily="34" charset="0"/>
              </a:rPr>
              <a:pPr algn="l" eaLnBrk="1" hangingPunct="1"/>
              <a:t>6</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1576746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מציין מיקום של תמונת שקופית 1"/>
          <p:cNvSpPr>
            <a:spLocks noGrp="1" noRot="1" noChangeAspect="1" noTextEdit="1"/>
          </p:cNvSpPr>
          <p:nvPr>
            <p:ph type="sldImg"/>
          </p:nvPr>
        </p:nvSpPr>
        <p:spPr>
          <a:xfrm>
            <a:off x="917575" y="744538"/>
            <a:ext cx="4964113" cy="3722687"/>
          </a:xfrm>
          <a:ln/>
        </p:spPr>
      </p:sp>
      <p:sp>
        <p:nvSpPr>
          <p:cNvPr id="156675"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6676"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15A7911F-6361-4596-ADB2-BC2128F28362}" type="slidenum">
              <a:rPr lang="he-IL" sz="1200">
                <a:solidFill>
                  <a:srgbClr val="000000"/>
                </a:solidFill>
                <a:latin typeface="Calibri" pitchFamily="34" charset="0"/>
              </a:rPr>
              <a:pPr algn="l" eaLnBrk="1" hangingPunct="1"/>
              <a:t>7</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3723753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מציין מיקום של תמונת שקופית 1"/>
          <p:cNvSpPr>
            <a:spLocks noGrp="1" noRot="1" noChangeAspect="1" noTextEdit="1"/>
          </p:cNvSpPr>
          <p:nvPr>
            <p:ph type="sldImg"/>
          </p:nvPr>
        </p:nvSpPr>
        <p:spPr>
          <a:xfrm>
            <a:off x="917575" y="744538"/>
            <a:ext cx="4964113" cy="3722687"/>
          </a:xfrm>
          <a:ln/>
        </p:spPr>
      </p:sp>
      <p:sp>
        <p:nvSpPr>
          <p:cNvPr id="157699"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7700"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391DFA9F-FB0D-4869-8886-31826EE72B77}" type="slidenum">
              <a:rPr lang="he-IL" sz="1200">
                <a:solidFill>
                  <a:srgbClr val="000000"/>
                </a:solidFill>
                <a:latin typeface="Calibri" pitchFamily="34" charset="0"/>
              </a:rPr>
              <a:pPr algn="l" eaLnBrk="1" hangingPunct="1"/>
              <a:t>8</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1619404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מציין מיקום של תמונת שקופית 1"/>
          <p:cNvSpPr>
            <a:spLocks noGrp="1" noRot="1" noChangeAspect="1" noTextEdit="1"/>
          </p:cNvSpPr>
          <p:nvPr>
            <p:ph type="sldImg"/>
          </p:nvPr>
        </p:nvSpPr>
        <p:spPr>
          <a:xfrm>
            <a:off x="917575" y="744538"/>
            <a:ext cx="4964113" cy="3722687"/>
          </a:xfrm>
          <a:ln/>
        </p:spPr>
      </p:sp>
      <p:sp>
        <p:nvSpPr>
          <p:cNvPr id="158723" name="מציין מיקום של הערות 2"/>
          <p:cNvSpPr>
            <a:spLocks noGrp="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e-IL" dirty="0" smtClean="0">
              <a:ea typeface="Times New Roman (Hebrew)" pitchFamily="18" charset="0"/>
              <a:cs typeface="Times New Roman (Hebrew)" pitchFamily="18" charset="0"/>
            </a:endParaRPr>
          </a:p>
        </p:txBody>
      </p:sp>
      <p:sp>
        <p:nvSpPr>
          <p:cNvPr id="158724" name="מציין מיקום של מספר שקופית 3"/>
          <p:cNvSpPr txBox="1">
            <a:spLocks noGrp="1"/>
          </p:cNvSpPr>
          <p:nvPr/>
        </p:nvSpPr>
        <p:spPr bwMode="auto">
          <a:xfrm>
            <a:off x="1588" y="942816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41CA39A1-2AD9-4104-861F-63E6FFF398D4}" type="slidenum">
              <a:rPr lang="he-IL" sz="1200">
                <a:solidFill>
                  <a:srgbClr val="000000"/>
                </a:solidFill>
                <a:latin typeface="Calibri" pitchFamily="34" charset="0"/>
              </a:rPr>
              <a:pPr algn="l" eaLnBrk="1" hangingPunct="1"/>
              <a:t>9</a:t>
            </a:fld>
            <a:endParaRPr lang="he-IL" sz="1200" dirty="0">
              <a:solidFill>
                <a:srgbClr val="000000"/>
              </a:solidFill>
              <a:latin typeface="Calibri" pitchFamily="34" charset="0"/>
            </a:endParaRPr>
          </a:p>
        </p:txBody>
      </p:sp>
    </p:spTree>
    <p:extLst>
      <p:ext uri="{BB962C8B-B14F-4D97-AF65-F5344CB8AC3E}">
        <p14:creationId xmlns:p14="http://schemas.microsoft.com/office/powerpoint/2010/main" val="22265736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7.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7.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8.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8.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9.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9.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0.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1.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1.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105F99E1-6563-48C3-A580-7261ACD308E7}"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defRPr>
            </a:lvl1pPr>
          </a:lstStyle>
          <a:p>
            <a:pPr>
              <a:defRPr/>
            </a:pPr>
            <a:fld id="{0B1AFCB9-8BD6-4F25-9E80-C8A582A84D6D}" type="slidenum">
              <a:rPr lang="he-IL"/>
              <a:pPr>
                <a:defRPr/>
              </a:pPr>
              <a:t>‹#›</a:t>
            </a:fld>
            <a:endParaRPr lang="he-IL" dirty="0"/>
          </a:p>
        </p:txBody>
      </p:sp>
    </p:spTree>
    <p:extLst>
      <p:ext uri="{BB962C8B-B14F-4D97-AF65-F5344CB8AC3E}">
        <p14:creationId xmlns:p14="http://schemas.microsoft.com/office/powerpoint/2010/main" val="51328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defRPr>
            </a:lvl1pPr>
          </a:lstStyle>
          <a:p>
            <a:pPr>
              <a:defRPr/>
            </a:pPr>
            <a:fld id="{06D03595-26C4-4EC0-A940-DB065F53333C}" type="slidenum">
              <a:rPr lang="he-IL"/>
              <a:pPr>
                <a:defRPr/>
              </a:pPr>
              <a:t>‹#›</a:t>
            </a:fld>
            <a:endParaRPr lang="he-IL" dirty="0"/>
          </a:p>
        </p:txBody>
      </p:sp>
    </p:spTree>
    <p:extLst>
      <p:ext uri="{BB962C8B-B14F-4D97-AF65-F5344CB8AC3E}">
        <p14:creationId xmlns:p14="http://schemas.microsoft.com/office/powerpoint/2010/main" val="2370142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6B1CA2CB-45D9-4CB0-ABFE-4589AC0DDD1E}"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defRPr>
            </a:lvl1pPr>
          </a:lstStyle>
          <a:p>
            <a:pPr>
              <a:defRPr/>
            </a:pPr>
            <a:fld id="{E4ADB5CA-5279-453A-8D18-A59A470B7190}" type="slidenum">
              <a:rPr lang="he-IL"/>
              <a:pPr>
                <a:defRPr/>
              </a:pPr>
              <a:t>‹#›</a:t>
            </a:fld>
            <a:endParaRPr lang="he-IL" dirty="0"/>
          </a:p>
        </p:txBody>
      </p:sp>
    </p:spTree>
    <p:extLst>
      <p:ext uri="{BB962C8B-B14F-4D97-AF65-F5344CB8AC3E}">
        <p14:creationId xmlns:p14="http://schemas.microsoft.com/office/powerpoint/2010/main" val="3623575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defRPr>
            </a:lvl1pPr>
          </a:lstStyle>
          <a:p>
            <a:pPr>
              <a:defRPr/>
            </a:pPr>
            <a:fld id="{77BF5785-1813-4D78-97B2-F51DC2CD701C}" type="slidenum">
              <a:rPr lang="he-IL"/>
              <a:pPr>
                <a:defRPr/>
              </a:pPr>
              <a:t>‹#›</a:t>
            </a:fld>
            <a:endParaRPr lang="he-IL" dirty="0"/>
          </a:p>
        </p:txBody>
      </p:sp>
    </p:spTree>
    <p:extLst>
      <p:ext uri="{BB962C8B-B14F-4D97-AF65-F5344CB8AC3E}">
        <p14:creationId xmlns:p14="http://schemas.microsoft.com/office/powerpoint/2010/main" val="2581595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defRPr>
            </a:lvl1pPr>
          </a:lstStyle>
          <a:p>
            <a:pPr>
              <a:defRPr/>
            </a:pPr>
            <a:fld id="{1882276A-3214-4BBA-91F3-75494CD94C58}" type="slidenum">
              <a:rPr lang="he-IL"/>
              <a:pPr>
                <a:defRPr/>
              </a:pPr>
              <a:t>‹#›</a:t>
            </a:fld>
            <a:endParaRPr lang="he-IL" dirty="0"/>
          </a:p>
        </p:txBody>
      </p:sp>
    </p:spTree>
    <p:extLst>
      <p:ext uri="{BB962C8B-B14F-4D97-AF65-F5344CB8AC3E}">
        <p14:creationId xmlns:p14="http://schemas.microsoft.com/office/powerpoint/2010/main" val="36438220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lvl1pPr>
          </a:lstStyle>
          <a:p>
            <a:pPr>
              <a:defRPr/>
            </a:pPr>
            <a:fld id="{00214677-432B-4E04-984E-12939C1FE692}"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lvl1pPr>
          </a:lstStyle>
          <a:p>
            <a:pPr>
              <a:defRPr/>
            </a:pPr>
            <a:fld id="{BDF6C4EC-14C4-4E4F-A58E-ECF9898624AA}" type="slidenum">
              <a:rPr lang="he-IL"/>
              <a:pPr>
                <a:defRPr/>
              </a:pPr>
              <a:t>‹#›</a:t>
            </a:fld>
            <a:endParaRPr lang="he-IL" dirty="0"/>
          </a:p>
        </p:txBody>
      </p:sp>
    </p:spTree>
    <p:extLst>
      <p:ext uri="{BB962C8B-B14F-4D97-AF65-F5344CB8AC3E}">
        <p14:creationId xmlns:p14="http://schemas.microsoft.com/office/powerpoint/2010/main" val="1792742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0926960A-4993-41A1-9118-C8D24516137C}"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E94B15BB-F0CC-442C-AB55-0B9CB770E21D}" type="slidenum">
              <a:rPr lang="he-IL"/>
              <a:pPr>
                <a:defRPr/>
              </a:pPr>
              <a:t>‹#›</a:t>
            </a:fld>
            <a:endParaRPr lang="he-IL" dirty="0"/>
          </a:p>
        </p:txBody>
      </p:sp>
    </p:spTree>
    <p:extLst>
      <p:ext uri="{BB962C8B-B14F-4D97-AF65-F5344CB8AC3E}">
        <p14:creationId xmlns:p14="http://schemas.microsoft.com/office/powerpoint/2010/main" val="333570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C0CD9236-468D-47EB-9EC9-8100DBB10799}" type="slidenum">
              <a:rPr lang="he-IL"/>
              <a:pPr>
                <a:defRPr/>
              </a:pPr>
              <a:t>‹#›</a:t>
            </a:fld>
            <a:endParaRPr lang="he-IL" dirty="0"/>
          </a:p>
        </p:txBody>
      </p:sp>
    </p:spTree>
    <p:extLst>
      <p:ext uri="{BB962C8B-B14F-4D97-AF65-F5344CB8AC3E}">
        <p14:creationId xmlns:p14="http://schemas.microsoft.com/office/powerpoint/2010/main" val="3271504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C8770A63-7E4C-4293-A2FF-DB059C393291}" type="slidenum">
              <a:rPr lang="he-IL"/>
              <a:pPr>
                <a:defRPr/>
              </a:pPr>
              <a:t>‹#›</a:t>
            </a:fld>
            <a:endParaRPr lang="he-IL" dirty="0"/>
          </a:p>
        </p:txBody>
      </p:sp>
    </p:spTree>
    <p:extLst>
      <p:ext uri="{BB962C8B-B14F-4D97-AF65-F5344CB8AC3E}">
        <p14:creationId xmlns:p14="http://schemas.microsoft.com/office/powerpoint/2010/main" val="1900544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C51AEE06-5EF8-4E42-9837-7E9D196B5570}"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6EBF2AD0-6C2A-40AE-B965-B4AFC3FBF195}" type="slidenum">
              <a:rPr lang="he-IL"/>
              <a:pPr>
                <a:defRPr/>
              </a:pPr>
              <a:t>‹#›</a:t>
            </a:fld>
            <a:endParaRPr lang="he-IL" dirty="0"/>
          </a:p>
        </p:txBody>
      </p:sp>
    </p:spTree>
    <p:extLst>
      <p:ext uri="{BB962C8B-B14F-4D97-AF65-F5344CB8AC3E}">
        <p14:creationId xmlns:p14="http://schemas.microsoft.com/office/powerpoint/2010/main" val="16896547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382F61CE-17D0-4FED-91DB-A1325D495277}"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74E7E5FF-5043-4D0B-9BEF-D17BAA5D3820}" type="slidenum">
              <a:rPr lang="he-IL"/>
              <a:pPr>
                <a:defRPr/>
              </a:pPr>
              <a:t>‹#›</a:t>
            </a:fld>
            <a:endParaRPr lang="he-IL" dirty="0"/>
          </a:p>
        </p:txBody>
      </p:sp>
    </p:spTree>
    <p:extLst>
      <p:ext uri="{BB962C8B-B14F-4D97-AF65-F5344CB8AC3E}">
        <p14:creationId xmlns:p14="http://schemas.microsoft.com/office/powerpoint/2010/main" val="2507938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defRPr>
            </a:lvl1pPr>
          </a:lstStyle>
          <a:p>
            <a:pPr>
              <a:defRPr/>
            </a:pPr>
            <a:fld id="{0C6B35BF-5CA6-4F02-9C17-C11EBDD256F0}" type="slidenum">
              <a:rPr lang="he-IL"/>
              <a:pPr>
                <a:defRPr/>
              </a:pPr>
              <a:t>‹#›</a:t>
            </a:fld>
            <a:endParaRPr lang="he-IL" dirty="0"/>
          </a:p>
        </p:txBody>
      </p:sp>
    </p:spTree>
    <p:extLst>
      <p:ext uri="{BB962C8B-B14F-4D97-AF65-F5344CB8AC3E}">
        <p14:creationId xmlns:p14="http://schemas.microsoft.com/office/powerpoint/2010/main" val="2104772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27DF02D4-83BC-4D99-962D-585F59F4931F}" type="slidenum">
              <a:rPr lang="he-IL"/>
              <a:pPr>
                <a:defRPr/>
              </a:pPr>
              <a:t>‹#›</a:t>
            </a:fld>
            <a:endParaRPr lang="he-IL" dirty="0"/>
          </a:p>
        </p:txBody>
      </p:sp>
    </p:spTree>
    <p:extLst>
      <p:ext uri="{BB962C8B-B14F-4D97-AF65-F5344CB8AC3E}">
        <p14:creationId xmlns:p14="http://schemas.microsoft.com/office/powerpoint/2010/main" val="10899831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D059E474-0B5F-4450-B2BE-B6B2B2619F81}" type="slidenum">
              <a:rPr lang="he-IL"/>
              <a:pPr>
                <a:defRPr/>
              </a:pPr>
              <a:t>‹#›</a:t>
            </a:fld>
            <a:endParaRPr lang="he-IL" dirty="0"/>
          </a:p>
        </p:txBody>
      </p:sp>
    </p:spTree>
    <p:extLst>
      <p:ext uri="{BB962C8B-B14F-4D97-AF65-F5344CB8AC3E}">
        <p14:creationId xmlns:p14="http://schemas.microsoft.com/office/powerpoint/2010/main" val="37186282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A1EB8906-F3BD-4C73-8DEE-099AA617FD8F}"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D198A8A8-A4DC-4D8A-A2A6-DB622FC2FDE5}" type="slidenum">
              <a:rPr lang="he-IL"/>
              <a:pPr>
                <a:defRPr/>
              </a:pPr>
              <a:t>‹#›</a:t>
            </a:fld>
            <a:endParaRPr lang="he-IL" dirty="0"/>
          </a:p>
        </p:txBody>
      </p:sp>
    </p:spTree>
    <p:extLst>
      <p:ext uri="{BB962C8B-B14F-4D97-AF65-F5344CB8AC3E}">
        <p14:creationId xmlns:p14="http://schemas.microsoft.com/office/powerpoint/2010/main" val="40774671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45C84CA1-6A98-4F42-961A-4512DFEE17C7}" type="slidenum">
              <a:rPr lang="he-IL"/>
              <a:pPr>
                <a:defRPr/>
              </a:pPr>
              <a:t>‹#›</a:t>
            </a:fld>
            <a:endParaRPr lang="he-IL" dirty="0"/>
          </a:p>
        </p:txBody>
      </p:sp>
    </p:spTree>
    <p:extLst>
      <p:ext uri="{BB962C8B-B14F-4D97-AF65-F5344CB8AC3E}">
        <p14:creationId xmlns:p14="http://schemas.microsoft.com/office/powerpoint/2010/main" val="31980957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4531BF61-B7CE-4BD2-9CE9-CA9393C2761C}" type="slidenum">
              <a:rPr lang="he-IL"/>
              <a:pPr>
                <a:defRPr/>
              </a:pPr>
              <a:t>‹#›</a:t>
            </a:fld>
            <a:endParaRPr lang="he-IL" dirty="0"/>
          </a:p>
        </p:txBody>
      </p:sp>
    </p:spTree>
    <p:extLst>
      <p:ext uri="{BB962C8B-B14F-4D97-AF65-F5344CB8AC3E}">
        <p14:creationId xmlns:p14="http://schemas.microsoft.com/office/powerpoint/2010/main" val="35341260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700F3FAA-AA61-434B-8781-26CEAF14693C}"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1857A7DA-FC81-4AEC-A01D-447551FF96E9}" type="slidenum">
              <a:rPr lang="he-IL"/>
              <a:pPr>
                <a:defRPr/>
              </a:pPr>
              <a:t>‹#›</a:t>
            </a:fld>
            <a:endParaRPr lang="he-IL" dirty="0"/>
          </a:p>
        </p:txBody>
      </p:sp>
    </p:spTree>
    <p:extLst>
      <p:ext uri="{BB962C8B-B14F-4D97-AF65-F5344CB8AC3E}">
        <p14:creationId xmlns:p14="http://schemas.microsoft.com/office/powerpoint/2010/main" val="29916901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77D7561C-6B58-4CF2-9145-ADAFBC0C7C07}"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ea typeface="Times New Roman (Hebrew)" pitchFamily="18" charset="0"/>
              </a:defRPr>
            </a:lvl1pPr>
          </a:lstStyle>
          <a:p>
            <a:pPr>
              <a:defRPr/>
            </a:pPr>
            <a:fld id="{5E346F3D-47D9-4CD5-A3D9-75EF9FE05022}" type="slidenum">
              <a:rPr lang="he-IL"/>
              <a:pPr>
                <a:defRPr/>
              </a:pPr>
              <a:t>‹#›</a:t>
            </a:fld>
            <a:endParaRPr lang="he-IL" dirty="0"/>
          </a:p>
        </p:txBody>
      </p:sp>
    </p:spTree>
    <p:extLst>
      <p:ext uri="{BB962C8B-B14F-4D97-AF65-F5344CB8AC3E}">
        <p14:creationId xmlns:p14="http://schemas.microsoft.com/office/powerpoint/2010/main" val="17795393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CB6E0F32-1CFA-494E-853F-10CA7D4A9A8A}"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76314EF7-C7A8-4B57-812F-9B26B5BAF1C4}" type="slidenum">
              <a:rPr lang="he-IL"/>
              <a:pPr>
                <a:defRPr/>
              </a:pPr>
              <a:t>‹#›</a:t>
            </a:fld>
            <a:endParaRPr lang="he-IL" dirty="0"/>
          </a:p>
        </p:txBody>
      </p:sp>
    </p:spTree>
    <p:extLst>
      <p:ext uri="{BB962C8B-B14F-4D97-AF65-F5344CB8AC3E}">
        <p14:creationId xmlns:p14="http://schemas.microsoft.com/office/powerpoint/2010/main" val="11512555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C29212F8-2CCB-4E2C-89BD-FFCEADB2199D}" type="slidenum">
              <a:rPr lang="he-IL"/>
              <a:pPr>
                <a:defRPr/>
              </a:pPr>
              <a:t>‹#›</a:t>
            </a:fld>
            <a:endParaRPr lang="he-IL" dirty="0"/>
          </a:p>
        </p:txBody>
      </p:sp>
    </p:spTree>
    <p:extLst>
      <p:ext uri="{BB962C8B-B14F-4D97-AF65-F5344CB8AC3E}">
        <p14:creationId xmlns:p14="http://schemas.microsoft.com/office/powerpoint/2010/main" val="25956519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5941D6BE-5CB6-4787-B701-F4DF77CE0412}" type="slidenum">
              <a:rPr lang="he-IL"/>
              <a:pPr>
                <a:defRPr/>
              </a:pPr>
              <a:t>‹#›</a:t>
            </a:fld>
            <a:endParaRPr lang="he-IL" dirty="0"/>
          </a:p>
        </p:txBody>
      </p:sp>
    </p:spTree>
    <p:extLst>
      <p:ext uri="{BB962C8B-B14F-4D97-AF65-F5344CB8AC3E}">
        <p14:creationId xmlns:p14="http://schemas.microsoft.com/office/powerpoint/2010/main" val="2849572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defRPr>
            </a:lvl1pPr>
          </a:lstStyle>
          <a:p>
            <a:pPr>
              <a:defRPr/>
            </a:pPr>
            <a:fld id="{12B6511C-8C42-451E-8FE5-CD34C1553AC7}" type="slidenum">
              <a:rPr lang="he-IL"/>
              <a:pPr>
                <a:defRPr/>
              </a:pPr>
              <a:t>‹#›</a:t>
            </a:fld>
            <a:endParaRPr lang="he-IL" dirty="0"/>
          </a:p>
        </p:txBody>
      </p:sp>
    </p:spTree>
    <p:extLst>
      <p:ext uri="{BB962C8B-B14F-4D97-AF65-F5344CB8AC3E}">
        <p14:creationId xmlns:p14="http://schemas.microsoft.com/office/powerpoint/2010/main" val="16235711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620C9E87-0F5C-45C6-8E05-A1E5E46AD3A6}"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C30A84AA-2EBA-4200-AFC7-727DFCFB01D3}" type="slidenum">
              <a:rPr lang="he-IL"/>
              <a:pPr>
                <a:defRPr/>
              </a:pPr>
              <a:t>‹#›</a:t>
            </a:fld>
            <a:endParaRPr lang="he-IL" dirty="0"/>
          </a:p>
        </p:txBody>
      </p:sp>
    </p:spTree>
    <p:extLst>
      <p:ext uri="{BB962C8B-B14F-4D97-AF65-F5344CB8AC3E}">
        <p14:creationId xmlns:p14="http://schemas.microsoft.com/office/powerpoint/2010/main" val="3932066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0752192C-E191-4738-873B-45A53A086B21}"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97560C4C-4A11-4433-AC0C-635FC346E14D}" type="slidenum">
              <a:rPr lang="he-IL"/>
              <a:pPr>
                <a:defRPr/>
              </a:pPr>
              <a:t>‹#›</a:t>
            </a:fld>
            <a:endParaRPr lang="he-IL" dirty="0"/>
          </a:p>
        </p:txBody>
      </p:sp>
    </p:spTree>
    <p:extLst>
      <p:ext uri="{BB962C8B-B14F-4D97-AF65-F5344CB8AC3E}">
        <p14:creationId xmlns:p14="http://schemas.microsoft.com/office/powerpoint/2010/main" val="21844292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25487887-E817-41C4-AA8D-14790E42B1A9}" type="slidenum">
              <a:rPr lang="he-IL"/>
              <a:pPr>
                <a:defRPr/>
              </a:pPr>
              <a:t>‹#›</a:t>
            </a:fld>
            <a:endParaRPr lang="he-IL" dirty="0"/>
          </a:p>
        </p:txBody>
      </p:sp>
    </p:spTree>
    <p:extLst>
      <p:ext uri="{BB962C8B-B14F-4D97-AF65-F5344CB8AC3E}">
        <p14:creationId xmlns:p14="http://schemas.microsoft.com/office/powerpoint/2010/main" val="5923149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60433452-F178-47C2-8110-295241762729}" type="slidenum">
              <a:rPr lang="he-IL"/>
              <a:pPr>
                <a:defRPr/>
              </a:pPr>
              <a:t>‹#›</a:t>
            </a:fld>
            <a:endParaRPr lang="he-IL" dirty="0"/>
          </a:p>
        </p:txBody>
      </p:sp>
    </p:spTree>
    <p:extLst>
      <p:ext uri="{BB962C8B-B14F-4D97-AF65-F5344CB8AC3E}">
        <p14:creationId xmlns:p14="http://schemas.microsoft.com/office/powerpoint/2010/main" val="5668535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71916002-E65B-47EC-AB79-394AC47A9F4C}"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51AA00A5-0DFD-4E2F-818D-FEA61CF75BCC}" type="slidenum">
              <a:rPr lang="he-IL"/>
              <a:pPr>
                <a:defRPr/>
              </a:pPr>
              <a:t>‹#›</a:t>
            </a:fld>
            <a:endParaRPr lang="he-IL" dirty="0"/>
          </a:p>
        </p:txBody>
      </p:sp>
    </p:spTree>
    <p:extLst>
      <p:ext uri="{BB962C8B-B14F-4D97-AF65-F5344CB8AC3E}">
        <p14:creationId xmlns:p14="http://schemas.microsoft.com/office/powerpoint/2010/main" val="36268855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960035AA-2A73-4263-AFE1-262449A4E4AA}"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ea typeface="Times New Roman (Hebrew)" pitchFamily="18" charset="0"/>
              </a:defRPr>
            </a:lvl1pPr>
          </a:lstStyle>
          <a:p>
            <a:pPr>
              <a:defRPr/>
            </a:pPr>
            <a:fld id="{99043236-2C95-48A7-8417-8A54416F7C46}" type="slidenum">
              <a:rPr lang="he-IL"/>
              <a:pPr>
                <a:defRPr/>
              </a:pPr>
              <a:t>‹#›</a:t>
            </a:fld>
            <a:endParaRPr lang="he-IL" dirty="0"/>
          </a:p>
        </p:txBody>
      </p:sp>
    </p:spTree>
    <p:extLst>
      <p:ext uri="{BB962C8B-B14F-4D97-AF65-F5344CB8AC3E}">
        <p14:creationId xmlns:p14="http://schemas.microsoft.com/office/powerpoint/2010/main" val="7751482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220694CF-B655-4C99-AA40-4406034EFB57}"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20D163A0-6D4E-4588-83F8-9C5219C9ED73}" type="slidenum">
              <a:rPr lang="he-IL"/>
              <a:pPr>
                <a:defRPr/>
              </a:pPr>
              <a:t>‹#›</a:t>
            </a:fld>
            <a:endParaRPr lang="he-IL" dirty="0"/>
          </a:p>
        </p:txBody>
      </p:sp>
    </p:spTree>
    <p:extLst>
      <p:ext uri="{BB962C8B-B14F-4D97-AF65-F5344CB8AC3E}">
        <p14:creationId xmlns:p14="http://schemas.microsoft.com/office/powerpoint/2010/main" val="12479103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C0DE22BF-847F-40FF-8D5A-229CCE3FF471}" type="slidenum">
              <a:rPr lang="he-IL"/>
              <a:pPr>
                <a:defRPr/>
              </a:pPr>
              <a:t>‹#›</a:t>
            </a:fld>
            <a:endParaRPr lang="he-IL" dirty="0"/>
          </a:p>
        </p:txBody>
      </p:sp>
    </p:spTree>
    <p:extLst>
      <p:ext uri="{BB962C8B-B14F-4D97-AF65-F5344CB8AC3E}">
        <p14:creationId xmlns:p14="http://schemas.microsoft.com/office/powerpoint/2010/main" val="25441088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A3EF9CDB-8102-46FC-894D-36A4EE30C161}" type="slidenum">
              <a:rPr lang="he-IL"/>
              <a:pPr>
                <a:defRPr/>
              </a:pPr>
              <a:t>‹#›</a:t>
            </a:fld>
            <a:endParaRPr lang="he-IL" dirty="0"/>
          </a:p>
        </p:txBody>
      </p:sp>
    </p:spTree>
    <p:extLst>
      <p:ext uri="{BB962C8B-B14F-4D97-AF65-F5344CB8AC3E}">
        <p14:creationId xmlns:p14="http://schemas.microsoft.com/office/powerpoint/2010/main" val="3925658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E8DB9F96-3644-4C07-B379-2D7A7F7EF028}"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BF517644-6188-4D09-922F-EE0401824495}" type="slidenum">
              <a:rPr lang="he-IL"/>
              <a:pPr>
                <a:defRPr/>
              </a:pPr>
              <a:t>‹#›</a:t>
            </a:fld>
            <a:endParaRPr lang="he-IL" dirty="0"/>
          </a:p>
        </p:txBody>
      </p:sp>
    </p:spTree>
    <p:extLst>
      <p:ext uri="{BB962C8B-B14F-4D97-AF65-F5344CB8AC3E}">
        <p14:creationId xmlns:p14="http://schemas.microsoft.com/office/powerpoint/2010/main" val="3424519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lvl1pPr>
          </a:lstStyle>
          <a:p>
            <a:pPr>
              <a:defRPr/>
            </a:pPr>
            <a:fld id="{82D8BBC8-50FB-4CF8-8317-312DA6EBC169}"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lvl1pPr>
          </a:lstStyle>
          <a:p>
            <a:pPr>
              <a:defRPr/>
            </a:pPr>
            <a:fld id="{EB052CAA-CEEA-4365-AC28-83189C814E69}" type="slidenum">
              <a:rPr lang="he-IL"/>
              <a:pPr>
                <a:defRPr/>
              </a:pPr>
              <a:t>‹#›</a:t>
            </a:fld>
            <a:endParaRPr lang="he-IL" dirty="0"/>
          </a:p>
        </p:txBody>
      </p:sp>
    </p:spTree>
    <p:extLst>
      <p:ext uri="{BB962C8B-B14F-4D97-AF65-F5344CB8AC3E}">
        <p14:creationId xmlns:p14="http://schemas.microsoft.com/office/powerpoint/2010/main" val="4046053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84E8734E-2CB2-4806-8032-AF193BEE10EF}"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DA9AD5DF-D227-4DF2-BB24-085EBDEEF05C}" type="slidenum">
              <a:rPr lang="he-IL"/>
              <a:pPr>
                <a:defRPr/>
              </a:pPr>
              <a:t>‹#›</a:t>
            </a:fld>
            <a:endParaRPr lang="he-IL" dirty="0"/>
          </a:p>
        </p:txBody>
      </p:sp>
    </p:spTree>
    <p:extLst>
      <p:ext uri="{BB962C8B-B14F-4D97-AF65-F5344CB8AC3E}">
        <p14:creationId xmlns:p14="http://schemas.microsoft.com/office/powerpoint/2010/main" val="26372588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69CD0964-41A1-4718-BEF2-E75D5D319A48}" type="slidenum">
              <a:rPr lang="he-IL"/>
              <a:pPr>
                <a:defRPr/>
              </a:pPr>
              <a:t>‹#›</a:t>
            </a:fld>
            <a:endParaRPr lang="he-IL" dirty="0"/>
          </a:p>
        </p:txBody>
      </p:sp>
    </p:spTree>
    <p:extLst>
      <p:ext uri="{BB962C8B-B14F-4D97-AF65-F5344CB8AC3E}">
        <p14:creationId xmlns:p14="http://schemas.microsoft.com/office/powerpoint/2010/main" val="5523293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07DF2FDD-CCAA-451C-8DCA-99C439DC08CC}" type="slidenum">
              <a:rPr lang="he-IL"/>
              <a:pPr>
                <a:defRPr/>
              </a:pPr>
              <a:t>‹#›</a:t>
            </a:fld>
            <a:endParaRPr lang="he-IL" dirty="0"/>
          </a:p>
        </p:txBody>
      </p:sp>
    </p:spTree>
    <p:extLst>
      <p:ext uri="{BB962C8B-B14F-4D97-AF65-F5344CB8AC3E}">
        <p14:creationId xmlns:p14="http://schemas.microsoft.com/office/powerpoint/2010/main" val="11017513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0DD5D7A5-07A2-4FC3-8F22-2269A297739B}"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CE7764BE-55A7-4956-82DA-0F331955D7EB}" type="slidenum">
              <a:rPr lang="he-IL"/>
              <a:pPr>
                <a:defRPr/>
              </a:pPr>
              <a:t>‹#›</a:t>
            </a:fld>
            <a:endParaRPr lang="he-IL" dirty="0"/>
          </a:p>
        </p:txBody>
      </p:sp>
    </p:spTree>
    <p:extLst>
      <p:ext uri="{BB962C8B-B14F-4D97-AF65-F5344CB8AC3E}">
        <p14:creationId xmlns:p14="http://schemas.microsoft.com/office/powerpoint/2010/main" val="22881938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5DC081A9-E35D-4AAC-A491-5DCA6CA52022}"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ea typeface="Times New Roman (Hebrew)" pitchFamily="18" charset="0"/>
              </a:defRPr>
            </a:lvl1pPr>
          </a:lstStyle>
          <a:p>
            <a:pPr>
              <a:defRPr/>
            </a:pPr>
            <a:fld id="{E50FCE2F-F0C1-4320-960B-B53B415A35A2}" type="slidenum">
              <a:rPr lang="he-IL"/>
              <a:pPr>
                <a:defRPr/>
              </a:pPr>
              <a:t>‹#›</a:t>
            </a:fld>
            <a:endParaRPr lang="he-IL" dirty="0"/>
          </a:p>
        </p:txBody>
      </p:sp>
    </p:spTree>
    <p:extLst>
      <p:ext uri="{BB962C8B-B14F-4D97-AF65-F5344CB8AC3E}">
        <p14:creationId xmlns:p14="http://schemas.microsoft.com/office/powerpoint/2010/main" val="8997614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5A40FE2C-78B6-402F-82F3-12A3C89EBB23}"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BDA940F9-60DB-4DD4-8063-36E95162981E}" type="slidenum">
              <a:rPr lang="he-IL"/>
              <a:pPr>
                <a:defRPr/>
              </a:pPr>
              <a:t>‹#›</a:t>
            </a:fld>
            <a:endParaRPr lang="he-IL" dirty="0"/>
          </a:p>
        </p:txBody>
      </p:sp>
    </p:spTree>
    <p:extLst>
      <p:ext uri="{BB962C8B-B14F-4D97-AF65-F5344CB8AC3E}">
        <p14:creationId xmlns:p14="http://schemas.microsoft.com/office/powerpoint/2010/main" val="27158230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D11AD909-15AF-4D62-8DBD-EBDEE13DFDB0}" type="slidenum">
              <a:rPr lang="he-IL"/>
              <a:pPr>
                <a:defRPr/>
              </a:pPr>
              <a:t>‹#›</a:t>
            </a:fld>
            <a:endParaRPr lang="he-IL" dirty="0"/>
          </a:p>
        </p:txBody>
      </p:sp>
    </p:spTree>
    <p:extLst>
      <p:ext uri="{BB962C8B-B14F-4D97-AF65-F5344CB8AC3E}">
        <p14:creationId xmlns:p14="http://schemas.microsoft.com/office/powerpoint/2010/main" val="33797973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C051DBBA-16EC-4284-A897-A2B7E09E9595}" type="slidenum">
              <a:rPr lang="he-IL"/>
              <a:pPr>
                <a:defRPr/>
              </a:pPr>
              <a:t>‹#›</a:t>
            </a:fld>
            <a:endParaRPr lang="he-IL" dirty="0"/>
          </a:p>
        </p:txBody>
      </p:sp>
    </p:spTree>
    <p:extLst>
      <p:ext uri="{BB962C8B-B14F-4D97-AF65-F5344CB8AC3E}">
        <p14:creationId xmlns:p14="http://schemas.microsoft.com/office/powerpoint/2010/main" val="4333424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4C4C09C5-5B9A-4B08-8459-AF0B8CF167EF}"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D07A28C1-B94B-4A00-94E1-54B8385F2544}" type="slidenum">
              <a:rPr lang="he-IL"/>
              <a:pPr>
                <a:defRPr/>
              </a:pPr>
              <a:t>‹#›</a:t>
            </a:fld>
            <a:endParaRPr lang="he-IL" dirty="0"/>
          </a:p>
        </p:txBody>
      </p:sp>
    </p:spTree>
    <p:extLst>
      <p:ext uri="{BB962C8B-B14F-4D97-AF65-F5344CB8AC3E}">
        <p14:creationId xmlns:p14="http://schemas.microsoft.com/office/powerpoint/2010/main" val="9974877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05014930-1406-4352-82DC-822024243FD4}"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C40193A1-5F8E-4CDF-A030-9CAE00EF99B4}" type="slidenum">
              <a:rPr lang="he-IL"/>
              <a:pPr>
                <a:defRPr/>
              </a:pPr>
              <a:t>‹#›</a:t>
            </a:fld>
            <a:endParaRPr lang="he-IL" dirty="0"/>
          </a:p>
        </p:txBody>
      </p:sp>
    </p:spTree>
    <p:extLst>
      <p:ext uri="{BB962C8B-B14F-4D97-AF65-F5344CB8AC3E}">
        <p14:creationId xmlns:p14="http://schemas.microsoft.com/office/powerpoint/2010/main" val="1644952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1D1A0A25-274D-464C-ABE1-567F9C8A568B}"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defRPr>
            </a:lvl1pPr>
          </a:lstStyle>
          <a:p>
            <a:pPr>
              <a:defRPr/>
            </a:pPr>
            <a:fld id="{7CD85C38-9865-46FC-888B-3C019C8EB000}" type="slidenum">
              <a:rPr lang="he-IL"/>
              <a:pPr>
                <a:defRPr/>
              </a:pPr>
              <a:t>‹#›</a:t>
            </a:fld>
            <a:endParaRPr lang="he-IL" dirty="0"/>
          </a:p>
        </p:txBody>
      </p:sp>
    </p:spTree>
    <p:extLst>
      <p:ext uri="{BB962C8B-B14F-4D97-AF65-F5344CB8AC3E}">
        <p14:creationId xmlns:p14="http://schemas.microsoft.com/office/powerpoint/2010/main" val="36897601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1E95BFA2-1023-431B-BE80-66FB10FC7779}" type="slidenum">
              <a:rPr lang="he-IL"/>
              <a:pPr>
                <a:defRPr/>
              </a:pPr>
              <a:t>‹#›</a:t>
            </a:fld>
            <a:endParaRPr lang="he-IL" dirty="0"/>
          </a:p>
        </p:txBody>
      </p:sp>
    </p:spTree>
    <p:extLst>
      <p:ext uri="{BB962C8B-B14F-4D97-AF65-F5344CB8AC3E}">
        <p14:creationId xmlns:p14="http://schemas.microsoft.com/office/powerpoint/2010/main" val="15460574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FA8D6719-D6B9-47EB-89EE-2C9DE55108EE}" type="slidenum">
              <a:rPr lang="he-IL"/>
              <a:pPr>
                <a:defRPr/>
              </a:pPr>
              <a:t>‹#›</a:t>
            </a:fld>
            <a:endParaRPr lang="he-IL" dirty="0"/>
          </a:p>
        </p:txBody>
      </p:sp>
    </p:spTree>
    <p:extLst>
      <p:ext uri="{BB962C8B-B14F-4D97-AF65-F5344CB8AC3E}">
        <p14:creationId xmlns:p14="http://schemas.microsoft.com/office/powerpoint/2010/main" val="11449126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FFFC2E10-F8E9-45E1-91EB-03D5FDF3A9AA}"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0F44C99D-DC8B-47C2-B88C-B47C5CAB3772}" type="slidenum">
              <a:rPr lang="he-IL"/>
              <a:pPr>
                <a:defRPr/>
              </a:pPr>
              <a:t>‹#›</a:t>
            </a:fld>
            <a:endParaRPr lang="he-IL" dirty="0"/>
          </a:p>
        </p:txBody>
      </p:sp>
    </p:spTree>
    <p:extLst>
      <p:ext uri="{BB962C8B-B14F-4D97-AF65-F5344CB8AC3E}">
        <p14:creationId xmlns:p14="http://schemas.microsoft.com/office/powerpoint/2010/main" val="41160946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03F2A5FA-6716-4C62-B20C-757C5220DE55}"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7D653E19-9DDF-47EF-9CA7-3360E56D75E6}" type="slidenum">
              <a:rPr lang="he-IL"/>
              <a:pPr>
                <a:defRPr/>
              </a:pPr>
              <a:t>‹#›</a:t>
            </a:fld>
            <a:endParaRPr lang="he-IL" dirty="0"/>
          </a:p>
        </p:txBody>
      </p:sp>
    </p:spTree>
    <p:extLst>
      <p:ext uri="{BB962C8B-B14F-4D97-AF65-F5344CB8AC3E}">
        <p14:creationId xmlns:p14="http://schemas.microsoft.com/office/powerpoint/2010/main" val="12889412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4E2C3883-2A0B-4C24-8E30-EC59A269435E}" type="slidenum">
              <a:rPr lang="he-IL"/>
              <a:pPr>
                <a:defRPr/>
              </a:pPr>
              <a:t>‹#›</a:t>
            </a:fld>
            <a:endParaRPr lang="he-IL" dirty="0"/>
          </a:p>
        </p:txBody>
      </p:sp>
    </p:spTree>
    <p:extLst>
      <p:ext uri="{BB962C8B-B14F-4D97-AF65-F5344CB8AC3E}">
        <p14:creationId xmlns:p14="http://schemas.microsoft.com/office/powerpoint/2010/main" val="41871559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3B0E1FBA-8DBD-473D-A1E0-78DA702D1768}" type="slidenum">
              <a:rPr lang="he-IL"/>
              <a:pPr>
                <a:defRPr/>
              </a:pPr>
              <a:t>‹#›</a:t>
            </a:fld>
            <a:endParaRPr lang="he-IL" dirty="0"/>
          </a:p>
        </p:txBody>
      </p:sp>
    </p:spTree>
    <p:extLst>
      <p:ext uri="{BB962C8B-B14F-4D97-AF65-F5344CB8AC3E}">
        <p14:creationId xmlns:p14="http://schemas.microsoft.com/office/powerpoint/2010/main" val="7847090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CFA2FF1D-09CB-46F8-9102-3BABB27C5E8B}"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924F5140-A407-4E4A-999F-D81147B203A8}" type="slidenum">
              <a:rPr lang="he-IL"/>
              <a:pPr>
                <a:defRPr/>
              </a:pPr>
              <a:t>‹#›</a:t>
            </a:fld>
            <a:endParaRPr lang="he-IL" dirty="0"/>
          </a:p>
        </p:txBody>
      </p:sp>
    </p:spTree>
    <p:extLst>
      <p:ext uri="{BB962C8B-B14F-4D97-AF65-F5344CB8AC3E}">
        <p14:creationId xmlns:p14="http://schemas.microsoft.com/office/powerpoint/2010/main" val="10336948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BDB0CEAF-FB1B-406A-977C-87F31E1368BF}"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47A0F4FB-54FA-49BE-9422-53E454C4AE2D}" type="slidenum">
              <a:rPr lang="he-IL"/>
              <a:pPr>
                <a:defRPr/>
              </a:pPr>
              <a:t>‹#›</a:t>
            </a:fld>
            <a:endParaRPr lang="he-IL" dirty="0"/>
          </a:p>
        </p:txBody>
      </p:sp>
    </p:spTree>
    <p:extLst>
      <p:ext uri="{BB962C8B-B14F-4D97-AF65-F5344CB8AC3E}">
        <p14:creationId xmlns:p14="http://schemas.microsoft.com/office/powerpoint/2010/main" val="18431945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D4B0998C-4719-4C07-B6EE-FAE443602C0C}" type="slidenum">
              <a:rPr lang="he-IL"/>
              <a:pPr>
                <a:defRPr/>
              </a:pPr>
              <a:t>‹#›</a:t>
            </a:fld>
            <a:endParaRPr lang="he-IL" dirty="0"/>
          </a:p>
        </p:txBody>
      </p:sp>
    </p:spTree>
    <p:extLst>
      <p:ext uri="{BB962C8B-B14F-4D97-AF65-F5344CB8AC3E}">
        <p14:creationId xmlns:p14="http://schemas.microsoft.com/office/powerpoint/2010/main" val="23546070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8A27BC5B-33DA-4911-B968-617BE9C62AAA}" type="slidenum">
              <a:rPr lang="he-IL"/>
              <a:pPr>
                <a:defRPr/>
              </a:pPr>
              <a:t>‹#›</a:t>
            </a:fld>
            <a:endParaRPr lang="he-IL" dirty="0"/>
          </a:p>
        </p:txBody>
      </p:sp>
    </p:spTree>
    <p:extLst>
      <p:ext uri="{BB962C8B-B14F-4D97-AF65-F5344CB8AC3E}">
        <p14:creationId xmlns:p14="http://schemas.microsoft.com/office/powerpoint/2010/main" val="1640755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defRPr>
            </a:lvl1pPr>
          </a:lstStyle>
          <a:p>
            <a:pPr>
              <a:defRPr/>
            </a:pPr>
            <a:fld id="{3C243519-9E76-4C58-BEFE-9716B10782E6}" type="slidenum">
              <a:rPr lang="he-IL"/>
              <a:pPr>
                <a:defRPr/>
              </a:pPr>
              <a:t>‹#›</a:t>
            </a:fld>
            <a:endParaRPr lang="he-IL" dirty="0"/>
          </a:p>
        </p:txBody>
      </p:sp>
    </p:spTree>
    <p:extLst>
      <p:ext uri="{BB962C8B-B14F-4D97-AF65-F5344CB8AC3E}">
        <p14:creationId xmlns:p14="http://schemas.microsoft.com/office/powerpoint/2010/main" val="35345295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76C72F60-B59D-4085-9EA8-4C3307DA6814}"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2EED8635-ECA6-4974-9A37-7D3A23CB08B3}" type="slidenum">
              <a:rPr lang="he-IL"/>
              <a:pPr>
                <a:defRPr/>
              </a:pPr>
              <a:t>‹#›</a:t>
            </a:fld>
            <a:endParaRPr lang="he-IL" dirty="0"/>
          </a:p>
        </p:txBody>
      </p:sp>
    </p:spTree>
    <p:extLst>
      <p:ext uri="{BB962C8B-B14F-4D97-AF65-F5344CB8AC3E}">
        <p14:creationId xmlns:p14="http://schemas.microsoft.com/office/powerpoint/2010/main" val="11323855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5B6EB146-F117-4CAA-9A55-7177842DACF1}"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2A888BE7-C359-437B-A1A9-FA9E03312ADE}" type="slidenum">
              <a:rPr lang="he-IL"/>
              <a:pPr>
                <a:defRPr/>
              </a:pPr>
              <a:t>‹#›</a:t>
            </a:fld>
            <a:endParaRPr lang="he-IL" dirty="0"/>
          </a:p>
        </p:txBody>
      </p:sp>
    </p:spTree>
    <p:extLst>
      <p:ext uri="{BB962C8B-B14F-4D97-AF65-F5344CB8AC3E}">
        <p14:creationId xmlns:p14="http://schemas.microsoft.com/office/powerpoint/2010/main" val="13156015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EBFCE10C-7F22-407C-8540-05311CE39FB7}" type="slidenum">
              <a:rPr lang="he-IL"/>
              <a:pPr>
                <a:defRPr/>
              </a:pPr>
              <a:t>‹#›</a:t>
            </a:fld>
            <a:endParaRPr lang="he-IL" dirty="0"/>
          </a:p>
        </p:txBody>
      </p:sp>
    </p:spTree>
    <p:extLst>
      <p:ext uri="{BB962C8B-B14F-4D97-AF65-F5344CB8AC3E}">
        <p14:creationId xmlns:p14="http://schemas.microsoft.com/office/powerpoint/2010/main" val="29471568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3D1E2B90-EEE0-44FA-921B-6F81C99A0016}" type="slidenum">
              <a:rPr lang="he-IL"/>
              <a:pPr>
                <a:defRPr/>
              </a:pPr>
              <a:t>‹#›</a:t>
            </a:fld>
            <a:endParaRPr lang="he-IL" dirty="0"/>
          </a:p>
        </p:txBody>
      </p:sp>
    </p:spTree>
    <p:extLst>
      <p:ext uri="{BB962C8B-B14F-4D97-AF65-F5344CB8AC3E}">
        <p14:creationId xmlns:p14="http://schemas.microsoft.com/office/powerpoint/2010/main" val="15836692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5B449707-1529-4CF5-86C4-CDD91C915819}"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A595B24A-70FF-4701-823D-EE6CF939D4A3}" type="slidenum">
              <a:rPr lang="he-IL"/>
              <a:pPr>
                <a:defRPr/>
              </a:pPr>
              <a:t>‹#›</a:t>
            </a:fld>
            <a:endParaRPr lang="he-IL" dirty="0"/>
          </a:p>
        </p:txBody>
      </p:sp>
    </p:spTree>
    <p:extLst>
      <p:ext uri="{BB962C8B-B14F-4D97-AF65-F5344CB8AC3E}">
        <p14:creationId xmlns:p14="http://schemas.microsoft.com/office/powerpoint/2010/main" val="170838711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B5B3909C-CD9B-4422-A0AA-EF32C9240D6A}"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FDBA763E-E966-4DF3-8E62-BBA2A0D9B61F}" type="slidenum">
              <a:rPr lang="he-IL"/>
              <a:pPr>
                <a:defRPr/>
              </a:pPr>
              <a:t>‹#›</a:t>
            </a:fld>
            <a:endParaRPr lang="he-IL" dirty="0"/>
          </a:p>
        </p:txBody>
      </p:sp>
    </p:spTree>
    <p:extLst>
      <p:ext uri="{BB962C8B-B14F-4D97-AF65-F5344CB8AC3E}">
        <p14:creationId xmlns:p14="http://schemas.microsoft.com/office/powerpoint/2010/main" val="34317819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ea typeface="Times New Roman (Hebrew)" pitchFamily="18" charset="0"/>
              </a:defRPr>
            </a:lvl1pPr>
          </a:lstStyle>
          <a:p>
            <a:pPr>
              <a:defRPr/>
            </a:pPr>
            <a:fld id="{80A06855-9FC8-4379-B055-9532E3E26D5C}" type="slidenum">
              <a:rPr lang="he-IL"/>
              <a:pPr>
                <a:defRPr/>
              </a:pPr>
              <a:t>‹#›</a:t>
            </a:fld>
            <a:endParaRPr lang="he-IL" dirty="0"/>
          </a:p>
        </p:txBody>
      </p:sp>
    </p:spTree>
    <p:extLst>
      <p:ext uri="{BB962C8B-B14F-4D97-AF65-F5344CB8AC3E}">
        <p14:creationId xmlns:p14="http://schemas.microsoft.com/office/powerpoint/2010/main" val="21685918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ea typeface="Times New Roman (Hebrew)" pitchFamily="18" charset="0"/>
              </a:defRPr>
            </a:lvl1pPr>
          </a:lstStyle>
          <a:p>
            <a:pPr>
              <a:defRPr/>
            </a:pPr>
            <a:fld id="{D09CC730-C1C5-4A9F-AF5F-040D58ADC804}" type="slidenum">
              <a:rPr lang="he-IL"/>
              <a:pPr>
                <a:defRPr/>
              </a:pPr>
              <a:t>‹#›</a:t>
            </a:fld>
            <a:endParaRPr lang="he-IL" dirty="0"/>
          </a:p>
        </p:txBody>
      </p:sp>
    </p:spTree>
    <p:extLst>
      <p:ext uri="{BB962C8B-B14F-4D97-AF65-F5344CB8AC3E}">
        <p14:creationId xmlns:p14="http://schemas.microsoft.com/office/powerpoint/2010/main" val="250488222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76CA0193-BA61-4872-A3CD-EA381BAF76F7}"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ea typeface="Times New Roman (Hebrew)" pitchFamily="18" charset="0"/>
              </a:defRPr>
            </a:lvl1pPr>
          </a:lstStyle>
          <a:p>
            <a:pPr>
              <a:defRPr/>
            </a:pPr>
            <a:fld id="{AE5BC24A-B8A2-4AD5-B88A-6F24FA75D130}" type="slidenum">
              <a:rPr lang="he-IL"/>
              <a:pPr>
                <a:defRPr/>
              </a:pPr>
              <a:t>‹#›</a:t>
            </a:fld>
            <a:endParaRPr lang="he-IL" dirty="0"/>
          </a:p>
        </p:txBody>
      </p:sp>
    </p:spTree>
    <p:extLst>
      <p:ext uri="{BB962C8B-B14F-4D97-AF65-F5344CB8AC3E}">
        <p14:creationId xmlns:p14="http://schemas.microsoft.com/office/powerpoint/2010/main" val="13727959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ea typeface="Times New Roman (Hebrew)" pitchFamily="18" charset="0"/>
              </a:defRPr>
            </a:lvl1pPr>
          </a:lstStyle>
          <a:p>
            <a:pPr>
              <a:defRPr/>
            </a:pPr>
            <a:fld id="{8DFAC944-DE50-483C-9CED-964117CE627A}"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ea typeface="Times New Roman (Hebrew)" pitchFamily="18" charset="0"/>
              </a:defRPr>
            </a:lvl1pPr>
          </a:lstStyle>
          <a:p>
            <a:pPr>
              <a:defRPr/>
            </a:pPr>
            <a:endParaRPr lang="he-IL" dirty="0"/>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ea typeface="Times New Roman (Hebrew)" pitchFamily="18" charset="0"/>
              </a:defRPr>
            </a:lvl1pPr>
          </a:lstStyle>
          <a:p>
            <a:pPr>
              <a:defRPr/>
            </a:pPr>
            <a:fld id="{C7B1E01B-BC79-4EDB-8302-78C7B03B84A9}" type="slidenum">
              <a:rPr lang="he-IL"/>
              <a:pPr>
                <a:defRPr/>
              </a:pPr>
              <a:t>‹#›</a:t>
            </a:fld>
            <a:endParaRPr lang="he-IL" dirty="0"/>
          </a:p>
        </p:txBody>
      </p:sp>
    </p:spTree>
    <p:extLst>
      <p:ext uri="{BB962C8B-B14F-4D97-AF65-F5344CB8AC3E}">
        <p14:creationId xmlns:p14="http://schemas.microsoft.com/office/powerpoint/2010/main" val="4264095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defRPr>
            </a:lvl1pPr>
          </a:lstStyle>
          <a:p>
            <a:pPr>
              <a:defRPr/>
            </a:pPr>
            <a:fld id="{86982F65-00E9-4691-935D-7FEDB6E86614}" type="slidenum">
              <a:rPr lang="he-IL"/>
              <a:pPr>
                <a:defRPr/>
              </a:pPr>
              <a:t>‹#›</a:t>
            </a:fld>
            <a:endParaRPr lang="he-IL" dirty="0"/>
          </a:p>
        </p:txBody>
      </p:sp>
    </p:spTree>
    <p:extLst>
      <p:ext uri="{BB962C8B-B14F-4D97-AF65-F5344CB8AC3E}">
        <p14:creationId xmlns:p14="http://schemas.microsoft.com/office/powerpoint/2010/main" val="32079726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DD05FB50-03A3-4C72-BA47-86E961969A84}"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defRPr>
            </a:lvl1pPr>
          </a:lstStyle>
          <a:p>
            <a:pPr>
              <a:defRPr/>
            </a:pPr>
            <a:fld id="{A576C761-EEF6-4944-990D-7C5BBA2CD0D3}" type="slidenum">
              <a:rPr lang="he-IL"/>
              <a:pPr>
                <a:defRPr/>
              </a:pPr>
              <a:t>‹#›</a:t>
            </a:fld>
            <a:endParaRPr lang="he-IL" dirty="0"/>
          </a:p>
        </p:txBody>
      </p:sp>
    </p:spTree>
    <p:extLst>
      <p:ext uri="{BB962C8B-B14F-4D97-AF65-F5344CB8AC3E}">
        <p14:creationId xmlns:p14="http://schemas.microsoft.com/office/powerpoint/2010/main" val="36131619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defRPr>
            </a:lvl1pPr>
          </a:lstStyle>
          <a:p>
            <a:pPr>
              <a:defRPr/>
            </a:pPr>
            <a:fld id="{0DBE9172-6C94-4744-A3C9-7892EC02522A}" type="slidenum">
              <a:rPr lang="he-IL"/>
              <a:pPr>
                <a:defRPr/>
              </a:pPr>
              <a:t>‹#›</a:t>
            </a:fld>
            <a:endParaRPr lang="he-IL" dirty="0"/>
          </a:p>
        </p:txBody>
      </p:sp>
    </p:spTree>
    <p:extLst>
      <p:ext uri="{BB962C8B-B14F-4D97-AF65-F5344CB8AC3E}">
        <p14:creationId xmlns:p14="http://schemas.microsoft.com/office/powerpoint/2010/main" val="35403219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sz="2400">
                <a:solidFill>
                  <a:srgbClr val="FFFCF7"/>
                </a:solidFill>
              </a:defRPr>
            </a:lvl1pPr>
          </a:lstStyle>
          <a:p>
            <a:pPr>
              <a:defRPr/>
            </a:pPr>
            <a:fld id="{C110B060-12F3-4FB3-8C0E-27C4092ECF38}" type="slidenum">
              <a:rPr lang="he-IL"/>
              <a:pPr>
                <a:defRPr/>
              </a:pPr>
              <a:t>‹#›</a:t>
            </a:fld>
            <a:endParaRPr lang="he-IL" dirty="0"/>
          </a:p>
        </p:txBody>
      </p:sp>
    </p:spTree>
    <p:extLst>
      <p:ext uri="{BB962C8B-B14F-4D97-AF65-F5344CB8AC3E}">
        <p14:creationId xmlns:p14="http://schemas.microsoft.com/office/powerpoint/2010/main" val="289007134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lvl1pPr>
          </a:lstStyle>
          <a:p>
            <a:pPr>
              <a:defRPr/>
            </a:pPr>
            <a:fld id="{B4B463DE-F100-4E34-855D-20D3243EF70C}"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sz="2400"/>
            </a:lvl1pPr>
          </a:lstStyle>
          <a:p>
            <a:pPr>
              <a:defRPr/>
            </a:pPr>
            <a:fld id="{4953F7D5-B868-420A-AEDD-B7158FFA76C7}" type="slidenum">
              <a:rPr lang="he-IL"/>
              <a:pPr>
                <a:defRPr/>
              </a:pPr>
              <a:t>‹#›</a:t>
            </a:fld>
            <a:endParaRPr lang="he-IL" dirty="0"/>
          </a:p>
        </p:txBody>
      </p:sp>
    </p:spTree>
    <p:extLst>
      <p:ext uri="{BB962C8B-B14F-4D97-AF65-F5344CB8AC3E}">
        <p14:creationId xmlns:p14="http://schemas.microsoft.com/office/powerpoint/2010/main" val="175430053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8DB8E626-5B75-4AEF-964B-794CB4489D34}"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2537CF99-5B0B-4596-B196-8EB7FED00EDD}" type="slidenum">
              <a:rPr lang="he-IL"/>
              <a:pPr>
                <a:defRPr/>
              </a:pPr>
              <a:t>‹#›</a:t>
            </a:fld>
            <a:endParaRPr lang="he-IL" dirty="0"/>
          </a:p>
        </p:txBody>
      </p:sp>
    </p:spTree>
    <p:extLst>
      <p:ext uri="{BB962C8B-B14F-4D97-AF65-F5344CB8AC3E}">
        <p14:creationId xmlns:p14="http://schemas.microsoft.com/office/powerpoint/2010/main" val="28155742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499F926A-8CF8-4FB6-A1C1-04E32203C616}" type="slidenum">
              <a:rPr lang="he-IL"/>
              <a:pPr>
                <a:defRPr/>
              </a:pPr>
              <a:t>‹#›</a:t>
            </a:fld>
            <a:endParaRPr lang="he-IL" dirty="0"/>
          </a:p>
        </p:txBody>
      </p:sp>
    </p:spTree>
    <p:extLst>
      <p:ext uri="{BB962C8B-B14F-4D97-AF65-F5344CB8AC3E}">
        <p14:creationId xmlns:p14="http://schemas.microsoft.com/office/powerpoint/2010/main" val="18686151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CB751A6E-3C92-443E-9614-2F55C8EA5271}" type="slidenum">
              <a:rPr lang="he-IL"/>
              <a:pPr>
                <a:defRPr/>
              </a:pPr>
              <a:t>‹#›</a:t>
            </a:fld>
            <a:endParaRPr lang="he-IL" dirty="0"/>
          </a:p>
        </p:txBody>
      </p:sp>
    </p:spTree>
    <p:extLst>
      <p:ext uri="{BB962C8B-B14F-4D97-AF65-F5344CB8AC3E}">
        <p14:creationId xmlns:p14="http://schemas.microsoft.com/office/powerpoint/2010/main" val="34899611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lvl1pPr>
          </a:lstStyle>
          <a:p>
            <a:pPr>
              <a:defRPr/>
            </a:pPr>
            <a:fld id="{8B190175-6C16-4159-B169-401BE21CDE96}"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defRPr/>
            </a:lvl1pPr>
          </a:lstStyle>
          <a:p>
            <a:pPr>
              <a:defRPr/>
            </a:pPr>
            <a:fld id="{8D5E6458-107E-4B88-8B04-F7690DCC4DBF}" type="slidenum">
              <a:rPr lang="he-IL"/>
              <a:pPr>
                <a:defRPr/>
              </a:pPr>
              <a:t>‹#›</a:t>
            </a:fld>
            <a:endParaRPr lang="he-IL" dirty="0"/>
          </a:p>
        </p:txBody>
      </p:sp>
    </p:spTree>
    <p:extLst>
      <p:ext uri="{BB962C8B-B14F-4D97-AF65-F5344CB8AC3E}">
        <p14:creationId xmlns:p14="http://schemas.microsoft.com/office/powerpoint/2010/main" val="314545283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7BC06920-D8EA-45FE-ADD5-13638309E1ED}"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F6FECE5B-AA3D-4B62-A1A1-A83AB5CD1AA0}" type="slidenum">
              <a:rPr lang="he-IL"/>
              <a:pPr>
                <a:defRPr/>
              </a:pPr>
              <a:t>‹#›</a:t>
            </a:fld>
            <a:endParaRPr lang="he-IL" dirty="0"/>
          </a:p>
        </p:txBody>
      </p:sp>
    </p:spTree>
    <p:extLst>
      <p:ext uri="{BB962C8B-B14F-4D97-AF65-F5344CB8AC3E}">
        <p14:creationId xmlns:p14="http://schemas.microsoft.com/office/powerpoint/2010/main" val="120131317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D2D70A8D-C6BD-4949-B8C7-B7FE2941E4CA}" type="slidenum">
              <a:rPr lang="he-IL"/>
              <a:pPr>
                <a:defRPr/>
              </a:pPr>
              <a:t>‹#›</a:t>
            </a:fld>
            <a:endParaRPr lang="he-IL" dirty="0"/>
          </a:p>
        </p:txBody>
      </p:sp>
    </p:spTree>
    <p:extLst>
      <p:ext uri="{BB962C8B-B14F-4D97-AF65-F5344CB8AC3E}">
        <p14:creationId xmlns:p14="http://schemas.microsoft.com/office/powerpoint/2010/main" val="1721135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B75E8C61-CED9-49B4-9B60-A837D80C1CF4}"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sz="2400">
                <a:solidFill>
                  <a:srgbClr val="FFFCF7"/>
                </a:solidFill>
              </a:defRPr>
            </a:lvl1pPr>
          </a:lstStyle>
          <a:p>
            <a:pPr>
              <a:defRPr/>
            </a:pPr>
            <a:fld id="{343442F6-9FF2-489E-8931-5552C818C3BA}" type="slidenum">
              <a:rPr lang="he-IL"/>
              <a:pPr>
                <a:defRPr/>
              </a:pPr>
              <a:t>‹#›</a:t>
            </a:fld>
            <a:endParaRPr lang="he-IL" dirty="0"/>
          </a:p>
        </p:txBody>
      </p:sp>
    </p:spTree>
    <p:extLst>
      <p:ext uri="{BB962C8B-B14F-4D97-AF65-F5344CB8AC3E}">
        <p14:creationId xmlns:p14="http://schemas.microsoft.com/office/powerpoint/2010/main" val="261610119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תשובות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4D280541-6C71-4464-AFD4-BA5CC669CA8C}" type="slidenum">
              <a:rPr lang="he-IL"/>
              <a:pPr>
                <a:defRPr/>
              </a:pPr>
              <a:t>‹#›</a:t>
            </a:fld>
            <a:endParaRPr lang="he-IL" dirty="0"/>
          </a:p>
        </p:txBody>
      </p:sp>
    </p:spTree>
    <p:extLst>
      <p:ext uri="{BB962C8B-B14F-4D97-AF65-F5344CB8AC3E}">
        <p14:creationId xmlns:p14="http://schemas.microsoft.com/office/powerpoint/2010/main" val="77040033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he-IL" dirty="0"/>
          </a:p>
        </p:txBody>
      </p:sp>
      <p:sp>
        <p:nvSpPr>
          <p:cNvPr id="3" name="Footer Placeholder 4"/>
          <p:cNvSpPr>
            <a:spLocks noGrp="1"/>
          </p:cNvSpPr>
          <p:nvPr>
            <p:ph type="ftr" sz="quarter" idx="11"/>
          </p:nvPr>
        </p:nvSpPr>
        <p:spPr/>
        <p:txBody>
          <a:bodyPr/>
          <a:lstStyle>
            <a:lvl1pPr>
              <a:defRPr/>
            </a:lvl1pPr>
          </a:lstStyle>
          <a:p>
            <a:pPr>
              <a:defRPr/>
            </a:pPr>
            <a:endParaRPr lang="he-IL" dirty="0"/>
          </a:p>
        </p:txBody>
      </p:sp>
      <p:sp>
        <p:nvSpPr>
          <p:cNvPr id="4" name="Slide Number Placeholder 5"/>
          <p:cNvSpPr>
            <a:spLocks noGrp="1"/>
          </p:cNvSpPr>
          <p:nvPr>
            <p:ph type="sldNum" sz="quarter" idx="12"/>
          </p:nvPr>
        </p:nvSpPr>
        <p:spPr/>
        <p:txBody>
          <a:bodyPr/>
          <a:lstStyle>
            <a:lvl1pPr>
              <a:defRPr/>
            </a:lvl1pPr>
          </a:lstStyle>
          <a:p>
            <a:pPr>
              <a:defRPr/>
            </a:pPr>
            <a:fld id="{CAF08CD7-6467-4594-ADEA-70AD244C4738}" type="slidenum">
              <a:rPr lang="he-IL"/>
              <a:pPr>
                <a:defRPr/>
              </a:pPr>
              <a:t>‹#›</a:t>
            </a:fld>
            <a:endParaRPr lang="he-IL" dirty="0"/>
          </a:p>
        </p:txBody>
      </p:sp>
    </p:spTree>
    <p:extLst>
      <p:ext uri="{BB962C8B-B14F-4D97-AF65-F5344CB8AC3E}">
        <p14:creationId xmlns:p14="http://schemas.microsoft.com/office/powerpoint/2010/main" val="1710509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sz="1200">
                <a:solidFill>
                  <a:srgbClr val="FFFFFF">
                    <a:lumMod val="65000"/>
                  </a:srgbClr>
                </a:solidFill>
              </a:defRPr>
            </a:lvl1pPr>
          </a:lstStyle>
          <a:p>
            <a:pPr>
              <a:defRPr/>
            </a:pPr>
            <a:fld id="{B79A2CFC-CEED-4B16-A97E-8806AC045B77}" type="slidenum">
              <a:rPr lang="he-IL"/>
              <a:pPr>
                <a:defRPr/>
              </a:pPr>
              <a:t>‹#›</a:t>
            </a:fld>
            <a:endParaRPr lang="he-IL" dirty="0"/>
          </a:p>
        </p:txBody>
      </p:sp>
    </p:spTree>
    <p:extLst>
      <p:ext uri="{BB962C8B-B14F-4D97-AF65-F5344CB8AC3E}">
        <p14:creationId xmlns:p14="http://schemas.microsoft.com/office/powerpoint/2010/main" val="283324793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39ACD61E-006D-4E9A-81C9-CF42E6010C40}"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6B8EB8F3-4F77-4523-9748-47639091251E}" type="slidenum">
              <a:rPr lang="he-IL"/>
              <a:pPr>
                <a:defRPr/>
              </a:pPr>
              <a:t>‹#›</a:t>
            </a:fld>
            <a:endParaRPr lang="he-IL" dirty="0"/>
          </a:p>
        </p:txBody>
      </p:sp>
    </p:spTree>
    <p:extLst>
      <p:ext uri="{BB962C8B-B14F-4D97-AF65-F5344CB8AC3E}">
        <p14:creationId xmlns:p14="http://schemas.microsoft.com/office/powerpoint/2010/main" val="8521649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FA9E6859-7B76-4448-A111-4EFA02583AF2}" type="slidenum">
              <a:rPr lang="he-IL"/>
              <a:pPr>
                <a:defRPr/>
              </a:pPr>
              <a:t>‹#›</a:t>
            </a:fld>
            <a:endParaRPr lang="he-IL" dirty="0"/>
          </a:p>
        </p:txBody>
      </p:sp>
    </p:spTree>
    <p:extLst>
      <p:ext uri="{BB962C8B-B14F-4D97-AF65-F5344CB8AC3E}">
        <p14:creationId xmlns:p14="http://schemas.microsoft.com/office/powerpoint/2010/main" val="313638331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0E94B4B8-64ED-4720-ABB4-C9230C3A243D}" type="slidenum">
              <a:rPr lang="he-IL"/>
              <a:pPr>
                <a:defRPr/>
              </a:pPr>
              <a:t>‹#›</a:t>
            </a:fld>
            <a:endParaRPr lang="he-IL" dirty="0"/>
          </a:p>
        </p:txBody>
      </p:sp>
    </p:spTree>
    <p:extLst>
      <p:ext uri="{BB962C8B-B14F-4D97-AF65-F5344CB8AC3E}">
        <p14:creationId xmlns:p14="http://schemas.microsoft.com/office/powerpoint/2010/main" val="41758540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he-IL" dirty="0"/>
          </a:p>
        </p:txBody>
      </p:sp>
      <p:sp>
        <p:nvSpPr>
          <p:cNvPr id="3" name="Footer Placeholder 4"/>
          <p:cNvSpPr>
            <a:spLocks noGrp="1"/>
          </p:cNvSpPr>
          <p:nvPr>
            <p:ph type="ftr" sz="quarter" idx="11"/>
          </p:nvPr>
        </p:nvSpPr>
        <p:spPr/>
        <p:txBody>
          <a:bodyPr/>
          <a:lstStyle>
            <a:lvl1pPr>
              <a:defRPr/>
            </a:lvl1pPr>
          </a:lstStyle>
          <a:p>
            <a:pPr>
              <a:defRPr/>
            </a:pPr>
            <a:endParaRPr lang="he-IL" dirty="0"/>
          </a:p>
        </p:txBody>
      </p:sp>
      <p:sp>
        <p:nvSpPr>
          <p:cNvPr id="4" name="Slide Number Placeholder 5"/>
          <p:cNvSpPr>
            <a:spLocks noGrp="1"/>
          </p:cNvSpPr>
          <p:nvPr>
            <p:ph type="sldNum" sz="quarter" idx="12"/>
          </p:nvPr>
        </p:nvSpPr>
        <p:spPr/>
        <p:txBody>
          <a:bodyPr/>
          <a:lstStyle>
            <a:lvl1pPr>
              <a:defRPr/>
            </a:lvl1pPr>
          </a:lstStyle>
          <a:p>
            <a:pPr>
              <a:defRPr/>
            </a:pPr>
            <a:fld id="{CFC8EB01-FD0E-4846-881B-E3EBD5F828B1}" type="slidenum">
              <a:rPr lang="he-IL"/>
              <a:pPr>
                <a:defRPr/>
              </a:pPr>
              <a:t>‹#›</a:t>
            </a:fld>
            <a:endParaRPr lang="he-IL" dirty="0"/>
          </a:p>
        </p:txBody>
      </p:sp>
    </p:spTree>
    <p:extLst>
      <p:ext uri="{BB962C8B-B14F-4D97-AF65-F5344CB8AC3E}">
        <p14:creationId xmlns:p14="http://schemas.microsoft.com/office/powerpoint/2010/main" val="269484856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lvl1pPr>
          </a:lstStyle>
          <a:p>
            <a:pPr>
              <a:defRPr/>
            </a:pPr>
            <a:fld id="{3B471E2B-C5B3-4AB3-8C55-7CF33D063356}"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defRPr>
            </a:lvl1pPr>
          </a:lstStyle>
          <a:p>
            <a:pPr>
              <a:defRPr/>
            </a:pPr>
            <a:fld id="{7D41B38D-8A66-45CF-A60D-55E6323D114E}" type="slidenum">
              <a:rPr lang="he-IL"/>
              <a:pPr>
                <a:defRPr/>
              </a:pPr>
              <a:t>‹#›</a:t>
            </a:fld>
            <a:endParaRPr lang="he-IL" dirty="0"/>
          </a:p>
        </p:txBody>
      </p:sp>
    </p:spTree>
    <p:extLst>
      <p:ext uri="{BB962C8B-B14F-4D97-AF65-F5344CB8AC3E}">
        <p14:creationId xmlns:p14="http://schemas.microsoft.com/office/powerpoint/2010/main" val="163215703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90DB9B4A-99DA-4656-A8CC-1E6513D98588}"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95837947-3EC3-4C1F-9D41-6C98D4AB3B30}" type="slidenum">
              <a:rPr lang="he-IL"/>
              <a:pPr>
                <a:defRPr/>
              </a:pPr>
              <a:t>‹#›</a:t>
            </a:fld>
            <a:endParaRPr lang="he-IL" dirty="0"/>
          </a:p>
        </p:txBody>
      </p:sp>
    </p:spTree>
    <p:extLst>
      <p:ext uri="{BB962C8B-B14F-4D97-AF65-F5344CB8AC3E}">
        <p14:creationId xmlns:p14="http://schemas.microsoft.com/office/powerpoint/2010/main" val="36024492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D53FB9CE-CE5E-4EAE-9CC9-3B6637AB0848}" type="slidenum">
              <a:rPr lang="he-IL"/>
              <a:pPr>
                <a:defRPr/>
              </a:pPr>
              <a:t>‹#›</a:t>
            </a:fld>
            <a:endParaRPr lang="he-IL" dirty="0"/>
          </a:p>
        </p:txBody>
      </p:sp>
    </p:spTree>
    <p:extLst>
      <p:ext uri="{BB962C8B-B14F-4D97-AF65-F5344CB8AC3E}">
        <p14:creationId xmlns:p14="http://schemas.microsoft.com/office/powerpoint/2010/main" val="2281817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mn-cs"/>
              </a:rPr>
              <a:t>שאלות</a:t>
            </a:r>
          </a:p>
          <a:p>
            <a:pPr fontAlgn="auto">
              <a:spcBef>
                <a:spcPts val="0"/>
              </a:spcBef>
              <a:spcAft>
                <a:spcPts val="0"/>
              </a:spcAft>
              <a:defRPr/>
            </a:pPr>
            <a:endParaRPr lang="he-IL" sz="2000" dirty="0">
              <a:solidFill>
                <a:prstClr val="black">
                  <a:lumMod val="50000"/>
                  <a:lumOff val="50000"/>
                </a:prstClr>
              </a:solidFill>
              <a:latin typeface="Arial"/>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sz="2400">
                <a:solidFill>
                  <a:srgbClr val="FFFCF7"/>
                </a:solidFill>
              </a:defRPr>
            </a:lvl1pPr>
          </a:lstStyle>
          <a:p>
            <a:pPr>
              <a:defRPr/>
            </a:pPr>
            <a:fld id="{B376914F-E67B-48E5-A6E5-DE0E2C3FA038}" type="slidenum">
              <a:rPr lang="he-IL"/>
              <a:pPr>
                <a:defRPr/>
              </a:pPr>
              <a:t>‹#›</a:t>
            </a:fld>
            <a:endParaRPr lang="he-IL" dirty="0"/>
          </a:p>
        </p:txBody>
      </p:sp>
    </p:spTree>
    <p:extLst>
      <p:ext uri="{BB962C8B-B14F-4D97-AF65-F5344CB8AC3E}">
        <p14:creationId xmlns:p14="http://schemas.microsoft.com/office/powerpoint/2010/main" val="19869168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3C9026EF-7688-4043-80AF-07442A9A8770}" type="slidenum">
              <a:rPr lang="he-IL"/>
              <a:pPr>
                <a:defRPr/>
              </a:pPr>
              <a:t>‹#›</a:t>
            </a:fld>
            <a:endParaRPr lang="he-IL" dirty="0"/>
          </a:p>
        </p:txBody>
      </p:sp>
    </p:spTree>
    <p:extLst>
      <p:ext uri="{BB962C8B-B14F-4D97-AF65-F5344CB8AC3E}">
        <p14:creationId xmlns:p14="http://schemas.microsoft.com/office/powerpoint/2010/main" val="22106607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he-IL" dirty="0"/>
          </a:p>
        </p:txBody>
      </p:sp>
      <p:sp>
        <p:nvSpPr>
          <p:cNvPr id="3" name="Footer Placeholder 4"/>
          <p:cNvSpPr>
            <a:spLocks noGrp="1"/>
          </p:cNvSpPr>
          <p:nvPr>
            <p:ph type="ftr" sz="quarter" idx="11"/>
          </p:nvPr>
        </p:nvSpPr>
        <p:spPr/>
        <p:txBody>
          <a:bodyPr/>
          <a:lstStyle>
            <a:lvl1pPr>
              <a:defRPr/>
            </a:lvl1pPr>
          </a:lstStyle>
          <a:p>
            <a:pPr>
              <a:defRPr/>
            </a:pPr>
            <a:endParaRPr lang="he-IL" dirty="0"/>
          </a:p>
        </p:txBody>
      </p:sp>
      <p:sp>
        <p:nvSpPr>
          <p:cNvPr id="4" name="Slide Number Placeholder 5"/>
          <p:cNvSpPr>
            <a:spLocks noGrp="1"/>
          </p:cNvSpPr>
          <p:nvPr>
            <p:ph type="sldNum" sz="quarter" idx="12"/>
          </p:nvPr>
        </p:nvSpPr>
        <p:spPr/>
        <p:txBody>
          <a:bodyPr/>
          <a:lstStyle>
            <a:lvl1pPr>
              <a:defRPr/>
            </a:lvl1pPr>
          </a:lstStyle>
          <a:p>
            <a:pPr>
              <a:defRPr/>
            </a:pPr>
            <a:fld id="{D97F2E51-14A4-4A4C-A9EA-4CD1CC3AD6A8}" type="slidenum">
              <a:rPr lang="he-IL"/>
              <a:pPr>
                <a:defRPr/>
              </a:pPr>
              <a:t>‹#›</a:t>
            </a:fld>
            <a:endParaRPr lang="he-IL" dirty="0"/>
          </a:p>
        </p:txBody>
      </p:sp>
    </p:spTree>
    <p:extLst>
      <p:ext uri="{BB962C8B-B14F-4D97-AF65-F5344CB8AC3E}">
        <p14:creationId xmlns:p14="http://schemas.microsoft.com/office/powerpoint/2010/main" val="355907826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sz="1200">
                <a:solidFill>
                  <a:srgbClr val="FFFFFF">
                    <a:lumMod val="65000"/>
                  </a:srgbClr>
                </a:solidFill>
              </a:defRPr>
            </a:lvl1pPr>
          </a:lstStyle>
          <a:p>
            <a:pPr>
              <a:defRPr/>
            </a:pPr>
            <a:fld id="{53CAB54D-A88A-42C2-9611-0A17A1B75776}" type="slidenum">
              <a:rPr lang="he-IL"/>
              <a:pPr>
                <a:defRPr/>
              </a:pPr>
              <a:t>‹#›</a:t>
            </a:fld>
            <a:endParaRPr lang="he-IL" dirty="0"/>
          </a:p>
        </p:txBody>
      </p:sp>
    </p:spTree>
    <p:extLst>
      <p:ext uri="{BB962C8B-B14F-4D97-AF65-F5344CB8AC3E}">
        <p14:creationId xmlns:p14="http://schemas.microsoft.com/office/powerpoint/2010/main" val="46222549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lvl1pPr>
          </a:lstStyle>
          <a:p>
            <a:pPr>
              <a:defRPr/>
            </a:pPr>
            <a:fld id="{15B1A849-5839-4674-BD43-A9307496479F}"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defRPr>
            </a:lvl1pPr>
          </a:lstStyle>
          <a:p>
            <a:pPr>
              <a:defRPr/>
            </a:pPr>
            <a:fld id="{E0D490C3-D1F7-43AE-81E8-341FCDBEB937}" type="slidenum">
              <a:rPr lang="he-IL"/>
              <a:pPr>
                <a:defRPr/>
              </a:pPr>
              <a:t>‹#›</a:t>
            </a:fld>
            <a:endParaRPr lang="he-IL" dirty="0"/>
          </a:p>
        </p:txBody>
      </p:sp>
    </p:spTree>
    <p:extLst>
      <p:ext uri="{BB962C8B-B14F-4D97-AF65-F5344CB8AC3E}">
        <p14:creationId xmlns:p14="http://schemas.microsoft.com/office/powerpoint/2010/main" val="256142956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D03B13A6-A4A6-40C9-B4D0-45AED084F0FE}"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7EFD44BC-1D46-4CE2-A3BA-3B90CCDE22B7}" type="slidenum">
              <a:rPr lang="he-IL"/>
              <a:pPr>
                <a:defRPr/>
              </a:pPr>
              <a:t>‹#›</a:t>
            </a:fld>
            <a:endParaRPr lang="he-IL" dirty="0"/>
          </a:p>
        </p:txBody>
      </p:sp>
    </p:spTree>
    <p:extLst>
      <p:ext uri="{BB962C8B-B14F-4D97-AF65-F5344CB8AC3E}">
        <p14:creationId xmlns:p14="http://schemas.microsoft.com/office/powerpoint/2010/main" val="38430063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F9D553D2-8485-4878-BC25-B6C1F8BF3BD8}" type="slidenum">
              <a:rPr lang="he-IL"/>
              <a:pPr>
                <a:defRPr/>
              </a:pPr>
              <a:t>‹#›</a:t>
            </a:fld>
            <a:endParaRPr lang="he-IL" dirty="0"/>
          </a:p>
        </p:txBody>
      </p:sp>
    </p:spTree>
    <p:extLst>
      <p:ext uri="{BB962C8B-B14F-4D97-AF65-F5344CB8AC3E}">
        <p14:creationId xmlns:p14="http://schemas.microsoft.com/office/powerpoint/2010/main" val="88578538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33534661-0EEA-4D97-99C9-98B020443FF6}" type="slidenum">
              <a:rPr lang="he-IL"/>
              <a:pPr>
                <a:defRPr/>
              </a:pPr>
              <a:t>‹#›</a:t>
            </a:fld>
            <a:endParaRPr lang="he-IL" dirty="0"/>
          </a:p>
        </p:txBody>
      </p:sp>
    </p:spTree>
    <p:extLst>
      <p:ext uri="{BB962C8B-B14F-4D97-AF65-F5344CB8AC3E}">
        <p14:creationId xmlns:p14="http://schemas.microsoft.com/office/powerpoint/2010/main" val="357308882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he-IL" dirty="0"/>
          </a:p>
        </p:txBody>
      </p:sp>
      <p:sp>
        <p:nvSpPr>
          <p:cNvPr id="3" name="Footer Placeholder 4"/>
          <p:cNvSpPr>
            <a:spLocks noGrp="1"/>
          </p:cNvSpPr>
          <p:nvPr>
            <p:ph type="ftr" sz="quarter" idx="11"/>
          </p:nvPr>
        </p:nvSpPr>
        <p:spPr/>
        <p:txBody>
          <a:bodyPr/>
          <a:lstStyle>
            <a:lvl1pPr>
              <a:defRPr/>
            </a:lvl1pPr>
          </a:lstStyle>
          <a:p>
            <a:pPr>
              <a:defRPr/>
            </a:pPr>
            <a:endParaRPr lang="he-IL" dirty="0"/>
          </a:p>
        </p:txBody>
      </p:sp>
      <p:sp>
        <p:nvSpPr>
          <p:cNvPr id="4" name="Slide Number Placeholder 5"/>
          <p:cNvSpPr>
            <a:spLocks noGrp="1"/>
          </p:cNvSpPr>
          <p:nvPr>
            <p:ph type="sldNum" sz="quarter" idx="12"/>
          </p:nvPr>
        </p:nvSpPr>
        <p:spPr/>
        <p:txBody>
          <a:bodyPr/>
          <a:lstStyle>
            <a:lvl1pPr>
              <a:defRPr/>
            </a:lvl1pPr>
          </a:lstStyle>
          <a:p>
            <a:pPr>
              <a:defRPr/>
            </a:pPr>
            <a:fld id="{049C5286-AB19-440C-BC18-E7580F0F911A}" type="slidenum">
              <a:rPr lang="he-IL"/>
              <a:pPr>
                <a:defRPr/>
              </a:pPr>
              <a:t>‹#›</a:t>
            </a:fld>
            <a:endParaRPr lang="he-IL" dirty="0"/>
          </a:p>
        </p:txBody>
      </p:sp>
    </p:spTree>
    <p:extLst>
      <p:ext uri="{BB962C8B-B14F-4D97-AF65-F5344CB8AC3E}">
        <p14:creationId xmlns:p14="http://schemas.microsoft.com/office/powerpoint/2010/main" val="243337155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sz="1200">
                <a:solidFill>
                  <a:srgbClr val="FFFFFF">
                    <a:lumMod val="65000"/>
                  </a:srgbClr>
                </a:solidFill>
              </a:defRPr>
            </a:lvl1pPr>
          </a:lstStyle>
          <a:p>
            <a:pPr>
              <a:defRPr/>
            </a:pPr>
            <a:fld id="{E67FAA5A-FA60-4469-9E37-9AC70426FA4B}" type="slidenum">
              <a:rPr lang="he-IL"/>
              <a:pPr>
                <a:defRPr/>
              </a:pPr>
              <a:t>‹#›</a:t>
            </a:fld>
            <a:endParaRPr lang="he-IL" dirty="0"/>
          </a:p>
        </p:txBody>
      </p:sp>
    </p:spTree>
    <p:extLst>
      <p:ext uri="{BB962C8B-B14F-4D97-AF65-F5344CB8AC3E}">
        <p14:creationId xmlns:p14="http://schemas.microsoft.com/office/powerpoint/2010/main" val="22224074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lvl1pPr>
          </a:lstStyle>
          <a:p>
            <a:pPr>
              <a:defRPr/>
            </a:pPr>
            <a:fld id="{C22EDF46-BE25-43C9-A83E-C98ACF3BE690}" type="datetime8">
              <a:rPr lang="he-IL"/>
              <a:pPr>
                <a:defRPr/>
              </a:pPr>
              <a:t>28 פברואר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dirty="0"/>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defRPr>
            </a:lvl1pPr>
          </a:lstStyle>
          <a:p>
            <a:pPr>
              <a:defRPr/>
            </a:pPr>
            <a:fld id="{A4034368-AA3F-4B69-9CC9-8A06B88EDFA2}" type="slidenum">
              <a:rPr lang="he-IL"/>
              <a:pPr>
                <a:defRPr/>
              </a:pPr>
              <a:t>‹#›</a:t>
            </a:fld>
            <a:endParaRPr lang="he-IL" dirty="0"/>
          </a:p>
        </p:txBody>
      </p:sp>
    </p:spTree>
    <p:extLst>
      <p:ext uri="{BB962C8B-B14F-4D97-AF65-F5344CB8AC3E}">
        <p14:creationId xmlns:p14="http://schemas.microsoft.com/office/powerpoint/2010/main" val="17254086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image" Target="../media/image2.png"/><Relationship Id="rId5" Type="http://schemas.openxmlformats.org/officeDocument/2006/relationships/theme" Target="../theme/theme10.xml"/><Relationship Id="rId4" Type="http://schemas.openxmlformats.org/officeDocument/2006/relationships/slideLayout" Target="../slideLayouts/slideLayout39.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2.xml"/><Relationship Id="rId7" Type="http://schemas.openxmlformats.org/officeDocument/2006/relationships/image" Target="../media/image2.png"/><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theme" Target="../theme/theme11.xml"/><Relationship Id="rId5" Type="http://schemas.openxmlformats.org/officeDocument/2006/relationships/slideLayout" Target="../slideLayouts/slideLayout44.xml"/><Relationship Id="rId4" Type="http://schemas.openxmlformats.org/officeDocument/2006/relationships/slideLayout" Target="../slideLayouts/slideLayout43.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image" Target="../media/image2.png"/><Relationship Id="rId5" Type="http://schemas.openxmlformats.org/officeDocument/2006/relationships/theme" Target="../theme/theme12.xml"/><Relationship Id="rId4" Type="http://schemas.openxmlformats.org/officeDocument/2006/relationships/slideLayout" Target="../slideLayouts/slideLayout48.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51.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image" Target="../media/image2.png"/><Relationship Id="rId5" Type="http://schemas.openxmlformats.org/officeDocument/2006/relationships/theme" Target="../theme/theme13.xml"/><Relationship Id="rId4" Type="http://schemas.openxmlformats.org/officeDocument/2006/relationships/slideLayout" Target="../slideLayouts/slideLayout52.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image" Target="../media/image2.png"/><Relationship Id="rId5" Type="http://schemas.openxmlformats.org/officeDocument/2006/relationships/theme" Target="../theme/theme14.xml"/><Relationship Id="rId4" Type="http://schemas.openxmlformats.org/officeDocument/2006/relationships/slideLayout" Target="../slideLayouts/slideLayout56.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59.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image" Target="../media/image2.png"/><Relationship Id="rId5" Type="http://schemas.openxmlformats.org/officeDocument/2006/relationships/theme" Target="../theme/theme15.xml"/><Relationship Id="rId4" Type="http://schemas.openxmlformats.org/officeDocument/2006/relationships/slideLayout" Target="../slideLayouts/slideLayout60.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63.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image" Target="../media/image2.png"/><Relationship Id="rId5" Type="http://schemas.openxmlformats.org/officeDocument/2006/relationships/theme" Target="../theme/theme16.xml"/><Relationship Id="rId4" Type="http://schemas.openxmlformats.org/officeDocument/2006/relationships/slideLayout" Target="../slideLayouts/slideLayout64.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67.xml"/><Relationship Id="rId7" Type="http://schemas.openxmlformats.org/officeDocument/2006/relationships/image" Target="../media/image2.png"/><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theme" Target="../theme/theme17.xml"/><Relationship Id="rId5" Type="http://schemas.openxmlformats.org/officeDocument/2006/relationships/slideLayout" Target="../slideLayouts/slideLayout69.xml"/><Relationship Id="rId4" Type="http://schemas.openxmlformats.org/officeDocument/2006/relationships/slideLayout" Target="../slideLayouts/slideLayout68.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72.xml"/><Relationship Id="rId2" Type="http://schemas.openxmlformats.org/officeDocument/2006/relationships/slideLayout" Target="../slideLayouts/slideLayout71.xml"/><Relationship Id="rId1" Type="http://schemas.openxmlformats.org/officeDocument/2006/relationships/slideLayout" Target="../slideLayouts/slideLayout70.xml"/><Relationship Id="rId5" Type="http://schemas.openxmlformats.org/officeDocument/2006/relationships/theme" Target="../theme/theme18.xml"/><Relationship Id="rId4" Type="http://schemas.openxmlformats.org/officeDocument/2006/relationships/slideLayout" Target="../slideLayouts/slideLayout73.xml"/></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76.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image" Target="../media/image2.png"/><Relationship Id="rId5" Type="http://schemas.openxmlformats.org/officeDocument/2006/relationships/theme" Target="../theme/theme19.xml"/><Relationship Id="rId4" Type="http://schemas.openxmlformats.org/officeDocument/2006/relationships/slideLayout" Target="../slideLayouts/slideLayout7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80.xml"/><Relationship Id="rId7" Type="http://schemas.openxmlformats.org/officeDocument/2006/relationships/image" Target="../media/image2.png"/><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theme" Target="../theme/theme20.xml"/><Relationship Id="rId5" Type="http://schemas.openxmlformats.org/officeDocument/2006/relationships/slideLayout" Target="../slideLayouts/slideLayout82.xml"/><Relationship Id="rId4" Type="http://schemas.openxmlformats.org/officeDocument/2006/relationships/slideLayout" Target="../slideLayouts/slideLayout81.xml"/></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85.xml"/><Relationship Id="rId7" Type="http://schemas.openxmlformats.org/officeDocument/2006/relationships/image" Target="../media/image2.png"/><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theme" Target="../theme/theme21.xml"/><Relationship Id="rId5" Type="http://schemas.openxmlformats.org/officeDocument/2006/relationships/slideLayout" Target="../slideLayouts/slideLayout87.xml"/><Relationship Id="rId4" Type="http://schemas.openxmlformats.org/officeDocument/2006/relationships/slideLayout" Target="../slideLayouts/slideLayout86.xml"/></Relationships>
</file>

<file path=ppt/slideMasters/_rels/slideMaster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90.xml"/><Relationship Id="rId7" Type="http://schemas.openxmlformats.org/officeDocument/2006/relationships/theme" Target="../theme/theme22.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5" Type="http://schemas.openxmlformats.org/officeDocument/2006/relationships/slideLayout" Target="../slideLayouts/slideLayout92.xml"/><Relationship Id="rId4" Type="http://schemas.openxmlformats.org/officeDocument/2006/relationships/slideLayout" Target="../slideLayouts/slideLayout91.xml"/></Relationships>
</file>

<file path=ppt/slideMasters/_rels/slideMaster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96.xml"/><Relationship Id="rId7" Type="http://schemas.openxmlformats.org/officeDocument/2006/relationships/theme" Target="../theme/theme23.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5" Type="http://schemas.openxmlformats.org/officeDocument/2006/relationships/slideLayout" Target="../slideLayouts/slideLayout98.xml"/><Relationship Id="rId4" Type="http://schemas.openxmlformats.org/officeDocument/2006/relationships/slideLayout" Target="../slideLayouts/slideLayout9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4.xml"/><Relationship Id="rId4"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png"/><Relationship Id="rId5" Type="http://schemas.openxmlformats.org/officeDocument/2006/relationships/theme" Target="../theme/theme5.xml"/><Relationship Id="rId4" Type="http://schemas.openxmlformats.org/officeDocument/2006/relationships/slideLayout" Target="../slideLayouts/slideLayout1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image" Target="../media/image2.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4.xml"/><Relationship Id="rId7" Type="http://schemas.openxmlformats.org/officeDocument/2006/relationships/image" Target="../media/image2.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theme" Target="../theme/theme7.xml"/><Relationship Id="rId5" Type="http://schemas.openxmlformats.org/officeDocument/2006/relationships/slideLayout" Target="../slideLayouts/slideLayout26.xml"/><Relationship Id="rId4" Type="http://schemas.openxmlformats.org/officeDocument/2006/relationships/slideLayout" Target="../slideLayouts/slideLayout25.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2.png"/><Relationship Id="rId5" Type="http://schemas.openxmlformats.org/officeDocument/2006/relationships/theme" Target="../theme/theme8.xml"/><Relationship Id="rId4" Type="http://schemas.openxmlformats.org/officeDocument/2006/relationships/slideLayout" Target="../slideLayouts/slideLayout30.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3.xml"/><Relationship Id="rId7" Type="http://schemas.openxmlformats.org/officeDocument/2006/relationships/image" Target="../media/image2.pn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theme" Target="../theme/theme9.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B721926E-8C19-4E56-A1D9-94AFB4E9F7DF}"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2115A6F1-C8E5-4FA8-8A92-645924247D8A}"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48" r:id="rId1"/>
    <p:sldLayoutId id="2147488849" r:id="rId2"/>
    <p:sldLayoutId id="2147488850" r:id="rId3"/>
    <p:sldLayoutId id="2147488851"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1ACF9967-5A88-4252-9BBF-F57B1C9B9D9B}"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DDB33615-7D33-40DC-A95B-04CBBAB6259B}"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83" r:id="rId1"/>
    <p:sldLayoutId id="2147488884" r:id="rId2"/>
    <p:sldLayoutId id="2147488885" r:id="rId3"/>
    <p:sldLayoutId id="2147488886"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AC041842-ABFA-4C8F-9108-06153F8EA8B5}"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D7B53279-04DC-4BFB-A099-D95BDF5FA25F}"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87" r:id="rId1"/>
    <p:sldLayoutId id="2147488888" r:id="rId2"/>
    <p:sldLayoutId id="2147488889" r:id="rId3"/>
    <p:sldLayoutId id="2147488890" r:id="rId4"/>
    <p:sldLayoutId id="2147488891" r:id="rId5"/>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6F519BFD-A2C8-4E97-9C66-AA7205478415}"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4D465198-4A8C-4EDE-A2FA-D6FD0907C2F7}"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92" r:id="rId1"/>
    <p:sldLayoutId id="2147488893" r:id="rId2"/>
    <p:sldLayoutId id="2147488894" r:id="rId3"/>
    <p:sldLayoutId id="2147488895"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2A8D6C8B-C790-4E0F-BB5F-5EB80F3CECFB}"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DC18F824-F9AD-4364-B3AE-5F9DF4521D0B}"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96" r:id="rId1"/>
    <p:sldLayoutId id="2147488897" r:id="rId2"/>
    <p:sldLayoutId id="2147488898" r:id="rId3"/>
    <p:sldLayoutId id="2147488899"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E89B3DCD-9C87-4341-8EB0-397E6345AA91}"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86D874CD-506D-49BA-B927-8373939CB04A}"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00" r:id="rId1"/>
    <p:sldLayoutId id="2147488901" r:id="rId2"/>
    <p:sldLayoutId id="2147488902" r:id="rId3"/>
    <p:sldLayoutId id="2147488903"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E44E462B-A846-41B9-98C2-F94BED830272}"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60537C4E-AE9D-4E76-A112-095A62D0E92F}"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04" r:id="rId1"/>
    <p:sldLayoutId id="2147488905" r:id="rId2"/>
    <p:sldLayoutId id="2147488906" r:id="rId3"/>
    <p:sldLayoutId id="2147488907"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28DE7F52-404B-4059-97C4-605CF297E4E2}"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5B516187-F2B7-43F2-A5E5-E679323B4ADD}"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08" r:id="rId1"/>
    <p:sldLayoutId id="2147488909" r:id="rId2"/>
    <p:sldLayoutId id="2147488910" r:id="rId3"/>
    <p:sldLayoutId id="2147488911"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3D2898F5-501F-4F52-B990-8956C0F8C7D8}"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144B8FE8-408C-49C8-B9F7-0316164B0EAF}"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12" r:id="rId1"/>
    <p:sldLayoutId id="2147488913" r:id="rId2"/>
    <p:sldLayoutId id="2147488914" r:id="rId3"/>
    <p:sldLayoutId id="2147488915" r:id="rId4"/>
    <p:sldLayoutId id="2147488916" r:id="rId5"/>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BE8E7F5B-4701-4192-BC5B-F6ABD79E0589}"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D5930DD9-B660-46BE-900D-E7DED8CB83EC}"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17" r:id="rId1"/>
    <p:sldLayoutId id="2147488918" r:id="rId2"/>
    <p:sldLayoutId id="2147488919" r:id="rId3"/>
    <p:sldLayoutId id="2147488920"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AF264186-C904-4CAF-94F9-71E052A23298}"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E405EF3A-4C59-49AB-9939-E994440E6D6D}"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21" r:id="rId1"/>
    <p:sldLayoutId id="2147488922" r:id="rId2"/>
    <p:sldLayoutId id="2147488923" r:id="rId3"/>
    <p:sldLayoutId id="2147488847"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9A3BD43F-888D-49E6-9F79-74E735C14CA2}"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C184F408-C502-42F9-B07C-AF0A26A36F0F}"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52" r:id="rId1"/>
    <p:sldLayoutId id="2147488853" r:id="rId2"/>
    <p:sldLayoutId id="2147488854" r:id="rId3"/>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12AFCA72-398B-48AF-B65A-ADE0D00225C5}"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FF8FC424-B825-47B1-8D61-D567667F7AEF}"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24" r:id="rId1"/>
    <p:sldLayoutId id="2147488925" r:id="rId2"/>
    <p:sldLayoutId id="2147488926" r:id="rId3"/>
    <p:sldLayoutId id="2147488927" r:id="rId4"/>
    <p:sldLayoutId id="2147488928" r:id="rId5"/>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23F2D50C-E198-4A65-AD5F-9EDC2D470743}"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57FA3D97-6A28-4A65-B9FE-C6C83CDDF126}"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29" r:id="rId1"/>
    <p:sldLayoutId id="2147488930" r:id="rId2"/>
    <p:sldLayoutId id="2147488931" r:id="rId3"/>
    <p:sldLayoutId id="2147488932" r:id="rId4"/>
    <p:sldLayoutId id="2147488933" r:id="rId5"/>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6AF27A8B-6D77-420B-AB6D-5E31A85659FE}"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6CE0934D-78AB-456A-80BA-8B7BF72F8962}"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34" r:id="rId1"/>
    <p:sldLayoutId id="2147488935" r:id="rId2"/>
    <p:sldLayoutId id="2147488936" r:id="rId3"/>
    <p:sldLayoutId id="2147488937" r:id="rId4"/>
    <p:sldLayoutId id="2147488938" r:id="rId5"/>
    <p:sldLayoutId id="2147488939" r:id="rId6"/>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D89384DC-FC68-4021-A14A-569BBC76E979}"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F21995D3-7AC7-4E36-853A-6B2FCAA0BB48}"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940" r:id="rId1"/>
    <p:sldLayoutId id="2147488941" r:id="rId2"/>
    <p:sldLayoutId id="2147488942" r:id="rId3"/>
    <p:sldLayoutId id="2147488943" r:id="rId4"/>
    <p:sldLayoutId id="2147488944" r:id="rId5"/>
    <p:sldLayoutId id="2147488945" r:id="rId6"/>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F5908339-C381-469E-8607-4EC21BBD54A2}"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BF4C1646-E837-40C6-BFCE-10BEA77DC7C7}"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55" r:id="rId1"/>
    <p:sldLayoutId id="2147488856" r:id="rId2"/>
    <p:sldLayoutId id="2147488857" r:id="rId3"/>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D7F8D425-DBD1-4423-A70A-76491E2A21FD}"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C7F5712D-3721-425A-89F1-4D5378A81790}"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58" r:id="rId1"/>
    <p:sldLayoutId id="2147488859" r:id="rId2"/>
    <p:sldLayoutId id="2147488860" r:id="rId3"/>
    <p:sldLayoutId id="2147488861"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7A78737D-8DE2-4DD0-9895-075232BE0528}"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61D88AA2-783D-4168-9E35-BF62602C0410}"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62" r:id="rId1"/>
    <p:sldLayoutId id="2147488863" r:id="rId2"/>
    <p:sldLayoutId id="2147488864" r:id="rId3"/>
    <p:sldLayoutId id="2147488865"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95562039-EB44-4117-A120-50D5357851AB}"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A84A104B-79A1-4264-9908-6FCCEA42DB82}"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66" r:id="rId1"/>
    <p:sldLayoutId id="2147488867" r:id="rId2"/>
    <p:sldLayoutId id="2147488868" r:id="rId3"/>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2DE78927-B820-4EF7-B968-C10E57DDD9A5}"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014699F6-AC42-40D2-A44B-E68685B75311}"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69" r:id="rId1"/>
    <p:sldLayoutId id="2147488870" r:id="rId2"/>
    <p:sldLayoutId id="2147488871" r:id="rId3"/>
    <p:sldLayoutId id="2147488872" r:id="rId4"/>
    <p:sldLayoutId id="2147488873" r:id="rId5"/>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033F5787-553C-4E48-AF95-46B539A6A659}"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427F49AC-B329-47EF-8CD8-93F42628D19D}"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74" r:id="rId1"/>
    <p:sldLayoutId id="2147488875" r:id="rId2"/>
    <p:sldLayoutId id="2147488876" r:id="rId3"/>
    <p:sldLayoutId id="2147488877"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ea typeface="+mn-ea"/>
                <a:cs typeface="+mn-cs"/>
              </a:defRPr>
            </a:lvl1pPr>
          </a:lstStyle>
          <a:p>
            <a:pPr>
              <a:defRPr/>
            </a:pPr>
            <a:fld id="{BA0B8D0B-2095-47F0-86FD-CAB89047BF43}" type="datetime8">
              <a:rPr lang="he-IL"/>
              <a:pPr>
                <a:defRPr/>
              </a:pPr>
              <a:t>28 פברואר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he-IL" dirty="0"/>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sz="1800">
                <a:solidFill>
                  <a:srgbClr val="FFFCF7"/>
                </a:solidFill>
                <a:latin typeface="+mn-lt"/>
                <a:ea typeface="+mn-ea"/>
                <a:cs typeface="+mn-cs"/>
              </a:defRPr>
            </a:lvl1pPr>
          </a:lstStyle>
          <a:p>
            <a:pPr>
              <a:defRPr/>
            </a:pPr>
            <a:fld id="{0A3E70F4-4732-42A0-B863-64F3FA58E6A2}"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8878" r:id="rId1"/>
    <p:sldLayoutId id="2147488879" r:id="rId2"/>
    <p:sldLayoutId id="2147488880" r:id="rId3"/>
    <p:sldLayoutId id="2147488881" r:id="rId4"/>
    <p:sldLayoutId id="2147488882" r:id="rId5"/>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gif"/><Relationship Id="rId1" Type="http://schemas.openxmlformats.org/officeDocument/2006/relationships/slideLayout" Target="../slideLayouts/slideLayout92.xml"/><Relationship Id="rId6" Type="http://schemas.openxmlformats.org/officeDocument/2006/relationships/hyperlink" Target="http://commons.wikimedia.org/wiki/File:Cycle_menstruel.jpg?uselang=he" TargetMode="External"/><Relationship Id="rId5" Type="http://schemas.openxmlformats.org/officeDocument/2006/relationships/hyperlink" Target="http://commons.wikimedia.org/wiki/File:Figure_1.1_Endometrium_cyclus.jpg?uselang=he" TargetMode="Externa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gif"/><Relationship Id="rId1" Type="http://schemas.openxmlformats.org/officeDocument/2006/relationships/slideLayout" Target="../slideLayouts/slideLayout98.xml"/><Relationship Id="rId6" Type="http://schemas.openxmlformats.org/officeDocument/2006/relationships/hyperlink" Target="http://commons.wikimedia.org/wiki/File:Cycle_menstruel.jpg?uselang=he" TargetMode="External"/><Relationship Id="rId5" Type="http://schemas.openxmlformats.org/officeDocument/2006/relationships/hyperlink" Target="http://commons.wikimedia.org/wiki/File:Figure_1.1_Endometrium_cyclus.jpg?uselang=he" TargetMode="Externa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3.xml"/><Relationship Id="rId1" Type="http://schemas.openxmlformats.org/officeDocument/2006/relationships/slideLayout" Target="../slideLayouts/slideLayout18.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gif"/><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1.gif"/></Relationships>
</file>

<file path=ppt/slides/_rels/slide2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gif"/><Relationship Id="rId1" Type="http://schemas.openxmlformats.org/officeDocument/2006/relationships/slideLayout" Target="../slideLayouts/slideLayout81.xml"/></Relationships>
</file>

<file path=ppt/slides/_rels/slide2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1.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maps.grida.no/go/grafic/evolusion" TargetMode="Externa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15.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5" name="מציין מיקום של מספר שקופית 14"/>
          <p:cNvSpPr>
            <a:spLocks noGrp="1"/>
          </p:cNvSpPr>
          <p:nvPr>
            <p:ph type="sldNum" sz="quarter" idx="12"/>
          </p:nvPr>
        </p:nvSpPr>
        <p:spPr>
          <a:xfrm>
            <a:off x="357188" y="6572250"/>
            <a:ext cx="2133600" cy="365125"/>
          </a:xfrm>
          <a:ln>
            <a:miter lim="800000"/>
            <a:headEnd/>
            <a:tailEnd/>
          </a:ln>
        </p:spPr>
        <p:txBody>
          <a:bodyPr vert="horz" wrap="square" lIns="91440" tIns="45720" rIns="91440" bIns="45720" numCol="1" anchor="t" anchorCtr="0" compatLnSpc="1">
            <a:prstTxWarp prst="textNoShape">
              <a:avLst/>
            </a:prstTxWarp>
          </a:bodyPr>
          <a:lstStyle/>
          <a:p>
            <a:pPr>
              <a:defRPr/>
            </a:pPr>
            <a:fld id="{9BDECD68-F23C-4578-8AAE-4FA4EBB64905}" type="slidenum">
              <a:rPr lang="he-IL" sz="1200" smtClean="0">
                <a:solidFill>
                  <a:srgbClr val="FFFFFF">
                    <a:lumMod val="65000"/>
                  </a:srgbClr>
                </a:solidFill>
              </a:rPr>
              <a:pPr>
                <a:defRPr/>
              </a:pPr>
              <a:t>1</a:t>
            </a:fld>
            <a:endParaRPr lang="he-IL" sz="1200" dirty="0" smtClean="0">
              <a:solidFill>
                <a:srgbClr val="FFFFFF">
                  <a:lumMod val="65000"/>
                </a:srgbClr>
              </a:solidFill>
            </a:endParaRPr>
          </a:p>
        </p:txBody>
      </p:sp>
      <p:sp>
        <p:nvSpPr>
          <p:cNvPr id="16" name="Rectangle 3"/>
          <p:cNvSpPr/>
          <p:nvPr/>
        </p:nvSpPr>
        <p:spPr>
          <a:xfrm>
            <a:off x="285750" y="1000125"/>
            <a:ext cx="8572500" cy="46038"/>
          </a:xfrm>
          <a:prstGeom prst="rect">
            <a:avLst/>
          </a:prstGeom>
          <a:blipFill dpi="0" rotWithShape="1">
            <a:blip r:embed="rId4"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7" name="TextBox 16"/>
          <p:cNvSpPr txBox="1"/>
          <p:nvPr/>
        </p:nvSpPr>
        <p:spPr>
          <a:xfrm>
            <a:off x="203200" y="333375"/>
            <a:ext cx="8662988" cy="7080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4000" b="1" dirty="0">
                <a:solidFill>
                  <a:srgbClr val="1D4C72"/>
                </a:solidFill>
                <a:latin typeface="Arial"/>
                <a:cs typeface="+mn-cs"/>
              </a:rPr>
              <a:t>רבייה</a:t>
            </a:r>
          </a:p>
        </p:txBody>
      </p:sp>
      <p:sp>
        <p:nvSpPr>
          <p:cNvPr id="19" name="Rectangle 17"/>
          <p:cNvSpPr/>
          <p:nvPr/>
        </p:nvSpPr>
        <p:spPr>
          <a:xfrm>
            <a:off x="323528" y="2420888"/>
            <a:ext cx="8429625" cy="3519488"/>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lnSpc>
                <a:spcPct val="150000"/>
              </a:lnSpc>
              <a:defRPr/>
            </a:pPr>
            <a:r>
              <a:rPr lang="he-IL" u="sng" dirty="0">
                <a:solidFill>
                  <a:srgbClr val="000000"/>
                </a:solidFill>
              </a:rPr>
              <a:t>תהליכי התערבות ברביית בעלי חיים</a:t>
            </a:r>
          </a:p>
          <a:p>
            <a:pPr>
              <a:lnSpc>
                <a:spcPct val="150000"/>
              </a:lnSpc>
              <a:buFontTx/>
              <a:buChar char="•"/>
              <a:defRPr/>
            </a:pPr>
            <a:r>
              <a:rPr lang="he-IL" dirty="0">
                <a:solidFill>
                  <a:srgbClr val="000000"/>
                </a:solidFill>
              </a:rPr>
              <a:t> הזרעה מלאכותית בבקר</a:t>
            </a:r>
          </a:p>
          <a:p>
            <a:pPr>
              <a:lnSpc>
                <a:spcPct val="150000"/>
              </a:lnSpc>
              <a:buFontTx/>
              <a:buChar char="•"/>
              <a:defRPr/>
            </a:pPr>
            <a:r>
              <a:rPr lang="he-IL" dirty="0">
                <a:solidFill>
                  <a:srgbClr val="000000"/>
                </a:solidFill>
              </a:rPr>
              <a:t> הכוונת מועד הייחום בבקר</a:t>
            </a:r>
          </a:p>
          <a:p>
            <a:pPr>
              <a:lnSpc>
                <a:spcPct val="150000"/>
              </a:lnSpc>
              <a:buFontTx/>
              <a:buChar char="•"/>
              <a:defRPr/>
            </a:pPr>
            <a:endParaRPr lang="he-IL" dirty="0">
              <a:solidFill>
                <a:srgbClr val="000000"/>
              </a:solidFill>
            </a:endParaRPr>
          </a:p>
          <a:p>
            <a:pPr>
              <a:lnSpc>
                <a:spcPct val="150000"/>
              </a:lnSpc>
              <a:buFontTx/>
              <a:buChar char="•"/>
              <a:defRPr/>
            </a:pPr>
            <a:endParaRPr lang="he-IL" dirty="0">
              <a:solidFill>
                <a:srgbClr val="000000"/>
              </a:solidFill>
            </a:endParaRPr>
          </a:p>
          <a:p>
            <a:pPr>
              <a:lnSpc>
                <a:spcPct val="150000"/>
              </a:lnSpc>
              <a:buFontTx/>
              <a:buChar char="•"/>
              <a:defRPr/>
            </a:pPr>
            <a:endParaRPr lang="he-IL" dirty="0">
              <a:solidFill>
                <a:srgbClr val="000000"/>
              </a:solidFill>
            </a:endParaRPr>
          </a:p>
          <a:p>
            <a:pPr>
              <a:lnSpc>
                <a:spcPct val="150000"/>
              </a:lnSpc>
              <a:buFontTx/>
              <a:buChar char="•"/>
              <a:defRPr/>
            </a:pPr>
            <a:r>
              <a:rPr lang="he-IL" dirty="0">
                <a:solidFill>
                  <a:srgbClr val="000000"/>
                </a:solidFill>
              </a:rPr>
              <a:t> הכוונת </a:t>
            </a:r>
            <a:r>
              <a:rPr lang="he-IL" dirty="0">
                <a:solidFill>
                  <a:schemeClr val="tx1"/>
                </a:solidFill>
              </a:rPr>
              <a:t>מועד </a:t>
            </a:r>
            <a:r>
              <a:rPr lang="he-IL" dirty="0" smtClean="0">
                <a:solidFill>
                  <a:schemeClr val="tx1"/>
                </a:solidFill>
              </a:rPr>
              <a:t>ההטלה </a:t>
            </a:r>
            <a:r>
              <a:rPr lang="he-IL" dirty="0">
                <a:solidFill>
                  <a:schemeClr val="tx1"/>
                </a:solidFill>
              </a:rPr>
              <a:t>וכמות </a:t>
            </a:r>
            <a:r>
              <a:rPr lang="he-IL" dirty="0" smtClean="0">
                <a:solidFill>
                  <a:schemeClr val="tx1"/>
                </a:solidFill>
              </a:rPr>
              <a:t>הביצים </a:t>
            </a:r>
            <a:r>
              <a:rPr lang="he-IL" dirty="0">
                <a:solidFill>
                  <a:schemeClr val="tx1"/>
                </a:solidFill>
              </a:rPr>
              <a:t>בעופות</a:t>
            </a:r>
          </a:p>
          <a:p>
            <a:pPr>
              <a:lnSpc>
                <a:spcPct val="150000"/>
              </a:lnSpc>
              <a:defRPr/>
            </a:pPr>
            <a:endParaRPr lang="he-IL" dirty="0">
              <a:solidFill>
                <a:schemeClr val="tx1"/>
              </a:solidFill>
            </a:endParaRPr>
          </a:p>
          <a:p>
            <a:pPr>
              <a:lnSpc>
                <a:spcPct val="150000"/>
              </a:lnSpc>
              <a:buClr>
                <a:srgbClr val="FF6600"/>
              </a:buClr>
              <a:defRPr/>
            </a:pPr>
            <a:endParaRPr lang="he-IL" dirty="0">
              <a:solidFill>
                <a:srgbClr val="000000"/>
              </a:solidFill>
            </a:endParaRPr>
          </a:p>
          <a:p>
            <a:pPr>
              <a:lnSpc>
                <a:spcPct val="150000"/>
              </a:lnSpc>
              <a:buClr>
                <a:srgbClr val="FF6600"/>
              </a:buClr>
              <a:defRPr/>
            </a:pPr>
            <a:endParaRPr lang="he-IL" dirty="0">
              <a:solidFill>
                <a:srgbClr val="000000"/>
              </a:solidFill>
            </a:endParaRPr>
          </a:p>
        </p:txBody>
      </p:sp>
      <p:sp>
        <p:nvSpPr>
          <p:cNvPr id="124934" name="Rectangle 18"/>
          <p:cNvSpPr>
            <a:spLocks noChangeArrowheads="1"/>
          </p:cNvSpPr>
          <p:nvPr/>
        </p:nvSpPr>
        <p:spPr bwMode="auto">
          <a:xfrm>
            <a:off x="7164288" y="1812925"/>
            <a:ext cx="1581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2000" b="1" dirty="0">
                <a:solidFill>
                  <a:srgbClr val="1D4C72"/>
                </a:solidFill>
                <a:latin typeface="Arial" pitchFamily="34" charset="0"/>
              </a:rPr>
              <a:t>נושאי השיעור</a:t>
            </a:r>
          </a:p>
        </p:txBody>
      </p:sp>
      <p:sp>
        <p:nvSpPr>
          <p:cNvPr id="124935" name="כותרת 6"/>
          <p:cNvSpPr txBox="1">
            <a:spLocks/>
          </p:cNvSpPr>
          <p:nvPr/>
        </p:nvSpPr>
        <p:spPr bwMode="auto">
          <a:xfrm>
            <a:off x="722313" y="1112838"/>
            <a:ext cx="81438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r>
              <a:rPr lang="he-IL" sz="3200" b="1" dirty="0">
                <a:solidFill>
                  <a:srgbClr val="FF6600"/>
                </a:solidFill>
                <a:latin typeface="Arial" pitchFamily="34" charset="0"/>
              </a:rPr>
              <a:t>התערבות האדם בתהליכי רבייה</a:t>
            </a:r>
          </a:p>
        </p:txBody>
      </p:sp>
      <p:sp>
        <p:nvSpPr>
          <p:cNvPr id="124938" name="מלבן 10"/>
          <p:cNvSpPr>
            <a:spLocks noChangeArrowheads="1"/>
          </p:cNvSpPr>
          <p:nvPr/>
        </p:nvSpPr>
        <p:spPr bwMode="auto">
          <a:xfrm>
            <a:off x="1907704" y="4357688"/>
            <a:ext cx="2705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800" dirty="0">
                <a:latin typeface="Calibri" pitchFamily="34" charset="0"/>
                <a:cs typeface="Calibri" pitchFamily="34" charset="0"/>
              </a:rPr>
              <a:t>©USDA photo </a:t>
            </a:r>
            <a:r>
              <a:rPr lang="en-US" sz="800" dirty="0">
                <a:latin typeface="Verdana" pitchFamily="34" charset="0"/>
                <a:cs typeface="Calibri" pitchFamily="34" charset="0"/>
              </a:rPr>
              <a:t>Keith Weller.</a:t>
            </a:r>
            <a:r>
              <a:rPr lang="en-US" sz="800" dirty="0">
                <a:latin typeface="Calibri" pitchFamily="34" charset="0"/>
                <a:cs typeface="Calibri" pitchFamily="34" charset="0"/>
              </a:rPr>
              <a:t> Image Number </a:t>
            </a:r>
            <a:r>
              <a:rPr lang="en-US" sz="800" dirty="0">
                <a:latin typeface="Verdana" pitchFamily="34" charset="0"/>
                <a:cs typeface="Calibri" pitchFamily="34" charset="0"/>
              </a:rPr>
              <a:t>K5176-3</a:t>
            </a:r>
            <a:endParaRPr lang="he-IL" sz="800" dirty="0"/>
          </a:p>
        </p:txBody>
      </p:sp>
      <p:grpSp>
        <p:nvGrpSpPr>
          <p:cNvPr id="2" name="קבוצה 1"/>
          <p:cNvGrpSpPr/>
          <p:nvPr/>
        </p:nvGrpSpPr>
        <p:grpSpPr>
          <a:xfrm>
            <a:off x="2123728" y="2765425"/>
            <a:ext cx="2484438" cy="3040063"/>
            <a:chOff x="2479675" y="2765425"/>
            <a:chExt cx="2484438" cy="3040063"/>
          </a:xfrm>
        </p:grpSpPr>
        <p:pic>
          <p:nvPicPr>
            <p:cNvPr id="124936"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33813" y="4581525"/>
              <a:ext cx="962025" cy="106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7" name="Picture 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79675" y="2765425"/>
              <a:ext cx="231457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9" name="Picture 2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20963" y="4573588"/>
              <a:ext cx="1087437"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4940" name="מלבן 1"/>
            <p:cNvSpPr>
              <a:spLocks noChangeArrowheads="1"/>
            </p:cNvSpPr>
            <p:nvPr/>
          </p:nvSpPr>
          <p:spPr bwMode="auto">
            <a:xfrm>
              <a:off x="3646488" y="5572125"/>
              <a:ext cx="1317625"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15000"/>
                </a:lnSpc>
                <a:spcAft>
                  <a:spcPts val="1000"/>
                </a:spcAft>
              </a:pPr>
              <a:r>
                <a:rPr lang="he-IL" sz="800" dirty="0">
                  <a:solidFill>
                    <a:srgbClr val="000000"/>
                  </a:solidFill>
                  <a:latin typeface="Calibri" pitchFamily="34" charset="0"/>
                  <a:cs typeface="Calibri" pitchFamily="34" charset="0"/>
                </a:rPr>
                <a:t>איתמר ק. (ויקיפדיה העברית)</a:t>
              </a:r>
              <a:endParaRPr lang="en-US" sz="800" dirty="0">
                <a:solidFill>
                  <a:srgbClr val="000000"/>
                </a:solidFill>
                <a:latin typeface="Calibri" pitchFamily="34" charset="0"/>
                <a:cs typeface="Calibri" pitchFamily="34" charset="0"/>
              </a:endParaRPr>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5171"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הכוונת מועד </a:t>
            </a:r>
            <a:r>
              <a:rPr lang="he-IL" sz="1800" b="1" dirty="0" smtClean="0">
                <a:solidFill>
                  <a:schemeClr val="accent3"/>
                </a:solidFill>
              </a:rPr>
              <a:t>ייחום בבוקר - השריית </a:t>
            </a:r>
            <a:r>
              <a:rPr lang="he-IL" sz="1800" b="1" dirty="0" smtClean="0">
                <a:solidFill>
                  <a:srgbClr val="FF6600"/>
                </a:solidFill>
              </a:rPr>
              <a:t>ייחום</a:t>
            </a:r>
          </a:p>
        </p:txBody>
      </p:sp>
      <p:sp>
        <p:nvSpPr>
          <p:cNvPr id="135172" name="TextBox 41"/>
          <p:cNvSpPr txBox="1">
            <a:spLocks noChangeArrowheads="1"/>
          </p:cNvSpPr>
          <p:nvPr/>
        </p:nvSpPr>
        <p:spPr bwMode="auto">
          <a:xfrm>
            <a:off x="468313" y="495300"/>
            <a:ext cx="7997825" cy="5909310"/>
          </a:xfrm>
          <a:prstGeom prst="rect">
            <a:avLst/>
          </a:prstGeom>
          <a:noFill/>
          <a:ln>
            <a:noFill/>
          </a:ln>
          <a:effectLst>
            <a:outerShdw sx="102000" sy="102000" algn="tl" rotWithShape="0">
              <a:srgbClr val="A6A6A6">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a:t>כמו </a:t>
            </a:r>
            <a:r>
              <a:rPr lang="he-IL" dirty="0" smtClean="0"/>
              <a:t>אצל האישה</a:t>
            </a:r>
            <a:r>
              <a:rPr lang="he-IL" dirty="0"/>
              <a:t>, גם אצל הפרה קיימת פעילות מחזורית של מערכות </a:t>
            </a:r>
            <a:r>
              <a:rPr lang="he-IL" dirty="0" smtClean="0"/>
              <a:t>הרבייה, </a:t>
            </a:r>
            <a:r>
              <a:rPr lang="he-IL" dirty="0"/>
              <a:t>שמתבטאת בשינויים מחזוריים של ההורמונים: </a:t>
            </a:r>
            <a:r>
              <a:rPr lang="en-US" dirty="0"/>
              <a:t>FSH</a:t>
            </a:r>
            <a:r>
              <a:rPr lang="he-IL" dirty="0"/>
              <a:t>, </a:t>
            </a:r>
            <a:r>
              <a:rPr lang="en-US" dirty="0"/>
              <a:t>LH</a:t>
            </a:r>
            <a:r>
              <a:rPr lang="he-IL" dirty="0"/>
              <a:t>, אסטרוגן ופרוגסטרון </a:t>
            </a:r>
            <a:r>
              <a:rPr lang="he-IL" dirty="0" smtClean="0"/>
              <a:t>ובשינויים </a:t>
            </a:r>
            <a:r>
              <a:rPr lang="he-IL" dirty="0"/>
              <a:t>במבנה השחלות והרחם.</a:t>
            </a:r>
          </a:p>
          <a:p>
            <a:pPr eaLnBrk="1" hangingPunct="1"/>
            <a:endParaRPr lang="he-IL" dirty="0"/>
          </a:p>
          <a:p>
            <a:pPr eaLnBrk="1" hangingPunct="1"/>
            <a:r>
              <a:rPr lang="he-IL" dirty="0"/>
              <a:t>בהשריית ייחום גורמים </a:t>
            </a:r>
            <a:r>
              <a:rPr lang="he-IL" dirty="0" smtClean="0"/>
              <a:t>לזירוז </a:t>
            </a:r>
            <a:r>
              <a:rPr lang="he-IL" dirty="0"/>
              <a:t>הבשלת </a:t>
            </a:r>
            <a:r>
              <a:rPr lang="he-IL" dirty="0" smtClean="0"/>
              <a:t>הזקיקים ולביוץ אצל הפרות, באמצעות </a:t>
            </a:r>
            <a:r>
              <a:rPr lang="he-IL" dirty="0"/>
              <a:t>טיפול בהורמונים. </a:t>
            </a:r>
          </a:p>
          <a:p>
            <a:pPr eaLnBrk="1" hangingPunct="1"/>
            <a:r>
              <a:rPr lang="he-IL" dirty="0" smtClean="0"/>
              <a:t>לדוגמה, כאשר רוצים להקדים </a:t>
            </a:r>
            <a:r>
              <a:rPr lang="he-IL" dirty="0"/>
              <a:t>את הבגרות המינית של פרות שעדיין לא </a:t>
            </a:r>
            <a:r>
              <a:rPr lang="he-IL" dirty="0" smtClean="0"/>
              <a:t>החלו במחזוריות הרבייה או </a:t>
            </a:r>
            <a:r>
              <a:rPr lang="he-IL" dirty="0"/>
              <a:t>להשרות מחזוריות בפרות מניקות.</a:t>
            </a: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r>
              <a:rPr lang="he-IL" dirty="0" smtClean="0">
                <a:solidFill>
                  <a:srgbClr val="000000"/>
                </a:solidFill>
              </a:rPr>
              <a:t>יש  </a:t>
            </a:r>
            <a:r>
              <a:rPr lang="he-IL" dirty="0"/>
              <a:t>דמיון בין מחזור הייחום של הפרה למחזור החודשי </a:t>
            </a:r>
            <a:r>
              <a:rPr lang="he-IL" dirty="0" smtClean="0"/>
              <a:t>באישה</a:t>
            </a:r>
            <a:r>
              <a:rPr lang="he-IL" dirty="0"/>
              <a:t>.</a:t>
            </a:r>
          </a:p>
          <a:p>
            <a:pPr eaLnBrk="1" hangingPunct="1"/>
            <a:r>
              <a:rPr lang="he-IL" dirty="0">
                <a:solidFill>
                  <a:srgbClr val="000000"/>
                </a:solidFill>
              </a:rPr>
              <a:t>ראו בשקפים הבאים תזכורת על מחזור החודשי באישה.</a:t>
            </a:r>
          </a:p>
        </p:txBody>
      </p:sp>
      <p:sp>
        <p:nvSpPr>
          <p:cNvPr id="135173"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E70A3DEA-37B4-4346-A822-FF74EA7A681E}" type="slidenum">
              <a:rPr lang="he-IL" sz="1200">
                <a:solidFill>
                  <a:srgbClr val="BFBFBF"/>
                </a:solidFill>
                <a:latin typeface="Arial" pitchFamily="34" charset="0"/>
              </a:rPr>
              <a:pPr algn="l" eaLnBrk="1" hangingPunct="1"/>
              <a:t>10</a:t>
            </a:fld>
            <a:endParaRPr lang="he-IL" sz="1200" dirty="0">
              <a:solidFill>
                <a:srgbClr val="BFBFBF"/>
              </a:solidFill>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6195" name="כותרת 8"/>
          <p:cNvSpPr>
            <a:spLocks noGrp="1"/>
          </p:cNvSpPr>
          <p:nvPr>
            <p:ph type="title" idx="4294967295"/>
          </p:nvPr>
        </p:nvSpPr>
        <p:spPr bwMode="auto">
          <a:xfrm>
            <a:off x="395288" y="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תזכורת: ההורמונים המעורבים במחזור החודשי באישה</a:t>
            </a:r>
          </a:p>
        </p:txBody>
      </p:sp>
      <p:sp>
        <p:nvSpPr>
          <p:cNvPr id="136196"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9D82E764-14E8-47E4-B614-CE8F103DB5DD}" type="slidenum">
              <a:rPr lang="he-IL" sz="1200">
                <a:solidFill>
                  <a:srgbClr val="BFBFBF"/>
                </a:solidFill>
                <a:latin typeface="Arial" pitchFamily="34" charset="0"/>
              </a:rPr>
              <a:pPr algn="l" eaLnBrk="1" hangingPunct="1"/>
              <a:t>11</a:t>
            </a:fld>
            <a:endParaRPr lang="he-IL" sz="1200" dirty="0">
              <a:solidFill>
                <a:srgbClr val="BFBFBF"/>
              </a:solidFill>
              <a:latin typeface="Arial" pitchFamily="34" charset="0"/>
            </a:endParaRPr>
          </a:p>
        </p:txBody>
      </p:sp>
      <p:sp>
        <p:nvSpPr>
          <p:cNvPr id="136197" name="Text Box 22"/>
          <p:cNvSpPr txBox="1">
            <a:spLocks noChangeArrowheads="1"/>
          </p:cNvSpPr>
          <p:nvPr/>
        </p:nvSpPr>
        <p:spPr bwMode="auto">
          <a:xfrm>
            <a:off x="171450" y="450850"/>
            <a:ext cx="8428038"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a:solidFill>
                  <a:srgbClr val="000000"/>
                </a:solidFill>
              </a:rPr>
              <a:t>יש  דמיון בין מחזור הייחום של </a:t>
            </a:r>
            <a:r>
              <a:rPr lang="he-IL" dirty="0"/>
              <a:t>הפרה למחזור החודשי </a:t>
            </a:r>
            <a:r>
              <a:rPr lang="he-IL" dirty="0" smtClean="0"/>
              <a:t>באישה</a:t>
            </a:r>
            <a:r>
              <a:rPr lang="he-IL" dirty="0"/>
              <a:t>, גם מבחינת ההורמונים </a:t>
            </a:r>
          </a:p>
          <a:p>
            <a:pPr eaLnBrk="1" hangingPunct="1"/>
            <a:r>
              <a:rPr lang="he-IL" dirty="0"/>
              <a:t>המעורבים במחזור.</a:t>
            </a:r>
          </a:p>
          <a:p>
            <a:pPr eaLnBrk="1" hangingPunct="1"/>
            <a:r>
              <a:rPr lang="he-IL" dirty="0"/>
              <a:t>ראו פירוט על השפעת ההורמונים בשקפים הבאים.</a:t>
            </a:r>
          </a:p>
        </p:txBody>
      </p:sp>
      <p:grpSp>
        <p:nvGrpSpPr>
          <p:cNvPr id="136198" name="קבוצה 4"/>
          <p:cNvGrpSpPr>
            <a:grpSpLocks/>
          </p:cNvGrpSpPr>
          <p:nvPr/>
        </p:nvGrpSpPr>
        <p:grpSpPr bwMode="auto">
          <a:xfrm>
            <a:off x="2392363" y="1709738"/>
            <a:ext cx="3892550" cy="4799012"/>
            <a:chOff x="2212181" y="1378744"/>
            <a:chExt cx="3893740" cy="4798223"/>
          </a:xfrm>
        </p:grpSpPr>
        <p:pic>
          <p:nvPicPr>
            <p:cNvPr id="13620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79675" y="1378744"/>
              <a:ext cx="3055937" cy="286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6201" name="קבוצה 2"/>
            <p:cNvGrpSpPr>
              <a:grpSpLocks/>
            </p:cNvGrpSpPr>
            <p:nvPr/>
          </p:nvGrpSpPr>
          <p:grpSpPr bwMode="auto">
            <a:xfrm>
              <a:off x="2212181" y="1779588"/>
              <a:ext cx="3893740" cy="4397379"/>
              <a:chOff x="428625" y="1125538"/>
              <a:chExt cx="3893740" cy="4397379"/>
            </a:xfrm>
          </p:grpSpPr>
          <p:sp>
            <p:nvSpPr>
              <p:cNvPr id="136202" name="TextBox 11"/>
              <p:cNvSpPr txBox="1">
                <a:spLocks noChangeArrowheads="1"/>
              </p:cNvSpPr>
              <p:nvPr/>
            </p:nvSpPr>
            <p:spPr bwMode="auto">
              <a:xfrm>
                <a:off x="530621" y="4879980"/>
                <a:ext cx="379174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marL="342900" indent="-342900"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התעבות רירית הרחם</a:t>
                </a:r>
              </a:p>
            </p:txBody>
          </p:sp>
          <p:sp>
            <p:nvSpPr>
              <p:cNvPr id="7" name="TextBox 6"/>
              <p:cNvSpPr txBox="1"/>
              <p:nvPr/>
            </p:nvSpPr>
            <p:spPr>
              <a:xfrm>
                <a:off x="1783176" y="2242094"/>
                <a:ext cx="1356139" cy="571406"/>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Arial"/>
                    <a:cs typeface="Arial"/>
                  </a:rPr>
                  <a:t>היפופיזה</a:t>
                </a:r>
              </a:p>
            </p:txBody>
          </p:sp>
          <p:sp>
            <p:nvSpPr>
              <p:cNvPr id="2" name="TextBox 8"/>
              <p:cNvSpPr txBox="1"/>
              <p:nvPr/>
            </p:nvSpPr>
            <p:spPr>
              <a:xfrm>
                <a:off x="1783176" y="1126265"/>
                <a:ext cx="1356139" cy="571406"/>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Arial"/>
                    <a:cs typeface="Arial"/>
                  </a:rPr>
                  <a:t>היפותלמוס</a:t>
                </a:r>
              </a:p>
            </p:txBody>
          </p:sp>
          <p:sp>
            <p:nvSpPr>
              <p:cNvPr id="10" name="TextBox 9"/>
              <p:cNvSpPr txBox="1"/>
              <p:nvPr/>
            </p:nvSpPr>
            <p:spPr>
              <a:xfrm>
                <a:off x="1786352" y="3697592"/>
                <a:ext cx="1356139" cy="642832"/>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Arial"/>
                    <a:cs typeface="Arial"/>
                  </a:rPr>
                  <a:t>שחלות</a:t>
                </a:r>
              </a:p>
              <a:p>
                <a:pPr algn="ctr" fontAlgn="auto">
                  <a:spcBef>
                    <a:spcPts val="0"/>
                  </a:spcBef>
                  <a:spcAft>
                    <a:spcPts val="0"/>
                  </a:spcAft>
                  <a:defRPr/>
                </a:pPr>
                <a:r>
                  <a:rPr lang="he-IL" sz="1600" dirty="0">
                    <a:solidFill>
                      <a:srgbClr val="1D4C72"/>
                    </a:solidFill>
                    <a:latin typeface="Arial"/>
                    <a:cs typeface="Arial"/>
                  </a:rPr>
                  <a:t>(הגופיף הצהוב)</a:t>
                </a:r>
              </a:p>
            </p:txBody>
          </p:sp>
          <p:cxnSp>
            <p:nvCxnSpPr>
              <p:cNvPr id="14" name="מחבר חץ ישר 13"/>
              <p:cNvCxnSpPr/>
              <p:nvPr/>
            </p:nvCxnSpPr>
            <p:spPr>
              <a:xfrm rot="5400000">
                <a:off x="2261238" y="1988135"/>
                <a:ext cx="330146" cy="6352"/>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36207" name="TextBox 14"/>
              <p:cNvSpPr txBox="1">
                <a:spLocks noChangeArrowheads="1"/>
              </p:cNvSpPr>
              <p:nvPr/>
            </p:nvSpPr>
            <p:spPr bwMode="auto">
              <a:xfrm>
                <a:off x="1312863" y="3024188"/>
                <a:ext cx="11430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en-US" b="1" i="1" dirty="0">
                    <a:solidFill>
                      <a:srgbClr val="7030A0"/>
                    </a:solidFill>
                    <a:latin typeface="Arial" pitchFamily="34" charset="0"/>
                  </a:rPr>
                  <a:t>FSH, LH</a:t>
                </a:r>
                <a:endParaRPr lang="he-IL" b="1" i="1" dirty="0">
                  <a:solidFill>
                    <a:srgbClr val="7030A0"/>
                  </a:solidFill>
                  <a:latin typeface="Arial" pitchFamily="34" charset="0"/>
                </a:endParaRPr>
              </a:p>
            </p:txBody>
          </p:sp>
          <p:sp>
            <p:nvSpPr>
              <p:cNvPr id="16" name="TextBox 15"/>
              <p:cNvSpPr txBox="1"/>
              <p:nvPr/>
            </p:nvSpPr>
            <p:spPr>
              <a:xfrm>
                <a:off x="2038842" y="1680212"/>
                <a:ext cx="1632449" cy="522201"/>
              </a:xfrm>
              <a:prstGeom prst="rect">
                <a:avLst/>
              </a:prstGeom>
              <a:noFill/>
              <a:ln w="22225" cap="rnd">
                <a:noFill/>
                <a:round/>
              </a:ln>
              <a:effectLst/>
            </p:spPr>
            <p:txBody>
              <a:bodyPr rtlCol="1" anchor="ctr">
                <a:normAutofit fontScale="92500" lnSpcReduction="10000"/>
              </a:bodyPr>
              <a:lstStyle/>
              <a:p>
                <a:pPr algn="ctr" fontAlgn="auto">
                  <a:spcBef>
                    <a:spcPts val="0"/>
                  </a:spcBef>
                  <a:spcAft>
                    <a:spcPts val="0"/>
                  </a:spcAft>
                  <a:defRPr/>
                </a:pPr>
                <a:r>
                  <a:rPr lang="he-IL" sz="1600" b="1" dirty="0">
                    <a:solidFill>
                      <a:srgbClr val="1F497D"/>
                    </a:solidFill>
                    <a:latin typeface="Arial"/>
                    <a:cs typeface="Arial"/>
                  </a:rPr>
                  <a:t>הורמון</a:t>
                </a:r>
              </a:p>
              <a:p>
                <a:pPr algn="ctr" fontAlgn="auto">
                  <a:spcBef>
                    <a:spcPts val="0"/>
                  </a:spcBef>
                  <a:spcAft>
                    <a:spcPts val="0"/>
                  </a:spcAft>
                  <a:defRPr/>
                </a:pPr>
                <a:r>
                  <a:rPr lang="he-IL" sz="1600" b="1" dirty="0">
                    <a:solidFill>
                      <a:srgbClr val="1F497D"/>
                    </a:solidFill>
                    <a:latin typeface="Arial"/>
                    <a:cs typeface="Arial"/>
                  </a:rPr>
                  <a:t> משחרר</a:t>
                </a:r>
              </a:p>
            </p:txBody>
          </p:sp>
          <p:sp>
            <p:nvSpPr>
              <p:cNvPr id="136209" name="TextBox 24"/>
              <p:cNvSpPr txBox="1">
                <a:spLocks noChangeArrowheads="1"/>
              </p:cNvSpPr>
              <p:nvPr/>
            </p:nvSpPr>
            <p:spPr bwMode="auto">
              <a:xfrm>
                <a:off x="1258888" y="4510088"/>
                <a:ext cx="1214437"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i="1" dirty="0">
                    <a:solidFill>
                      <a:srgbClr val="7030A0"/>
                    </a:solidFill>
                    <a:latin typeface="Arial" pitchFamily="34" charset="0"/>
                  </a:rPr>
                  <a:t>פרוגסטרון</a:t>
                </a:r>
              </a:p>
            </p:txBody>
          </p:sp>
          <p:cxnSp>
            <p:nvCxnSpPr>
              <p:cNvPr id="27" name="מחבר חץ ישר 26"/>
              <p:cNvCxnSpPr/>
              <p:nvPr/>
            </p:nvCxnSpPr>
            <p:spPr>
              <a:xfrm rot="5400000">
                <a:off x="2100935" y="4811834"/>
                <a:ext cx="684100" cy="1587"/>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30" name="מחבר חץ ישר 29"/>
              <p:cNvCxnSpPr/>
              <p:nvPr/>
            </p:nvCxnSpPr>
            <p:spPr>
              <a:xfrm rot="5400000">
                <a:off x="2105689" y="3303956"/>
                <a:ext cx="642832" cy="1587"/>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136212" name="קבוצה 37"/>
              <p:cNvGrpSpPr>
                <a:grpSpLocks/>
              </p:cNvGrpSpPr>
              <p:nvPr/>
            </p:nvGrpSpPr>
            <p:grpSpPr bwMode="auto">
              <a:xfrm>
                <a:off x="755650" y="2381250"/>
                <a:ext cx="771525" cy="2319338"/>
                <a:chOff x="642910" y="2840851"/>
                <a:chExt cx="604955" cy="2304355"/>
              </a:xfrm>
            </p:grpSpPr>
            <p:sp>
              <p:nvSpPr>
                <p:cNvPr id="35" name="צורה חופשית 34"/>
                <p:cNvSpPr/>
                <p:nvPr/>
              </p:nvSpPr>
              <p:spPr>
                <a:xfrm>
                  <a:off x="642988" y="2929681"/>
                  <a:ext cx="598914" cy="2215664"/>
                </a:xfrm>
                <a:custGeom>
                  <a:avLst/>
                  <a:gdLst>
                    <a:gd name="connsiteX0" fmla="*/ 677839 w 896203"/>
                    <a:gd name="connsiteY0" fmla="*/ 2183642 h 2183642"/>
                    <a:gd name="connsiteX1" fmla="*/ 36394 w 896203"/>
                    <a:gd name="connsiteY1" fmla="*/ 723332 h 2183642"/>
                    <a:gd name="connsiteX2" fmla="*/ 896203 w 896203"/>
                    <a:gd name="connsiteY2" fmla="*/ 0 h 2183642"/>
                  </a:gdLst>
                  <a:ahLst/>
                  <a:cxnLst>
                    <a:cxn ang="0">
                      <a:pos x="connsiteX0" y="connsiteY0"/>
                    </a:cxn>
                    <a:cxn ang="0">
                      <a:pos x="connsiteX1" y="connsiteY1"/>
                    </a:cxn>
                    <a:cxn ang="0">
                      <a:pos x="connsiteX2" y="connsiteY2"/>
                    </a:cxn>
                  </a:cxnLst>
                  <a:rect l="l" t="t" r="r" b="b"/>
                  <a:pathLst>
                    <a:path w="896203" h="2183642">
                      <a:moveTo>
                        <a:pt x="677839" y="2183642"/>
                      </a:moveTo>
                      <a:cubicBezTo>
                        <a:pt x="338919" y="1635457"/>
                        <a:pt x="0" y="1087272"/>
                        <a:pt x="36394" y="723332"/>
                      </a:cubicBezTo>
                      <a:cubicBezTo>
                        <a:pt x="72788" y="359392"/>
                        <a:pt x="484495" y="179696"/>
                        <a:pt x="896203" y="0"/>
                      </a:cubicBezTo>
                    </a:path>
                  </a:pathLst>
                </a:custGeom>
                <a:ln w="44450">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dirty="0">
                    <a:solidFill>
                      <a:prstClr val="black"/>
                    </a:solidFill>
                  </a:endParaRPr>
                </a:p>
              </p:txBody>
            </p:sp>
            <p:cxnSp>
              <p:nvCxnSpPr>
                <p:cNvPr id="36" name="מחבר ישר 35"/>
                <p:cNvCxnSpPr/>
                <p:nvPr/>
              </p:nvCxnSpPr>
              <p:spPr bwMode="auto">
                <a:xfrm rot="5400000">
                  <a:off x="1140894" y="2948605"/>
                  <a:ext cx="214470"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36213" name="קבוצה 40"/>
              <p:cNvGrpSpPr>
                <a:grpSpLocks/>
              </p:cNvGrpSpPr>
              <p:nvPr/>
            </p:nvGrpSpPr>
            <p:grpSpPr bwMode="auto">
              <a:xfrm>
                <a:off x="428625" y="1298575"/>
                <a:ext cx="1085850" cy="3414713"/>
                <a:chOff x="142845" y="1744984"/>
                <a:chExt cx="1085218" cy="3413870"/>
              </a:xfrm>
            </p:grpSpPr>
            <p:sp>
              <p:nvSpPr>
                <p:cNvPr id="39" name="צורה חופשית 38"/>
                <p:cNvSpPr/>
                <p:nvPr/>
              </p:nvSpPr>
              <p:spPr>
                <a:xfrm>
                  <a:off x="142845" y="1842481"/>
                  <a:ext cx="1071266" cy="3316511"/>
                </a:xfrm>
                <a:custGeom>
                  <a:avLst/>
                  <a:gdLst>
                    <a:gd name="connsiteX0" fmla="*/ 914400 w 1323833"/>
                    <a:gd name="connsiteY0" fmla="*/ 3316406 h 3316406"/>
                    <a:gd name="connsiteX1" fmla="*/ 68239 w 1323833"/>
                    <a:gd name="connsiteY1" fmla="*/ 1282889 h 3316406"/>
                    <a:gd name="connsiteX2" fmla="*/ 1323833 w 1323833"/>
                    <a:gd name="connsiteY2" fmla="*/ 0 h 3316406"/>
                  </a:gdLst>
                  <a:ahLst/>
                  <a:cxnLst>
                    <a:cxn ang="0">
                      <a:pos x="connsiteX0" y="connsiteY0"/>
                    </a:cxn>
                    <a:cxn ang="0">
                      <a:pos x="connsiteX1" y="connsiteY1"/>
                    </a:cxn>
                    <a:cxn ang="0">
                      <a:pos x="connsiteX2" y="connsiteY2"/>
                    </a:cxn>
                  </a:cxnLst>
                  <a:rect l="l" t="t" r="r" b="b"/>
                  <a:pathLst>
                    <a:path w="1323833" h="3316406">
                      <a:moveTo>
                        <a:pt x="914400" y="3316406"/>
                      </a:moveTo>
                      <a:cubicBezTo>
                        <a:pt x="457200" y="2576014"/>
                        <a:pt x="0" y="1835623"/>
                        <a:pt x="68239" y="1282889"/>
                      </a:cubicBezTo>
                      <a:cubicBezTo>
                        <a:pt x="136478" y="730155"/>
                        <a:pt x="730155" y="365077"/>
                        <a:pt x="1323833" y="0"/>
                      </a:cubicBezTo>
                    </a:path>
                  </a:pathLst>
                </a:custGeom>
                <a:ln w="44450">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dirty="0">
                    <a:solidFill>
                      <a:prstClr val="black"/>
                    </a:solidFill>
                  </a:endParaRPr>
                </a:p>
              </p:txBody>
            </p:sp>
            <p:cxnSp>
              <p:nvCxnSpPr>
                <p:cNvPr id="40" name="מחבר ישר 39"/>
                <p:cNvCxnSpPr/>
                <p:nvPr/>
              </p:nvCxnSpPr>
              <p:spPr bwMode="auto">
                <a:xfrm rot="5400000">
                  <a:off x="1121283" y="1852796"/>
                  <a:ext cx="214224"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36214" name="תמונה 29" descr="OVARY1.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33725" y="3270250"/>
                <a:ext cx="108902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36199" name="מלבן 25"/>
          <p:cNvSpPr>
            <a:spLocks noChangeArrowheads="1"/>
          </p:cNvSpPr>
          <p:nvPr/>
        </p:nvSpPr>
        <p:spPr bwMode="auto">
          <a:xfrm>
            <a:off x="973138" y="6564313"/>
            <a:ext cx="21415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100" dirty="0">
                <a:latin typeface="Arial" pitchFamily="34" charset="0"/>
                <a:cs typeface="Times New Roman" pitchFamily="18" charset="0"/>
              </a:rPr>
              <a:t>Brain: shutterstock.com/Diagon</a:t>
            </a:r>
            <a:endParaRPr lang="he-IL" sz="1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14313" y="660400"/>
            <a:ext cx="8555037" cy="5197475"/>
          </a:xfrm>
          <a:prstGeom prst="rect">
            <a:avLst/>
          </a:prstGeom>
          <a:noFill/>
          <a:ln w="22225">
            <a:noFill/>
          </a:ln>
          <a:effectLst>
            <a:outerShdw sx="101000" sy="101000" algn="ctr" rotWithShape="0">
              <a:schemeClr val="bg1">
                <a:lumMod val="75000"/>
              </a:schemeClr>
            </a:outerShdw>
          </a:effectLst>
        </p:spPr>
        <p:txBody>
          <a:bodyPr rtlCol="1"/>
          <a:lstStyle/>
          <a:p>
            <a:pPr fontAlgn="auto">
              <a:lnSpc>
                <a:spcPct val="114000"/>
              </a:lnSpc>
              <a:spcBef>
                <a:spcPts val="0"/>
              </a:spcBef>
              <a:spcAft>
                <a:spcPts val="0"/>
              </a:spcAft>
              <a:defRPr/>
            </a:pPr>
            <a:endParaRPr lang="he-IL" sz="1400" dirty="0">
              <a:solidFill>
                <a:prstClr val="black"/>
              </a:solidFill>
              <a:latin typeface="Arial" pitchFamily="34" charset="0"/>
            </a:endParaRPr>
          </a:p>
        </p:txBody>
      </p:sp>
      <p:sp>
        <p:nvSpPr>
          <p:cNvPr id="26" name="TextBox 25"/>
          <p:cNvSpPr txBox="1"/>
          <p:nvPr/>
        </p:nvSpPr>
        <p:spPr>
          <a:xfrm>
            <a:off x="133350" y="684213"/>
            <a:ext cx="8510588" cy="4244975"/>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endParaRPr lang="he-IL" dirty="0">
              <a:solidFill>
                <a:prstClr val="black"/>
              </a:solidFill>
              <a:latin typeface="Arial" pitchFamily="34" charset="0"/>
            </a:endParaRPr>
          </a:p>
        </p:txBody>
      </p:sp>
      <p:sp>
        <p:nvSpPr>
          <p:cNvPr id="10243" name="Slide Number Placeholder 6"/>
          <p:cNvSpPr>
            <a:spLocks noGrp="1"/>
          </p:cNvSpPr>
          <p:nvPr>
            <p:ph type="sldNum" sz="quarter" idx="10"/>
          </p:nvPr>
        </p:nvSpPr>
        <p:spPr bwMode="auto">
          <a:xfrm>
            <a:off x="457200" y="6564313"/>
            <a:ext cx="2133600" cy="365125"/>
          </a:xfrm>
          <a:ln>
            <a:miter lim="800000"/>
            <a:headEnd/>
            <a:tailEnd/>
          </a:ln>
        </p:spPr>
        <p:txBody>
          <a:bodyPr vert="horz" wrap="square" lIns="91440" tIns="45720" rIns="91440" bIns="45720" numCol="1" anchor="t" anchorCtr="0" compatLnSpc="1">
            <a:prstTxWarp prst="textNoShape">
              <a:avLst/>
            </a:prstTxWarp>
          </a:bodyPr>
          <a:lstStyle/>
          <a:p>
            <a:pPr>
              <a:defRPr/>
            </a:pPr>
            <a:fld id="{79F13CA3-256F-4F13-A657-8786F0F800F4}" type="slidenum">
              <a:rPr lang="he-IL" smtClean="0">
                <a:solidFill>
                  <a:srgbClr val="A6A6A6"/>
                </a:solidFill>
              </a:rPr>
              <a:pPr>
                <a:defRPr/>
              </a:pPr>
              <a:t>12</a:t>
            </a:fld>
            <a:endParaRPr lang="he-IL" dirty="0" smtClean="0">
              <a:solidFill>
                <a:srgbClr val="A6A6A6"/>
              </a:solidFill>
            </a:endParaRPr>
          </a:p>
        </p:txBody>
      </p:sp>
      <p:sp>
        <p:nvSpPr>
          <p:cNvPr id="8" name="Rectangle 3"/>
          <p:cNvSpPr/>
          <p:nvPr/>
        </p:nvSpPr>
        <p:spPr>
          <a:xfrm>
            <a:off x="374650" y="50006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 name="כותרת 12"/>
          <p:cNvSpPr>
            <a:spLocks noGrp="1"/>
          </p:cNvSpPr>
          <p:nvPr>
            <p:ph type="title" idx="4294967295"/>
          </p:nvPr>
        </p:nvSpPr>
        <p:spPr>
          <a:xfrm>
            <a:off x="457200" y="142875"/>
            <a:ext cx="8229600" cy="368300"/>
          </a:xfrm>
          <a:prstGeom prst="rect">
            <a:avLst/>
          </a:prstGeom>
        </p:spPr>
        <p:txBody>
          <a:bodyPr/>
          <a:lstStyle/>
          <a:p>
            <a:pPr fontAlgn="auto">
              <a:defRPr/>
            </a:pPr>
            <a:r>
              <a:rPr lang="he-IL" sz="1800" b="1" dirty="0" smtClean="0">
                <a:solidFill>
                  <a:srgbClr val="FF6600"/>
                </a:solidFill>
              </a:rPr>
              <a:t>תזכורת: השינויים ברמות ההורמונים במהלך המחזור החודשי באישה</a:t>
            </a:r>
            <a:endParaRPr lang="he-IL" sz="1800" b="1" dirty="0" smtClean="0">
              <a:solidFill>
                <a:srgbClr val="FF6600"/>
              </a:solidFill>
              <a:ea typeface="+mn-ea"/>
            </a:endParaRPr>
          </a:p>
        </p:txBody>
      </p:sp>
      <p:sp>
        <p:nvSpPr>
          <p:cNvPr id="137223" name="TextBox 14"/>
          <p:cNvSpPr txBox="1">
            <a:spLocks noChangeArrowheads="1"/>
          </p:cNvSpPr>
          <p:nvPr/>
        </p:nvSpPr>
        <p:spPr bwMode="auto">
          <a:xfrm>
            <a:off x="4857750" y="4143375"/>
            <a:ext cx="3857625" cy="2286000"/>
          </a:xfrm>
          <a:prstGeom prst="rect">
            <a:avLst/>
          </a:prstGeom>
          <a:noFill/>
          <a:ln w="19050">
            <a:solidFill>
              <a:srgbClr val="1D4C7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lnSpc>
                <a:spcPct val="114000"/>
              </a:lnSpc>
            </a:pPr>
            <a:r>
              <a:rPr lang="he-IL" b="1" dirty="0">
                <a:solidFill>
                  <a:srgbClr val="FF6600"/>
                </a:solidFill>
                <a:latin typeface="Arial" pitchFamily="34" charset="0"/>
              </a:rPr>
              <a:t>2. </a:t>
            </a:r>
            <a:r>
              <a:rPr lang="he-IL" b="1" u="sng" dirty="0">
                <a:solidFill>
                  <a:srgbClr val="000000"/>
                </a:solidFill>
                <a:latin typeface="Arial" pitchFamily="34" charset="0"/>
              </a:rPr>
              <a:t>לקראת אמצע המחזור</a:t>
            </a:r>
            <a:r>
              <a:rPr lang="he-IL" dirty="0">
                <a:solidFill>
                  <a:srgbClr val="000000"/>
                </a:solidFill>
                <a:latin typeface="Arial" pitchFamily="34" charset="0"/>
              </a:rPr>
              <a:t>:</a:t>
            </a:r>
          </a:p>
          <a:p>
            <a:pPr eaLnBrk="1" hangingPunct="1">
              <a:lnSpc>
                <a:spcPct val="114000"/>
              </a:lnSpc>
            </a:pPr>
            <a:r>
              <a:rPr lang="he-IL" dirty="0">
                <a:solidFill>
                  <a:srgbClr val="000000"/>
                </a:solidFill>
                <a:latin typeface="Arial" pitchFamily="34" charset="0"/>
              </a:rPr>
              <a:t>רמת האסטרוגן הגבוהה גורמת להיפופיזה להפריש כמות רבה של </a:t>
            </a:r>
            <a:r>
              <a:rPr lang="he-IL" dirty="0">
                <a:solidFill>
                  <a:srgbClr val="FF6600"/>
                </a:solidFill>
                <a:latin typeface="Arial" pitchFamily="34" charset="0"/>
              </a:rPr>
              <a:t>ההורמון </a:t>
            </a:r>
            <a:r>
              <a:rPr lang="en-US" dirty="0">
                <a:solidFill>
                  <a:srgbClr val="FF6600"/>
                </a:solidFill>
                <a:latin typeface="Arial" pitchFamily="34" charset="0"/>
              </a:rPr>
              <a:t>LH</a:t>
            </a:r>
            <a:r>
              <a:rPr lang="he-IL" dirty="0">
                <a:solidFill>
                  <a:srgbClr val="FF6600"/>
                </a:solidFill>
                <a:latin typeface="Arial" pitchFamily="34" charset="0"/>
              </a:rPr>
              <a:t> </a:t>
            </a:r>
            <a:r>
              <a:rPr lang="he-IL" dirty="0">
                <a:solidFill>
                  <a:srgbClr val="000000"/>
                </a:solidFill>
                <a:latin typeface="Arial" pitchFamily="34" charset="0"/>
              </a:rPr>
              <a:t>(וגם עוד </a:t>
            </a:r>
            <a:r>
              <a:rPr lang="en-US" dirty="0">
                <a:solidFill>
                  <a:srgbClr val="000000"/>
                </a:solidFill>
                <a:latin typeface="Arial" pitchFamily="34" charset="0"/>
              </a:rPr>
              <a:t>FSH</a:t>
            </a:r>
            <a:r>
              <a:rPr lang="he-IL" dirty="0">
                <a:solidFill>
                  <a:srgbClr val="000000"/>
                </a:solidFill>
                <a:latin typeface="Arial" pitchFamily="34" charset="0"/>
              </a:rPr>
              <a:t>). </a:t>
            </a:r>
            <a:r>
              <a:rPr lang="he-IL" dirty="0" smtClean="0">
                <a:solidFill>
                  <a:srgbClr val="000000"/>
                </a:solidFill>
                <a:latin typeface="Arial" pitchFamily="34" charset="0"/>
              </a:rPr>
              <a:t>ה</a:t>
            </a:r>
            <a:r>
              <a:rPr lang="he-IL" dirty="0" smtClean="0">
                <a:solidFill>
                  <a:srgbClr val="000000"/>
                </a:solidFill>
                <a:latin typeface="Arial"/>
                <a:cs typeface="Arial"/>
              </a:rPr>
              <a:t>־</a:t>
            </a:r>
            <a:r>
              <a:rPr lang="en-US" dirty="0" smtClean="0">
                <a:solidFill>
                  <a:srgbClr val="000000"/>
                </a:solidFill>
                <a:latin typeface="Arial" pitchFamily="34" charset="0"/>
              </a:rPr>
              <a:t>LH</a:t>
            </a:r>
            <a:r>
              <a:rPr lang="he-IL" dirty="0" smtClean="0">
                <a:solidFill>
                  <a:srgbClr val="000000"/>
                </a:solidFill>
                <a:latin typeface="Arial" pitchFamily="34" charset="0"/>
              </a:rPr>
              <a:t> </a:t>
            </a:r>
            <a:r>
              <a:rPr lang="he-IL" dirty="0">
                <a:solidFill>
                  <a:srgbClr val="000000"/>
                </a:solidFill>
                <a:latin typeface="Arial" pitchFamily="34" charset="0"/>
              </a:rPr>
              <a:t>הוא </a:t>
            </a:r>
            <a:r>
              <a:rPr lang="he-IL" dirty="0">
                <a:solidFill>
                  <a:srgbClr val="FF6600"/>
                </a:solidFill>
                <a:latin typeface="Arial" pitchFamily="34" charset="0"/>
              </a:rPr>
              <a:t>הורמון "משרה ביוץ" </a:t>
            </a:r>
            <a:r>
              <a:rPr lang="he-IL" dirty="0">
                <a:solidFill>
                  <a:srgbClr val="000000"/>
                </a:solidFill>
                <a:latin typeface="Arial" pitchFamily="34" charset="0"/>
              </a:rPr>
              <a:t>– עלייתו החדה והירידה שאחריה גורמות לביצית הבְּשלה לחרוג מן השחלה ולזקיק להפוך לגופיף צהוב.</a:t>
            </a:r>
          </a:p>
          <a:p>
            <a:pPr eaLnBrk="1" hangingPunct="1"/>
            <a:endParaRPr lang="he-IL" dirty="0">
              <a:solidFill>
                <a:srgbClr val="000000"/>
              </a:solidFill>
              <a:latin typeface="Arial" pitchFamily="34" charset="0"/>
            </a:endParaRPr>
          </a:p>
        </p:txBody>
      </p:sp>
      <p:grpSp>
        <p:nvGrpSpPr>
          <p:cNvPr id="137224" name="קבוצה 29"/>
          <p:cNvGrpSpPr>
            <a:grpSpLocks/>
          </p:cNvGrpSpPr>
          <p:nvPr/>
        </p:nvGrpSpPr>
        <p:grpSpPr bwMode="auto">
          <a:xfrm>
            <a:off x="142875" y="539750"/>
            <a:ext cx="4786313" cy="6207125"/>
            <a:chOff x="142844" y="539573"/>
            <a:chExt cx="4786346" cy="6207482"/>
          </a:xfrm>
        </p:grpSpPr>
        <p:grpSp>
          <p:nvGrpSpPr>
            <p:cNvPr id="137226" name="קבוצה 27"/>
            <p:cNvGrpSpPr>
              <a:grpSpLocks/>
            </p:cNvGrpSpPr>
            <p:nvPr/>
          </p:nvGrpSpPr>
          <p:grpSpPr bwMode="auto">
            <a:xfrm>
              <a:off x="142844" y="539573"/>
              <a:ext cx="4717456" cy="6032699"/>
              <a:chOff x="142844" y="512277"/>
              <a:chExt cx="4717456" cy="6032699"/>
            </a:xfrm>
          </p:grpSpPr>
          <p:grpSp>
            <p:nvGrpSpPr>
              <p:cNvPr id="137228" name="קבוצה 24"/>
              <p:cNvGrpSpPr>
                <a:grpSpLocks/>
              </p:cNvGrpSpPr>
              <p:nvPr/>
            </p:nvGrpSpPr>
            <p:grpSpPr bwMode="auto">
              <a:xfrm>
                <a:off x="142844" y="571480"/>
                <a:ext cx="4717456" cy="5973496"/>
                <a:chOff x="142844" y="500042"/>
                <a:chExt cx="4717456" cy="5973496"/>
              </a:xfrm>
            </p:grpSpPr>
            <p:grpSp>
              <p:nvGrpSpPr>
                <p:cNvPr id="137230" name="קבוצה 11"/>
                <p:cNvGrpSpPr>
                  <a:grpSpLocks/>
                </p:cNvGrpSpPr>
                <p:nvPr/>
              </p:nvGrpSpPr>
              <p:grpSpPr bwMode="auto">
                <a:xfrm>
                  <a:off x="142844" y="500042"/>
                  <a:ext cx="4717456" cy="5616306"/>
                  <a:chOff x="2928926" y="428604"/>
                  <a:chExt cx="5072098" cy="6015697"/>
                </a:xfrm>
              </p:grpSpPr>
              <p:pic>
                <p:nvPicPr>
                  <p:cNvPr id="137239" name="תמונה 10" descr="menstrual_cycle.jpg"/>
                  <p:cNvPicPr>
                    <a:picLocks noChangeAspect="1"/>
                  </p:cNvPicPr>
                  <p:nvPr/>
                </p:nvPicPr>
                <p:blipFill>
                  <a:blip r:embed="rId3" cstate="print">
                    <a:extLst>
                      <a:ext uri="{28A0092B-C50C-407E-A947-70E740481C1C}">
                        <a14:useLocalDpi xmlns:a14="http://schemas.microsoft.com/office/drawing/2010/main" val="0"/>
                      </a:ext>
                    </a:extLst>
                  </a:blip>
                  <a:srcRect l="7385" t="44572" b="40625"/>
                  <a:stretch>
                    <a:fillRect/>
                  </a:stretch>
                </p:blipFill>
                <p:spPr bwMode="auto">
                  <a:xfrm>
                    <a:off x="3214678" y="5372731"/>
                    <a:ext cx="4771768" cy="1071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7240" name="תמונה 9" descr="Endometrium_Cycle - final.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28926" y="428604"/>
                    <a:ext cx="5072098" cy="5080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7231" name="TextBox 15"/>
                <p:cNvSpPr txBox="1">
                  <a:spLocks noChangeArrowheads="1"/>
                </p:cNvSpPr>
                <p:nvPr/>
              </p:nvSpPr>
              <p:spPr bwMode="auto">
                <a:xfrm>
                  <a:off x="2143108" y="6030749"/>
                  <a:ext cx="642942"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ביוץ</a:t>
                  </a:r>
                </a:p>
              </p:txBody>
            </p:sp>
            <p:sp>
              <p:nvSpPr>
                <p:cNvPr id="137232" name="TextBox 16"/>
                <p:cNvSpPr txBox="1">
                  <a:spLocks noChangeArrowheads="1"/>
                </p:cNvSpPr>
                <p:nvPr/>
              </p:nvSpPr>
              <p:spPr bwMode="auto">
                <a:xfrm>
                  <a:off x="142844" y="5830712"/>
                  <a:ext cx="2214578" cy="642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התפתחות הזקיק והבשלת הביצית</a:t>
                  </a:r>
                </a:p>
              </p:txBody>
            </p:sp>
            <p:sp>
              <p:nvSpPr>
                <p:cNvPr id="137233" name="TextBox 17"/>
                <p:cNvSpPr txBox="1">
                  <a:spLocks noChangeArrowheads="1"/>
                </p:cNvSpPr>
                <p:nvPr/>
              </p:nvSpPr>
              <p:spPr bwMode="auto">
                <a:xfrm>
                  <a:off x="2928926" y="5744982"/>
                  <a:ext cx="1214445" cy="57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גופיף צהוב</a:t>
                  </a:r>
                </a:p>
              </p:txBody>
            </p:sp>
            <p:sp>
              <p:nvSpPr>
                <p:cNvPr id="137234" name="TextBox 18"/>
                <p:cNvSpPr txBox="1">
                  <a:spLocks noChangeArrowheads="1"/>
                </p:cNvSpPr>
                <p:nvPr/>
              </p:nvSpPr>
              <p:spPr bwMode="auto">
                <a:xfrm>
                  <a:off x="3214678" y="4143102"/>
                  <a:ext cx="1376372"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dirty="0">
                      <a:solidFill>
                        <a:srgbClr val="000000"/>
                      </a:solidFill>
                      <a:latin typeface="Arial" pitchFamily="34" charset="0"/>
                    </a:rPr>
                    <a:t>רירית הרחם</a:t>
                  </a:r>
                </a:p>
              </p:txBody>
            </p:sp>
            <p:sp>
              <p:nvSpPr>
                <p:cNvPr id="137235" name="TextBox 20"/>
                <p:cNvSpPr txBox="1">
                  <a:spLocks noChangeArrowheads="1"/>
                </p:cNvSpPr>
                <p:nvPr/>
              </p:nvSpPr>
              <p:spPr bwMode="auto">
                <a:xfrm>
                  <a:off x="300008" y="1398157"/>
                  <a:ext cx="714380"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en-US" sz="1600" b="1" dirty="0">
                      <a:solidFill>
                        <a:srgbClr val="038EED"/>
                      </a:solidFill>
                      <a:latin typeface="Arial" pitchFamily="34" charset="0"/>
                    </a:rPr>
                    <a:t>FSH</a:t>
                  </a:r>
                  <a:endParaRPr lang="he-IL" sz="1600" b="1" dirty="0">
                    <a:solidFill>
                      <a:srgbClr val="038EED"/>
                    </a:solidFill>
                    <a:latin typeface="Arial" pitchFamily="34" charset="0"/>
                  </a:endParaRPr>
                </a:p>
              </p:txBody>
            </p:sp>
            <p:sp>
              <p:nvSpPr>
                <p:cNvPr id="137236" name="TextBox 21"/>
                <p:cNvSpPr txBox="1">
                  <a:spLocks noChangeArrowheads="1"/>
                </p:cNvSpPr>
                <p:nvPr/>
              </p:nvSpPr>
              <p:spPr bwMode="auto">
                <a:xfrm>
                  <a:off x="1643042" y="785346"/>
                  <a:ext cx="642941"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en-US" sz="1600" b="1" dirty="0">
                      <a:solidFill>
                        <a:srgbClr val="00B050"/>
                      </a:solidFill>
                      <a:latin typeface="Arial" pitchFamily="34" charset="0"/>
                    </a:rPr>
                    <a:t>LH</a:t>
                  </a:r>
                  <a:endParaRPr lang="he-IL" sz="1600" b="1" dirty="0">
                    <a:solidFill>
                      <a:srgbClr val="00B050"/>
                    </a:solidFill>
                    <a:latin typeface="Arial" pitchFamily="34" charset="0"/>
                  </a:endParaRPr>
                </a:p>
              </p:txBody>
            </p:sp>
            <p:sp>
              <p:nvSpPr>
                <p:cNvPr id="137237" name="TextBox 22"/>
                <p:cNvSpPr txBox="1">
                  <a:spLocks noChangeArrowheads="1"/>
                </p:cNvSpPr>
                <p:nvPr/>
              </p:nvSpPr>
              <p:spPr bwMode="auto">
                <a:xfrm>
                  <a:off x="1019150" y="2499945"/>
                  <a:ext cx="1052520"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dirty="0">
                      <a:solidFill>
                        <a:srgbClr val="FD30FF"/>
                      </a:solidFill>
                      <a:latin typeface="Arial" pitchFamily="34" charset="0"/>
                    </a:rPr>
                    <a:t>אסטרוגן</a:t>
                  </a:r>
                </a:p>
              </p:txBody>
            </p:sp>
            <p:sp>
              <p:nvSpPr>
                <p:cNvPr id="137238" name="TextBox 23"/>
                <p:cNvSpPr txBox="1">
                  <a:spLocks noChangeArrowheads="1"/>
                </p:cNvSpPr>
                <p:nvPr/>
              </p:nvSpPr>
              <p:spPr bwMode="auto">
                <a:xfrm>
                  <a:off x="2714612" y="2030018"/>
                  <a:ext cx="1214446"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dirty="0">
                      <a:solidFill>
                        <a:srgbClr val="F78609"/>
                      </a:solidFill>
                      <a:latin typeface="Arial" pitchFamily="34" charset="0"/>
                    </a:rPr>
                    <a:t>פרוגסטרון</a:t>
                  </a:r>
                </a:p>
              </p:txBody>
            </p:sp>
          </p:grpSp>
          <p:sp>
            <p:nvSpPr>
              <p:cNvPr id="137229" name="מלבן 1"/>
              <p:cNvSpPr>
                <a:spLocks noChangeArrowheads="1"/>
              </p:cNvSpPr>
              <p:nvPr/>
            </p:nvSpPr>
            <p:spPr bwMode="auto">
              <a:xfrm>
                <a:off x="214282" y="512277"/>
                <a:ext cx="24000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rtl="0" eaLnBrk="0" hangingPunct="0"/>
                <a:r>
                  <a:rPr lang="nl-NL" sz="1000">
                    <a:solidFill>
                      <a:srgbClr val="000000"/>
                    </a:solidFill>
                    <a:latin typeface="Arial" pitchFamily="34" charset="0"/>
                  </a:rPr>
                  <a:t>© DESIDERIUS (</a:t>
                </a:r>
                <a:r>
                  <a:rPr lang="nl-NL" sz="1000">
                    <a:solidFill>
                      <a:srgbClr val="000000"/>
                    </a:solidFill>
                    <a:latin typeface="Arial" pitchFamily="34" charset="0"/>
                    <a:hlinkClick r:id="rId5"/>
                  </a:rPr>
                  <a:t>Wikimedia commons</a:t>
                </a:r>
                <a:r>
                  <a:rPr lang="en-US" sz="1000" dirty="0">
                    <a:solidFill>
                      <a:srgbClr val="000000"/>
                    </a:solidFill>
                    <a:latin typeface="Arial" pitchFamily="34" charset="0"/>
                  </a:rPr>
                  <a:t>)</a:t>
                </a:r>
                <a:endParaRPr lang="he-IL" sz="1000" dirty="0">
                  <a:solidFill>
                    <a:srgbClr val="000000"/>
                  </a:solidFill>
                  <a:latin typeface="Arial" pitchFamily="34" charset="0"/>
                </a:endParaRPr>
              </a:p>
            </p:txBody>
          </p:sp>
        </p:grpSp>
        <p:sp>
          <p:nvSpPr>
            <p:cNvPr id="137227" name="מלבן 1"/>
            <p:cNvSpPr>
              <a:spLocks noChangeArrowheads="1"/>
            </p:cNvSpPr>
            <p:nvPr/>
          </p:nvSpPr>
          <p:spPr bwMode="auto">
            <a:xfrm>
              <a:off x="2410552" y="6500834"/>
              <a:ext cx="25186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rtl="0"/>
              <a:r>
                <a:rPr lang="nl-NL" sz="1000" dirty="0">
                  <a:solidFill>
                    <a:srgbClr val="000000"/>
                  </a:solidFill>
                  <a:latin typeface="Arial" pitchFamily="34" charset="0"/>
                </a:rPr>
                <a:t>© </a:t>
              </a:r>
              <a:r>
                <a:rPr lang="en-US" sz="1000" dirty="0">
                  <a:solidFill>
                    <a:srgbClr val="000000"/>
                  </a:solidFill>
                  <a:latin typeface="Arial" pitchFamily="34" charset="0"/>
                </a:rPr>
                <a:t>Nicole Vacheret (</a:t>
              </a:r>
              <a:r>
                <a:rPr lang="en-US" sz="1000" u="sng" dirty="0">
                  <a:solidFill>
                    <a:srgbClr val="000000"/>
                  </a:solidFill>
                  <a:latin typeface="Arial" pitchFamily="34" charset="0"/>
                  <a:hlinkClick r:id="rId6"/>
                </a:rPr>
                <a:t>Wikimedia commons</a:t>
              </a:r>
              <a:r>
                <a:rPr lang="en-US" sz="1000" dirty="0">
                  <a:solidFill>
                    <a:srgbClr val="000000"/>
                  </a:solidFill>
                  <a:latin typeface="Arial" pitchFamily="34" charset="0"/>
                </a:rPr>
                <a:t>)</a:t>
              </a:r>
            </a:p>
          </p:txBody>
        </p:sp>
      </p:grpSp>
      <p:sp>
        <p:nvSpPr>
          <p:cNvPr id="137225" name="TextBox 13"/>
          <p:cNvSpPr txBox="1">
            <a:spLocks noChangeArrowheads="1"/>
          </p:cNvSpPr>
          <p:nvPr/>
        </p:nvSpPr>
        <p:spPr bwMode="auto">
          <a:xfrm>
            <a:off x="4857750" y="744538"/>
            <a:ext cx="3857625" cy="3184525"/>
          </a:xfrm>
          <a:prstGeom prst="rect">
            <a:avLst/>
          </a:prstGeom>
          <a:noFill/>
          <a:ln w="19050">
            <a:solidFill>
              <a:srgbClr val="1D4C7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lnSpc>
                <a:spcPct val="114000"/>
              </a:lnSpc>
            </a:pPr>
            <a:r>
              <a:rPr lang="he-IL" b="1" dirty="0">
                <a:solidFill>
                  <a:srgbClr val="FF6600"/>
                </a:solidFill>
                <a:latin typeface="Arial" pitchFamily="34" charset="0"/>
              </a:rPr>
              <a:t>1. </a:t>
            </a:r>
            <a:r>
              <a:rPr lang="he-IL" b="1" u="sng" dirty="0">
                <a:solidFill>
                  <a:srgbClr val="000000"/>
                </a:solidFill>
                <a:latin typeface="Arial" pitchFamily="34" charset="0"/>
              </a:rPr>
              <a:t>בתחילת המחזור</a:t>
            </a:r>
            <a:r>
              <a:rPr lang="he-IL" dirty="0">
                <a:solidFill>
                  <a:srgbClr val="000000"/>
                </a:solidFill>
                <a:latin typeface="Arial" pitchFamily="34" charset="0"/>
              </a:rPr>
              <a:t>:</a:t>
            </a:r>
          </a:p>
          <a:p>
            <a:pPr eaLnBrk="1" hangingPunct="1">
              <a:lnSpc>
                <a:spcPct val="114000"/>
              </a:lnSpc>
            </a:pPr>
            <a:r>
              <a:rPr lang="he-IL" dirty="0">
                <a:solidFill>
                  <a:srgbClr val="000000"/>
                </a:solidFill>
                <a:latin typeface="Arial" pitchFamily="34" charset="0"/>
              </a:rPr>
              <a:t>בעקבות הפרשת הורמון משחרר מההיפותלמוס, ההיפופיזה מתחילה להפריש את </a:t>
            </a:r>
            <a:r>
              <a:rPr lang="he-IL" dirty="0">
                <a:solidFill>
                  <a:srgbClr val="FF6600"/>
                </a:solidFill>
                <a:latin typeface="Arial" pitchFamily="34" charset="0"/>
              </a:rPr>
              <a:t>ההורמון</a:t>
            </a:r>
            <a:r>
              <a:rPr lang="he-IL" dirty="0">
                <a:solidFill>
                  <a:srgbClr val="000000"/>
                </a:solidFill>
                <a:latin typeface="Arial" pitchFamily="34" charset="0"/>
              </a:rPr>
              <a:t> </a:t>
            </a:r>
            <a:r>
              <a:rPr lang="en-US" dirty="0">
                <a:solidFill>
                  <a:srgbClr val="FF6600"/>
                </a:solidFill>
                <a:latin typeface="Arial" pitchFamily="34" charset="0"/>
              </a:rPr>
              <a:t>FSH</a:t>
            </a:r>
            <a:r>
              <a:rPr lang="he-IL" dirty="0">
                <a:solidFill>
                  <a:srgbClr val="FF6600"/>
                </a:solidFill>
                <a:latin typeface="Arial" pitchFamily="34" charset="0"/>
              </a:rPr>
              <a:t>, </a:t>
            </a:r>
            <a:r>
              <a:rPr lang="he-IL" dirty="0">
                <a:solidFill>
                  <a:srgbClr val="000000"/>
                </a:solidFill>
                <a:latin typeface="Arial" pitchFamily="34" charset="0"/>
              </a:rPr>
              <a:t>שגורם לזקיק בשחלה לגדול </a:t>
            </a:r>
            <a:r>
              <a:rPr lang="he-IL" dirty="0" smtClean="0">
                <a:solidFill>
                  <a:srgbClr val="000000"/>
                </a:solidFill>
                <a:latin typeface="Arial" pitchFamily="34" charset="0"/>
              </a:rPr>
              <a:t>ולהתפתח </a:t>
            </a:r>
            <a:r>
              <a:rPr lang="he-IL" dirty="0">
                <a:solidFill>
                  <a:srgbClr val="000000"/>
                </a:solidFill>
                <a:latin typeface="Arial" pitchFamily="34" charset="0"/>
              </a:rPr>
              <a:t>ולביצית שבתוכו להבשיל. השם </a:t>
            </a:r>
            <a:r>
              <a:rPr lang="en-US" dirty="0">
                <a:solidFill>
                  <a:srgbClr val="000000"/>
                </a:solidFill>
                <a:latin typeface="Arial" pitchFamily="34" charset="0"/>
              </a:rPr>
              <a:t>FSH</a:t>
            </a:r>
            <a:r>
              <a:rPr lang="he-IL" dirty="0">
                <a:solidFill>
                  <a:srgbClr val="000000"/>
                </a:solidFill>
                <a:latin typeface="Arial" pitchFamily="34" charset="0"/>
              </a:rPr>
              <a:t> משמעו </a:t>
            </a:r>
            <a:r>
              <a:rPr lang="he-IL" dirty="0">
                <a:solidFill>
                  <a:srgbClr val="FF6600"/>
                </a:solidFill>
                <a:latin typeface="Arial" pitchFamily="34" charset="0"/>
              </a:rPr>
              <a:t>"הורמון מגרה זקיק" </a:t>
            </a:r>
            <a:r>
              <a:rPr lang="he-IL" dirty="0">
                <a:solidFill>
                  <a:srgbClr val="000000"/>
                </a:solidFill>
                <a:latin typeface="Arial" pitchFamily="34" charset="0"/>
              </a:rPr>
              <a:t>(</a:t>
            </a:r>
            <a:r>
              <a:rPr lang="en-US" dirty="0">
                <a:solidFill>
                  <a:srgbClr val="000000"/>
                </a:solidFill>
                <a:latin typeface="Arial" pitchFamily="34" charset="0"/>
              </a:rPr>
              <a:t>Follicle Stimulating Hormone</a:t>
            </a:r>
            <a:r>
              <a:rPr lang="he-IL" dirty="0">
                <a:solidFill>
                  <a:srgbClr val="000000"/>
                </a:solidFill>
                <a:latin typeface="Arial" pitchFamily="34" charset="0"/>
              </a:rPr>
              <a:t>). </a:t>
            </a:r>
            <a:r>
              <a:rPr lang="he-IL" dirty="0" smtClean="0">
                <a:latin typeface="Arial" pitchFamily="34" charset="0"/>
              </a:rPr>
              <a:t>בתגובה, </a:t>
            </a:r>
            <a:r>
              <a:rPr lang="he-IL" dirty="0">
                <a:latin typeface="Arial" pitchFamily="34" charset="0"/>
              </a:rPr>
              <a:t>הזקיק </a:t>
            </a:r>
            <a:r>
              <a:rPr lang="he-IL" dirty="0">
                <a:solidFill>
                  <a:srgbClr val="000000"/>
                </a:solidFill>
                <a:latin typeface="Arial" pitchFamily="34" charset="0"/>
              </a:rPr>
              <a:t>שבשחלה מפריש את </a:t>
            </a:r>
            <a:r>
              <a:rPr lang="he-IL" dirty="0">
                <a:solidFill>
                  <a:srgbClr val="FF6600"/>
                </a:solidFill>
                <a:latin typeface="Arial" pitchFamily="34" charset="0"/>
              </a:rPr>
              <a:t>ההורמון אסטרוגן, </a:t>
            </a:r>
            <a:r>
              <a:rPr lang="he-IL" dirty="0">
                <a:solidFill>
                  <a:srgbClr val="000000"/>
                </a:solidFill>
                <a:latin typeface="Arial" pitchFamily="34" charset="0"/>
              </a:rPr>
              <a:t>הגורם לרירית הרחם להתעבות.</a:t>
            </a:r>
          </a:p>
          <a:p>
            <a:pPr eaLnBrk="1" hangingPunct="1"/>
            <a:endParaRPr lang="he-IL" dirty="0">
              <a:solidFill>
                <a:srgbClr val="000000"/>
              </a:solidFill>
              <a:latin typeface="Arial" pitchFamily="34" charset="0"/>
            </a:endParaRPr>
          </a:p>
          <a:p>
            <a:pPr eaLnBrk="1" hangingPunct="1"/>
            <a:endParaRPr lang="he-IL" dirty="0">
              <a:solidFill>
                <a:srgbClr val="000000"/>
              </a:solidFill>
              <a:latin typeface="Arial" pitchFamily="34" charset="0"/>
            </a:endParaRPr>
          </a:p>
          <a:p>
            <a:pPr eaLnBrk="1" hangingPunct="1"/>
            <a:endParaRPr lang="he-IL" dirty="0">
              <a:solidFill>
                <a:srgbClr val="000000"/>
              </a:solidFill>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33350" y="684213"/>
            <a:ext cx="8626475" cy="1530350"/>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endParaRPr lang="he-IL" dirty="0">
              <a:solidFill>
                <a:prstClr val="black"/>
              </a:solidFill>
              <a:latin typeface="Arial" pitchFamily="34" charset="0"/>
            </a:endParaRPr>
          </a:p>
        </p:txBody>
      </p:sp>
      <p:sp>
        <p:nvSpPr>
          <p:cNvPr id="10243" name="Slide Number Placeholder 6"/>
          <p:cNvSpPr>
            <a:spLocks noGrp="1"/>
          </p:cNvSpPr>
          <p:nvPr>
            <p:ph type="sldNum" sz="quarter" idx="10"/>
          </p:nvPr>
        </p:nvSpPr>
        <p:spPr bwMode="auto">
          <a:xfrm>
            <a:off x="457200" y="6564313"/>
            <a:ext cx="2133600" cy="365125"/>
          </a:xfrm>
          <a:ln>
            <a:miter lim="800000"/>
            <a:headEnd/>
            <a:tailEnd/>
          </a:ln>
        </p:spPr>
        <p:txBody>
          <a:bodyPr vert="horz" wrap="square" lIns="91440" tIns="45720" rIns="91440" bIns="45720" numCol="1" anchor="t" anchorCtr="0" compatLnSpc="1">
            <a:prstTxWarp prst="textNoShape">
              <a:avLst/>
            </a:prstTxWarp>
          </a:bodyPr>
          <a:lstStyle/>
          <a:p>
            <a:pPr>
              <a:defRPr/>
            </a:pPr>
            <a:fld id="{A26DA5D4-FD78-4A56-BCE7-5F8663811D1E}" type="slidenum">
              <a:rPr lang="he-IL" smtClean="0">
                <a:solidFill>
                  <a:srgbClr val="A6A6A6"/>
                </a:solidFill>
              </a:rPr>
              <a:pPr>
                <a:defRPr/>
              </a:pPr>
              <a:t>13</a:t>
            </a:fld>
            <a:endParaRPr lang="he-IL" dirty="0" smtClean="0">
              <a:solidFill>
                <a:srgbClr val="A6A6A6"/>
              </a:solidFill>
            </a:endParaRPr>
          </a:p>
        </p:txBody>
      </p:sp>
      <p:sp>
        <p:nvSpPr>
          <p:cNvPr id="8" name="Rectangle 3"/>
          <p:cNvSpPr/>
          <p:nvPr/>
        </p:nvSpPr>
        <p:spPr>
          <a:xfrm>
            <a:off x="374650" y="50006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 name="כותרת 12"/>
          <p:cNvSpPr>
            <a:spLocks noGrp="1"/>
          </p:cNvSpPr>
          <p:nvPr>
            <p:ph type="title" idx="4294967295"/>
          </p:nvPr>
        </p:nvSpPr>
        <p:spPr>
          <a:xfrm>
            <a:off x="457200" y="142875"/>
            <a:ext cx="8229600" cy="368300"/>
          </a:xfrm>
          <a:prstGeom prst="rect">
            <a:avLst/>
          </a:prstGeom>
        </p:spPr>
        <p:txBody>
          <a:bodyPr/>
          <a:lstStyle/>
          <a:p>
            <a:pPr fontAlgn="auto">
              <a:defRPr/>
            </a:pPr>
            <a:r>
              <a:rPr lang="he-IL" sz="1800" b="1" dirty="0" smtClean="0">
                <a:solidFill>
                  <a:srgbClr val="FF6600"/>
                </a:solidFill>
                <a:ea typeface="+mn-ea"/>
              </a:rPr>
              <a:t>השינויים ברמות ההורמונים במהלך המחזור החודשי – המשך</a:t>
            </a:r>
          </a:p>
        </p:txBody>
      </p:sp>
      <p:sp>
        <p:nvSpPr>
          <p:cNvPr id="138246" name="TextBox 11"/>
          <p:cNvSpPr txBox="1">
            <a:spLocks noChangeArrowheads="1"/>
          </p:cNvSpPr>
          <p:nvPr/>
        </p:nvSpPr>
        <p:spPr bwMode="auto">
          <a:xfrm>
            <a:off x="5214938" y="4143375"/>
            <a:ext cx="3357562" cy="2000250"/>
          </a:xfrm>
          <a:prstGeom prst="rect">
            <a:avLst/>
          </a:prstGeom>
          <a:noFill/>
          <a:ln w="19050">
            <a:solidFill>
              <a:srgbClr val="1D4C7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lnSpc>
                <a:spcPct val="114000"/>
              </a:lnSpc>
            </a:pPr>
            <a:r>
              <a:rPr lang="he-IL" b="1" dirty="0">
                <a:solidFill>
                  <a:srgbClr val="FF6600"/>
                </a:solidFill>
                <a:latin typeface="Arial" pitchFamily="34" charset="0"/>
              </a:rPr>
              <a:t>4. </a:t>
            </a:r>
            <a:r>
              <a:rPr lang="he-IL" dirty="0" smtClean="0">
                <a:solidFill>
                  <a:srgbClr val="000000"/>
                </a:solidFill>
                <a:latin typeface="Arial" pitchFamily="34" charset="0"/>
              </a:rPr>
              <a:t>לרוב </a:t>
            </a:r>
            <a:r>
              <a:rPr lang="he-IL" b="1" u="sng" dirty="0">
                <a:solidFill>
                  <a:srgbClr val="000000"/>
                </a:solidFill>
                <a:latin typeface="Arial" pitchFamily="34" charset="0"/>
              </a:rPr>
              <a:t>לא מתרחשת </a:t>
            </a:r>
            <a:r>
              <a:rPr lang="he-IL" b="1" u="sng" dirty="0" smtClean="0">
                <a:solidFill>
                  <a:srgbClr val="000000"/>
                </a:solidFill>
                <a:latin typeface="Arial" pitchFamily="34" charset="0"/>
              </a:rPr>
              <a:t>הפריה,</a:t>
            </a:r>
            <a:r>
              <a:rPr lang="he-IL" dirty="0" smtClean="0">
                <a:solidFill>
                  <a:srgbClr val="000000"/>
                </a:solidFill>
                <a:latin typeface="Arial" pitchFamily="34" charset="0"/>
              </a:rPr>
              <a:t> </a:t>
            </a:r>
          </a:p>
          <a:p>
            <a:pPr eaLnBrk="1" hangingPunct="1">
              <a:lnSpc>
                <a:spcPct val="114000"/>
              </a:lnSpc>
            </a:pPr>
            <a:r>
              <a:rPr lang="he-IL" dirty="0" smtClean="0">
                <a:latin typeface="Arial" pitchFamily="34" charset="0"/>
              </a:rPr>
              <a:t>ולכן הגופיף הצהוב מתנוון.</a:t>
            </a:r>
            <a:endParaRPr lang="he-IL" dirty="0">
              <a:latin typeface="Arial" pitchFamily="34" charset="0"/>
            </a:endParaRPr>
          </a:p>
          <a:p>
            <a:pPr eaLnBrk="1" hangingPunct="1">
              <a:lnSpc>
                <a:spcPct val="114000"/>
              </a:lnSpc>
            </a:pPr>
            <a:r>
              <a:rPr lang="he-IL" dirty="0">
                <a:solidFill>
                  <a:srgbClr val="000000"/>
                </a:solidFill>
                <a:latin typeface="Arial" pitchFamily="34" charset="0"/>
              </a:rPr>
              <a:t>בעקבות זאת, </a:t>
            </a:r>
            <a:r>
              <a:rPr lang="he-IL" dirty="0">
                <a:solidFill>
                  <a:srgbClr val="FF6600"/>
                </a:solidFill>
                <a:latin typeface="Arial" pitchFamily="34" charset="0"/>
              </a:rPr>
              <a:t>רמת הפרוגסטרון יורדת </a:t>
            </a:r>
            <a:r>
              <a:rPr lang="he-IL" dirty="0">
                <a:solidFill>
                  <a:srgbClr val="000000"/>
                </a:solidFill>
                <a:latin typeface="Arial" pitchFamily="34" charset="0"/>
              </a:rPr>
              <a:t>בחדות וגורמת להתפרקות רירית הרחם ולהופעת דימום הווסת.</a:t>
            </a:r>
          </a:p>
          <a:p>
            <a:pPr eaLnBrk="1" hangingPunct="1">
              <a:lnSpc>
                <a:spcPct val="114000"/>
              </a:lnSpc>
            </a:pPr>
            <a:r>
              <a:rPr lang="he-IL" dirty="0">
                <a:solidFill>
                  <a:srgbClr val="000000"/>
                </a:solidFill>
                <a:latin typeface="Arial" pitchFamily="34" charset="0"/>
              </a:rPr>
              <a:t>כך מתחיל מחזור חודשי חדש.</a:t>
            </a:r>
          </a:p>
          <a:p>
            <a:pPr eaLnBrk="1" hangingPunct="1"/>
            <a:endParaRPr lang="he-IL" dirty="0">
              <a:solidFill>
                <a:srgbClr val="000000"/>
              </a:solidFill>
              <a:latin typeface="Arial" pitchFamily="34" charset="0"/>
            </a:endParaRPr>
          </a:p>
          <a:p>
            <a:pPr eaLnBrk="1" hangingPunct="1"/>
            <a:endParaRPr lang="he-IL" dirty="0">
              <a:solidFill>
                <a:srgbClr val="000000"/>
              </a:solidFill>
              <a:latin typeface="Arial" pitchFamily="34" charset="0"/>
            </a:endParaRPr>
          </a:p>
          <a:p>
            <a:pPr eaLnBrk="1" hangingPunct="1"/>
            <a:endParaRPr lang="he-IL" dirty="0">
              <a:solidFill>
                <a:srgbClr val="000000"/>
              </a:solidFill>
              <a:latin typeface="Arial" pitchFamily="34" charset="0"/>
            </a:endParaRPr>
          </a:p>
        </p:txBody>
      </p:sp>
      <p:sp>
        <p:nvSpPr>
          <p:cNvPr id="138247" name="TextBox 11"/>
          <p:cNvSpPr txBox="1">
            <a:spLocks noChangeArrowheads="1"/>
          </p:cNvSpPr>
          <p:nvPr/>
        </p:nvSpPr>
        <p:spPr bwMode="auto">
          <a:xfrm>
            <a:off x="5214938" y="785813"/>
            <a:ext cx="3357562" cy="2928937"/>
          </a:xfrm>
          <a:prstGeom prst="rect">
            <a:avLst/>
          </a:prstGeom>
          <a:noFill/>
          <a:ln w="19050">
            <a:solidFill>
              <a:srgbClr val="1D4C7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lnSpc>
                <a:spcPct val="114000"/>
              </a:lnSpc>
            </a:pPr>
            <a:r>
              <a:rPr lang="he-IL" b="1" dirty="0">
                <a:solidFill>
                  <a:srgbClr val="FF6600"/>
                </a:solidFill>
                <a:latin typeface="Arial" pitchFamily="34" charset="0"/>
              </a:rPr>
              <a:t>3. </a:t>
            </a:r>
            <a:r>
              <a:rPr lang="he-IL" b="1" u="sng" dirty="0">
                <a:solidFill>
                  <a:srgbClr val="000000"/>
                </a:solidFill>
                <a:latin typeface="Arial" pitchFamily="34" charset="0"/>
              </a:rPr>
              <a:t>לאחר הביוץ</a:t>
            </a:r>
            <a:r>
              <a:rPr lang="he-IL" dirty="0">
                <a:solidFill>
                  <a:srgbClr val="000000"/>
                </a:solidFill>
                <a:latin typeface="Arial" pitchFamily="34" charset="0"/>
              </a:rPr>
              <a:t>:</a:t>
            </a:r>
          </a:p>
          <a:p>
            <a:pPr eaLnBrk="1" hangingPunct="1">
              <a:lnSpc>
                <a:spcPct val="114000"/>
              </a:lnSpc>
            </a:pPr>
            <a:r>
              <a:rPr lang="he-IL" dirty="0">
                <a:solidFill>
                  <a:srgbClr val="000000"/>
                </a:solidFill>
                <a:latin typeface="Arial" pitchFamily="34" charset="0"/>
              </a:rPr>
              <a:t>רמות </a:t>
            </a:r>
            <a:r>
              <a:rPr lang="he-IL" dirty="0" smtClean="0">
                <a:solidFill>
                  <a:srgbClr val="000000"/>
                </a:solidFill>
                <a:latin typeface="Arial" pitchFamily="34" charset="0"/>
              </a:rPr>
              <a:t>ה</a:t>
            </a:r>
            <a:r>
              <a:rPr lang="he-IL" dirty="0" smtClean="0">
                <a:solidFill>
                  <a:srgbClr val="000000"/>
                </a:solidFill>
                <a:latin typeface="Arial"/>
                <a:cs typeface="Arial"/>
              </a:rPr>
              <a:t>־</a:t>
            </a:r>
            <a:r>
              <a:rPr lang="en-US" noProof="1" smtClean="0">
                <a:solidFill>
                  <a:srgbClr val="000000"/>
                </a:solidFill>
                <a:latin typeface="Arial" pitchFamily="34" charset="0"/>
              </a:rPr>
              <a:t>FSH, LH </a:t>
            </a:r>
            <a:r>
              <a:rPr lang="he-IL" noProof="1" smtClean="0">
                <a:solidFill>
                  <a:srgbClr val="000000"/>
                </a:solidFill>
                <a:latin typeface="Arial" pitchFamily="34" charset="0"/>
              </a:rPr>
              <a:t>, </a:t>
            </a:r>
            <a:r>
              <a:rPr lang="he-IL" dirty="0" smtClean="0">
                <a:solidFill>
                  <a:srgbClr val="000000"/>
                </a:solidFill>
                <a:latin typeface="Arial" pitchFamily="34" charset="0"/>
              </a:rPr>
              <a:t>המופרשות מההיפופיזה, </a:t>
            </a:r>
            <a:r>
              <a:rPr lang="he-IL" dirty="0">
                <a:solidFill>
                  <a:srgbClr val="000000"/>
                </a:solidFill>
                <a:latin typeface="Arial" pitchFamily="34" charset="0"/>
              </a:rPr>
              <a:t>יורדות </a:t>
            </a:r>
            <a:r>
              <a:rPr lang="he-IL" dirty="0" smtClean="0">
                <a:solidFill>
                  <a:srgbClr val="000000"/>
                </a:solidFill>
                <a:latin typeface="Arial" pitchFamily="34" charset="0"/>
              </a:rPr>
              <a:t>בחדות, </a:t>
            </a:r>
            <a:r>
              <a:rPr lang="he-IL" dirty="0">
                <a:solidFill>
                  <a:srgbClr val="000000"/>
                </a:solidFill>
                <a:latin typeface="Arial" pitchFamily="34" charset="0"/>
              </a:rPr>
              <a:t>והגופיף הצהוב שבשחלה מתחיל להפריש את </a:t>
            </a:r>
            <a:r>
              <a:rPr lang="he-IL" dirty="0">
                <a:solidFill>
                  <a:srgbClr val="FF6600"/>
                </a:solidFill>
                <a:latin typeface="Arial" pitchFamily="34" charset="0"/>
              </a:rPr>
              <a:t>ההורמון פרוגסטרון</a:t>
            </a:r>
            <a:r>
              <a:rPr lang="he-IL" dirty="0">
                <a:solidFill>
                  <a:srgbClr val="000000"/>
                </a:solidFill>
                <a:latin typeface="Arial" pitchFamily="34" charset="0"/>
              </a:rPr>
              <a:t>.</a:t>
            </a:r>
          </a:p>
          <a:p>
            <a:pPr eaLnBrk="1" hangingPunct="1">
              <a:lnSpc>
                <a:spcPct val="114000"/>
              </a:lnSpc>
            </a:pPr>
            <a:r>
              <a:rPr lang="he-IL" dirty="0">
                <a:solidFill>
                  <a:srgbClr val="000000"/>
                </a:solidFill>
                <a:latin typeface="Arial" pitchFamily="34" charset="0"/>
              </a:rPr>
              <a:t>עליית הפרוגסטרון (יחד עם </a:t>
            </a:r>
            <a:r>
              <a:rPr lang="he-IL" dirty="0">
                <a:latin typeface="Arial" pitchFamily="34" charset="0"/>
              </a:rPr>
              <a:t>האסטרוגן </a:t>
            </a:r>
            <a:r>
              <a:rPr lang="he-IL" dirty="0" smtClean="0">
                <a:latin typeface="Arial" pitchFamily="34" charset="0"/>
              </a:rPr>
              <a:t>שעדיין </a:t>
            </a:r>
            <a:r>
              <a:rPr lang="he-IL" dirty="0">
                <a:latin typeface="Arial" pitchFamily="34" charset="0"/>
              </a:rPr>
              <a:t>מופרש</a:t>
            </a:r>
            <a:r>
              <a:rPr lang="he-IL" dirty="0">
                <a:solidFill>
                  <a:srgbClr val="000000"/>
                </a:solidFill>
                <a:latin typeface="Arial" pitchFamily="34" charset="0"/>
              </a:rPr>
              <a:t>) גורמת לרירית הרחם להתעבות עוד יותר ולרחם להתכונן לקליטת עובר.</a:t>
            </a:r>
            <a:endParaRPr lang="he-IL" b="1" dirty="0">
              <a:solidFill>
                <a:srgbClr val="FF0000"/>
              </a:solidFill>
              <a:latin typeface="Arial" pitchFamily="34" charset="0"/>
            </a:endParaRPr>
          </a:p>
          <a:p>
            <a:pPr eaLnBrk="1" hangingPunct="1"/>
            <a:endParaRPr lang="he-IL" dirty="0">
              <a:solidFill>
                <a:srgbClr val="000000"/>
              </a:solidFill>
              <a:latin typeface="Arial" pitchFamily="34" charset="0"/>
            </a:endParaRPr>
          </a:p>
          <a:p>
            <a:pPr eaLnBrk="1" hangingPunct="1"/>
            <a:endParaRPr lang="he-IL" dirty="0">
              <a:solidFill>
                <a:srgbClr val="000000"/>
              </a:solidFill>
              <a:latin typeface="Arial" pitchFamily="34" charset="0"/>
            </a:endParaRPr>
          </a:p>
        </p:txBody>
      </p:sp>
      <p:grpSp>
        <p:nvGrpSpPr>
          <p:cNvPr id="138248" name="קבוצה 29"/>
          <p:cNvGrpSpPr>
            <a:grpSpLocks/>
          </p:cNvGrpSpPr>
          <p:nvPr/>
        </p:nvGrpSpPr>
        <p:grpSpPr bwMode="auto">
          <a:xfrm>
            <a:off x="142875" y="539750"/>
            <a:ext cx="4786313" cy="6207125"/>
            <a:chOff x="142844" y="539573"/>
            <a:chExt cx="4786346" cy="6207482"/>
          </a:xfrm>
        </p:grpSpPr>
        <p:grpSp>
          <p:nvGrpSpPr>
            <p:cNvPr id="138249" name="קבוצה 27"/>
            <p:cNvGrpSpPr>
              <a:grpSpLocks/>
            </p:cNvGrpSpPr>
            <p:nvPr/>
          </p:nvGrpSpPr>
          <p:grpSpPr bwMode="auto">
            <a:xfrm>
              <a:off x="142844" y="539573"/>
              <a:ext cx="4717456" cy="6032699"/>
              <a:chOff x="142844" y="512277"/>
              <a:chExt cx="4717456" cy="6032699"/>
            </a:xfrm>
          </p:grpSpPr>
          <p:grpSp>
            <p:nvGrpSpPr>
              <p:cNvPr id="138251" name="קבוצה 24"/>
              <p:cNvGrpSpPr>
                <a:grpSpLocks/>
              </p:cNvGrpSpPr>
              <p:nvPr/>
            </p:nvGrpSpPr>
            <p:grpSpPr bwMode="auto">
              <a:xfrm>
                <a:off x="142844" y="571480"/>
                <a:ext cx="4717456" cy="5973496"/>
                <a:chOff x="142844" y="500042"/>
                <a:chExt cx="4717456" cy="5973496"/>
              </a:xfrm>
            </p:grpSpPr>
            <p:grpSp>
              <p:nvGrpSpPr>
                <p:cNvPr id="138253" name="קבוצה 11"/>
                <p:cNvGrpSpPr>
                  <a:grpSpLocks/>
                </p:cNvGrpSpPr>
                <p:nvPr/>
              </p:nvGrpSpPr>
              <p:grpSpPr bwMode="auto">
                <a:xfrm>
                  <a:off x="142844" y="500042"/>
                  <a:ext cx="4717456" cy="5616307"/>
                  <a:chOff x="2928926" y="428604"/>
                  <a:chExt cx="5072098" cy="6015697"/>
                </a:xfrm>
              </p:grpSpPr>
              <p:pic>
                <p:nvPicPr>
                  <p:cNvPr id="138262" name="תמונה 43" descr="menstrual_cycle.jpg"/>
                  <p:cNvPicPr>
                    <a:picLocks noChangeAspect="1"/>
                  </p:cNvPicPr>
                  <p:nvPr/>
                </p:nvPicPr>
                <p:blipFill>
                  <a:blip r:embed="rId3" cstate="print">
                    <a:extLst>
                      <a:ext uri="{28A0092B-C50C-407E-A947-70E740481C1C}">
                        <a14:useLocalDpi xmlns:a14="http://schemas.microsoft.com/office/drawing/2010/main" val="0"/>
                      </a:ext>
                    </a:extLst>
                  </a:blip>
                  <a:srcRect l="7385" t="44572" b="40625"/>
                  <a:stretch>
                    <a:fillRect/>
                  </a:stretch>
                </p:blipFill>
                <p:spPr bwMode="auto">
                  <a:xfrm>
                    <a:off x="3214678" y="5372731"/>
                    <a:ext cx="4771768" cy="1071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263" name="תמונה 44" descr="Endometrium_Cycle - final.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28926" y="428604"/>
                    <a:ext cx="5072098" cy="5080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8254" name="TextBox 35"/>
                <p:cNvSpPr txBox="1">
                  <a:spLocks noChangeArrowheads="1"/>
                </p:cNvSpPr>
                <p:nvPr/>
              </p:nvSpPr>
              <p:spPr bwMode="auto">
                <a:xfrm>
                  <a:off x="2143108" y="6030749"/>
                  <a:ext cx="642942"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ביוץ</a:t>
                  </a:r>
                </a:p>
              </p:txBody>
            </p:sp>
            <p:sp>
              <p:nvSpPr>
                <p:cNvPr id="138255" name="TextBox 36"/>
                <p:cNvSpPr txBox="1">
                  <a:spLocks noChangeArrowheads="1"/>
                </p:cNvSpPr>
                <p:nvPr/>
              </p:nvSpPr>
              <p:spPr bwMode="auto">
                <a:xfrm>
                  <a:off x="142844" y="5830712"/>
                  <a:ext cx="2214578" cy="642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התפתחות הזקיק והבשלת הביצית</a:t>
                  </a:r>
                </a:p>
              </p:txBody>
            </p:sp>
            <p:sp>
              <p:nvSpPr>
                <p:cNvPr id="138256" name="TextBox 37"/>
                <p:cNvSpPr txBox="1">
                  <a:spLocks noChangeArrowheads="1"/>
                </p:cNvSpPr>
                <p:nvPr/>
              </p:nvSpPr>
              <p:spPr bwMode="auto">
                <a:xfrm>
                  <a:off x="2928926" y="5744982"/>
                  <a:ext cx="1214445" cy="57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גופיף צהוב</a:t>
                  </a:r>
                </a:p>
              </p:txBody>
            </p:sp>
            <p:sp>
              <p:nvSpPr>
                <p:cNvPr id="138257" name="TextBox 38"/>
                <p:cNvSpPr txBox="1">
                  <a:spLocks noChangeArrowheads="1"/>
                </p:cNvSpPr>
                <p:nvPr/>
              </p:nvSpPr>
              <p:spPr bwMode="auto">
                <a:xfrm>
                  <a:off x="3214678" y="4143102"/>
                  <a:ext cx="1376372"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dirty="0">
                      <a:solidFill>
                        <a:srgbClr val="000000"/>
                      </a:solidFill>
                      <a:latin typeface="Arial" pitchFamily="34" charset="0"/>
                    </a:rPr>
                    <a:t>רירית הרחם</a:t>
                  </a:r>
                </a:p>
              </p:txBody>
            </p:sp>
            <p:sp>
              <p:nvSpPr>
                <p:cNvPr id="138258" name="TextBox 39"/>
                <p:cNvSpPr txBox="1">
                  <a:spLocks noChangeArrowheads="1"/>
                </p:cNvSpPr>
                <p:nvPr/>
              </p:nvSpPr>
              <p:spPr bwMode="auto">
                <a:xfrm>
                  <a:off x="300008" y="1398157"/>
                  <a:ext cx="714380"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en-US" sz="1600" b="1" dirty="0">
                      <a:solidFill>
                        <a:srgbClr val="038EED"/>
                      </a:solidFill>
                      <a:latin typeface="Arial" pitchFamily="34" charset="0"/>
                    </a:rPr>
                    <a:t>FSH</a:t>
                  </a:r>
                  <a:endParaRPr lang="he-IL" sz="1600" b="1" dirty="0">
                    <a:solidFill>
                      <a:srgbClr val="038EED"/>
                    </a:solidFill>
                    <a:latin typeface="Arial" pitchFamily="34" charset="0"/>
                  </a:endParaRPr>
                </a:p>
              </p:txBody>
            </p:sp>
            <p:sp>
              <p:nvSpPr>
                <p:cNvPr id="138259" name="TextBox 40"/>
                <p:cNvSpPr txBox="1">
                  <a:spLocks noChangeArrowheads="1"/>
                </p:cNvSpPr>
                <p:nvPr/>
              </p:nvSpPr>
              <p:spPr bwMode="auto">
                <a:xfrm>
                  <a:off x="1643042" y="785346"/>
                  <a:ext cx="642941"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en-US" sz="1600" b="1" dirty="0">
                      <a:solidFill>
                        <a:srgbClr val="00B050"/>
                      </a:solidFill>
                      <a:latin typeface="Arial" pitchFamily="34" charset="0"/>
                    </a:rPr>
                    <a:t>LH</a:t>
                  </a:r>
                  <a:endParaRPr lang="he-IL" sz="1600" b="1" dirty="0">
                    <a:solidFill>
                      <a:srgbClr val="00B050"/>
                    </a:solidFill>
                    <a:latin typeface="Arial" pitchFamily="34" charset="0"/>
                  </a:endParaRPr>
                </a:p>
              </p:txBody>
            </p:sp>
            <p:sp>
              <p:nvSpPr>
                <p:cNvPr id="138260" name="TextBox 41"/>
                <p:cNvSpPr txBox="1">
                  <a:spLocks noChangeArrowheads="1"/>
                </p:cNvSpPr>
                <p:nvPr/>
              </p:nvSpPr>
              <p:spPr bwMode="auto">
                <a:xfrm>
                  <a:off x="1019150" y="2499945"/>
                  <a:ext cx="1052520"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dirty="0">
                      <a:solidFill>
                        <a:srgbClr val="FD30FF"/>
                      </a:solidFill>
                      <a:latin typeface="Arial" pitchFamily="34" charset="0"/>
                    </a:rPr>
                    <a:t>אסטרוגן</a:t>
                  </a:r>
                </a:p>
              </p:txBody>
            </p:sp>
            <p:sp>
              <p:nvSpPr>
                <p:cNvPr id="138261" name="TextBox 42"/>
                <p:cNvSpPr txBox="1">
                  <a:spLocks noChangeArrowheads="1"/>
                </p:cNvSpPr>
                <p:nvPr/>
              </p:nvSpPr>
              <p:spPr bwMode="auto">
                <a:xfrm>
                  <a:off x="2714612" y="2030018"/>
                  <a:ext cx="1214446" cy="4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dirty="0">
                      <a:solidFill>
                        <a:srgbClr val="F78609"/>
                      </a:solidFill>
                      <a:latin typeface="Arial" pitchFamily="34" charset="0"/>
                    </a:rPr>
                    <a:t>פרוגסטרון</a:t>
                  </a:r>
                </a:p>
              </p:txBody>
            </p:sp>
          </p:grpSp>
          <p:sp>
            <p:nvSpPr>
              <p:cNvPr id="138252" name="מלבן 1"/>
              <p:cNvSpPr>
                <a:spLocks noChangeArrowheads="1"/>
              </p:cNvSpPr>
              <p:nvPr/>
            </p:nvSpPr>
            <p:spPr bwMode="auto">
              <a:xfrm>
                <a:off x="214282" y="512277"/>
                <a:ext cx="24000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rtl="0" eaLnBrk="0" hangingPunct="0"/>
                <a:r>
                  <a:rPr lang="nl-NL" sz="1000">
                    <a:solidFill>
                      <a:srgbClr val="000000"/>
                    </a:solidFill>
                    <a:latin typeface="Arial" pitchFamily="34" charset="0"/>
                  </a:rPr>
                  <a:t>© DESIDERIUS (</a:t>
                </a:r>
                <a:r>
                  <a:rPr lang="nl-NL" sz="1000">
                    <a:solidFill>
                      <a:srgbClr val="000000"/>
                    </a:solidFill>
                    <a:latin typeface="Arial" pitchFamily="34" charset="0"/>
                    <a:hlinkClick r:id="rId5"/>
                  </a:rPr>
                  <a:t>Wikimedia commons</a:t>
                </a:r>
                <a:r>
                  <a:rPr lang="en-US" sz="1000" dirty="0">
                    <a:solidFill>
                      <a:srgbClr val="000000"/>
                    </a:solidFill>
                    <a:latin typeface="Arial" pitchFamily="34" charset="0"/>
                  </a:rPr>
                  <a:t>)</a:t>
                </a:r>
                <a:endParaRPr lang="he-IL" sz="1000" dirty="0">
                  <a:solidFill>
                    <a:srgbClr val="000000"/>
                  </a:solidFill>
                  <a:latin typeface="Arial" pitchFamily="34" charset="0"/>
                </a:endParaRPr>
              </a:p>
            </p:txBody>
          </p:sp>
        </p:grpSp>
        <p:sp>
          <p:nvSpPr>
            <p:cNvPr id="138250" name="מלבן 1"/>
            <p:cNvSpPr>
              <a:spLocks noChangeArrowheads="1"/>
            </p:cNvSpPr>
            <p:nvPr/>
          </p:nvSpPr>
          <p:spPr bwMode="auto">
            <a:xfrm>
              <a:off x="2410552" y="6500834"/>
              <a:ext cx="25186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rtl="0"/>
              <a:r>
                <a:rPr lang="nl-NL" sz="1000" dirty="0">
                  <a:solidFill>
                    <a:srgbClr val="000000"/>
                  </a:solidFill>
                  <a:latin typeface="Arial" pitchFamily="34" charset="0"/>
                </a:rPr>
                <a:t>© </a:t>
              </a:r>
              <a:r>
                <a:rPr lang="en-US" sz="1000" dirty="0">
                  <a:solidFill>
                    <a:srgbClr val="000000"/>
                  </a:solidFill>
                  <a:latin typeface="Arial" pitchFamily="34" charset="0"/>
                </a:rPr>
                <a:t>Nicole Vacheret (</a:t>
              </a:r>
              <a:r>
                <a:rPr lang="en-US" sz="1000" u="sng" dirty="0">
                  <a:solidFill>
                    <a:srgbClr val="000000"/>
                  </a:solidFill>
                  <a:latin typeface="Arial" pitchFamily="34" charset="0"/>
                  <a:hlinkClick r:id="rId6"/>
                </a:rPr>
                <a:t>Wikimedia commons</a:t>
              </a:r>
              <a:r>
                <a:rPr lang="en-US" sz="1000" dirty="0">
                  <a:solidFill>
                    <a:srgbClr val="000000"/>
                  </a:solidFill>
                  <a:latin typeface="Arial" pitchFamily="34" charset="0"/>
                </a:rPr>
                <a:t>)</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9267"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שאלה 2 </a:t>
            </a:r>
          </a:p>
        </p:txBody>
      </p:sp>
      <p:sp>
        <p:nvSpPr>
          <p:cNvPr id="139268"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587FB109-95BC-426E-B598-05EFFB310AC1}" type="slidenum">
              <a:rPr lang="he-IL" sz="1200">
                <a:solidFill>
                  <a:srgbClr val="BFBFBF"/>
                </a:solidFill>
                <a:latin typeface="Arial" pitchFamily="34" charset="0"/>
              </a:rPr>
              <a:pPr algn="l" eaLnBrk="1" hangingPunct="1"/>
              <a:t>14</a:t>
            </a:fld>
            <a:endParaRPr lang="he-IL" sz="1200" dirty="0">
              <a:solidFill>
                <a:srgbClr val="BFBFBF"/>
              </a:solidFill>
              <a:latin typeface="Arial" pitchFamily="34" charset="0"/>
            </a:endParaRPr>
          </a:p>
        </p:txBody>
      </p:sp>
      <p:sp>
        <p:nvSpPr>
          <p:cNvPr id="13" name="TextBox 12"/>
          <p:cNvSpPr txBox="1"/>
          <p:nvPr/>
        </p:nvSpPr>
        <p:spPr>
          <a:xfrm>
            <a:off x="433388" y="549275"/>
            <a:ext cx="8164512" cy="1465263"/>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defRPr/>
            </a:pPr>
            <a:r>
              <a:rPr lang="he-IL" b="1" dirty="0" smtClean="0">
                <a:solidFill>
                  <a:srgbClr val="1D4C72"/>
                </a:solidFill>
              </a:rPr>
              <a:t>שאלה 2</a:t>
            </a:r>
            <a:r>
              <a:rPr lang="he-IL" dirty="0" smtClean="0">
                <a:solidFill>
                  <a:srgbClr val="1D4C72"/>
                </a:solidFill>
              </a:rPr>
              <a:t>:</a:t>
            </a:r>
          </a:p>
          <a:p>
            <a:pPr eaLnBrk="1" hangingPunct="1">
              <a:defRPr/>
            </a:pPr>
            <a:r>
              <a:rPr lang="he-IL" dirty="0" smtClean="0">
                <a:solidFill>
                  <a:srgbClr val="1D4C72"/>
                </a:solidFill>
              </a:rPr>
              <a:t>איזה </a:t>
            </a:r>
            <a:r>
              <a:rPr lang="he-IL" dirty="0" smtClean="0">
                <a:solidFill>
                  <a:schemeClr val="tx2"/>
                </a:solidFill>
              </a:rPr>
              <a:t>הורמון אפשר לתת </a:t>
            </a:r>
            <a:r>
              <a:rPr lang="he-IL" dirty="0" smtClean="0">
                <a:solidFill>
                  <a:srgbClr val="1D4C72"/>
                </a:solidFill>
              </a:rPr>
              <a:t>לפרות כדי לגרום להן לייחום (התפתחות זקיקים בשחלות)?</a:t>
            </a:r>
          </a:p>
          <a:p>
            <a:pPr eaLnBrk="1" hangingPunct="1">
              <a:defRPr/>
            </a:pPr>
            <a:r>
              <a:rPr lang="he-IL" dirty="0" smtClean="0">
                <a:solidFill>
                  <a:srgbClr val="1D4C72"/>
                </a:solidFill>
              </a:rPr>
              <a:t> </a:t>
            </a:r>
          </a:p>
          <a:p>
            <a:pPr eaLnBrk="1" hangingPunct="1">
              <a:defRPr/>
            </a:pPr>
            <a:endParaRPr lang="he-IL" dirty="0" smtClean="0">
              <a:solidFill>
                <a:srgbClr val="1D4C72"/>
              </a:solidFill>
            </a:endParaRPr>
          </a:p>
          <a:p>
            <a:pPr eaLnBrk="1" hangingPunct="1">
              <a:defRPr/>
            </a:pPr>
            <a:endParaRPr lang="he-IL" dirty="0" smtClean="0">
              <a:solidFill>
                <a:srgbClr val="1D4C7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40291"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תשובה</a:t>
            </a:r>
          </a:p>
        </p:txBody>
      </p:sp>
      <p:sp>
        <p:nvSpPr>
          <p:cNvPr id="140292"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291B504E-739D-49A9-BFC0-55E98613DBE3}" type="slidenum">
              <a:rPr lang="he-IL" sz="1200">
                <a:solidFill>
                  <a:srgbClr val="BFBFBF"/>
                </a:solidFill>
                <a:latin typeface="Arial" pitchFamily="34" charset="0"/>
              </a:rPr>
              <a:pPr algn="l" eaLnBrk="1" hangingPunct="1"/>
              <a:t>15</a:t>
            </a:fld>
            <a:endParaRPr lang="he-IL" sz="1200" dirty="0">
              <a:solidFill>
                <a:srgbClr val="BFBFBF"/>
              </a:solidFill>
              <a:latin typeface="Arial" pitchFamily="34" charset="0"/>
            </a:endParaRPr>
          </a:p>
        </p:txBody>
      </p:sp>
      <p:sp>
        <p:nvSpPr>
          <p:cNvPr id="10" name="TextBox 9"/>
          <p:cNvSpPr txBox="1"/>
          <p:nvPr/>
        </p:nvSpPr>
        <p:spPr>
          <a:xfrm>
            <a:off x="447675" y="450850"/>
            <a:ext cx="8164513" cy="641350"/>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defRPr/>
            </a:pPr>
            <a:r>
              <a:rPr lang="he-IL" b="1" dirty="0" smtClean="0">
                <a:solidFill>
                  <a:srgbClr val="1D4C72"/>
                </a:solidFill>
              </a:rPr>
              <a:t>שאלה 2</a:t>
            </a:r>
            <a:r>
              <a:rPr lang="he-IL" dirty="0" smtClean="0">
                <a:solidFill>
                  <a:srgbClr val="1D4C72"/>
                </a:solidFill>
              </a:rPr>
              <a:t>:</a:t>
            </a:r>
          </a:p>
          <a:p>
            <a:pPr eaLnBrk="1" hangingPunct="1">
              <a:defRPr/>
            </a:pPr>
            <a:r>
              <a:rPr lang="he-IL" dirty="0" smtClean="0">
                <a:solidFill>
                  <a:srgbClr val="1D4C72"/>
                </a:solidFill>
              </a:rPr>
              <a:t>איזה </a:t>
            </a:r>
            <a:r>
              <a:rPr lang="he-IL" dirty="0" smtClean="0">
                <a:solidFill>
                  <a:schemeClr val="tx2"/>
                </a:solidFill>
              </a:rPr>
              <a:t>הורמון אפשר לתת </a:t>
            </a:r>
            <a:r>
              <a:rPr lang="he-IL" dirty="0" smtClean="0">
                <a:solidFill>
                  <a:srgbClr val="1D4C72"/>
                </a:solidFill>
              </a:rPr>
              <a:t>לפרות כדי לגרום לייחום (התפתחות זקיקים בשחלות)?</a:t>
            </a:r>
          </a:p>
        </p:txBody>
      </p:sp>
      <p:sp>
        <p:nvSpPr>
          <p:cNvPr id="140294" name="Rectangle 12"/>
          <p:cNvSpPr>
            <a:spLocks noChangeArrowheads="1"/>
          </p:cNvSpPr>
          <p:nvPr/>
        </p:nvSpPr>
        <p:spPr bwMode="auto">
          <a:xfrm>
            <a:off x="428625" y="1341438"/>
            <a:ext cx="8280400" cy="5167312"/>
          </a:xfrm>
          <a:prstGeom prst="rect">
            <a:avLst/>
          </a:prstGeom>
          <a:gradFill rotWithShape="0">
            <a:gsLst>
              <a:gs pos="0">
                <a:srgbClr val="FFFFFF"/>
              </a:gs>
              <a:gs pos="50000">
                <a:srgbClr val="F2F2F2"/>
              </a:gs>
              <a:gs pos="100000">
                <a:srgbClr val="F2F2F2"/>
              </a:gs>
            </a:gsLst>
            <a:lin ang="5400000"/>
          </a:gradFill>
          <a:ln w="12700" algn="ctr">
            <a:solidFill>
              <a:srgbClr val="BFBFBF"/>
            </a:solidFill>
            <a:miter lim="800000"/>
            <a:headEnd/>
            <a:tailEnd/>
          </a:ln>
        </p:spPr>
        <p:txBody>
          <a:bodyPr/>
          <a:lstStyle/>
          <a:p>
            <a:r>
              <a:rPr lang="he-IL" b="1" dirty="0">
                <a:solidFill>
                  <a:srgbClr val="000000"/>
                </a:solidFill>
              </a:rPr>
              <a:t>תשובה:</a:t>
            </a:r>
          </a:p>
          <a:p>
            <a:r>
              <a:rPr lang="he-IL" dirty="0">
                <a:solidFill>
                  <a:srgbClr val="000000"/>
                </a:solidFill>
              </a:rPr>
              <a:t>כדי לגרום </a:t>
            </a:r>
            <a:r>
              <a:rPr lang="he-IL" dirty="0"/>
              <a:t>להתפתחות זקיקים אפשר </a:t>
            </a:r>
          </a:p>
          <a:p>
            <a:r>
              <a:rPr lang="he-IL" dirty="0"/>
              <a:t>לתת לפרות את ההורמון </a:t>
            </a:r>
            <a:r>
              <a:rPr lang="en-US" dirty="0"/>
              <a:t>FSH</a:t>
            </a:r>
            <a:r>
              <a:rPr lang="he-IL" dirty="0"/>
              <a:t>. </a:t>
            </a:r>
          </a:p>
          <a:p>
            <a:r>
              <a:rPr lang="he-IL" dirty="0"/>
              <a:t>הורמון זה גורם להתפתחות זקיקים </a:t>
            </a:r>
            <a:r>
              <a:rPr lang="he-IL" dirty="0" smtClean="0"/>
              <a:t>ולהבשלת </a:t>
            </a:r>
            <a:r>
              <a:rPr lang="he-IL" dirty="0"/>
              <a:t>ביציות </a:t>
            </a:r>
          </a:p>
          <a:p>
            <a:r>
              <a:rPr lang="he-IL" dirty="0"/>
              <a:t>בשחלות. </a:t>
            </a:r>
          </a:p>
          <a:p>
            <a:r>
              <a:rPr lang="he-IL" dirty="0"/>
              <a:t>הזקיקים שיתפתחו יפרישו אסטרוגן שיגרום </a:t>
            </a:r>
          </a:p>
          <a:p>
            <a:r>
              <a:rPr lang="he-IL" dirty="0" smtClean="0"/>
              <a:t>להפרשת </a:t>
            </a:r>
            <a:r>
              <a:rPr lang="en-US" dirty="0"/>
              <a:t>LH</a:t>
            </a:r>
            <a:r>
              <a:rPr lang="he-IL" dirty="0"/>
              <a:t> ולביוץ.</a:t>
            </a:r>
          </a:p>
          <a:p>
            <a:endParaRPr lang="he-IL" dirty="0"/>
          </a:p>
          <a:p>
            <a:r>
              <a:rPr lang="he-IL" dirty="0"/>
              <a:t>אפשר לתת גם הורמון משחרר שישפיע על </a:t>
            </a:r>
          </a:p>
          <a:p>
            <a:r>
              <a:rPr lang="he-IL" dirty="0"/>
              <a:t>ההיפופיזה להפריש </a:t>
            </a:r>
            <a:r>
              <a:rPr lang="en-US" dirty="0"/>
              <a:t>FSH</a:t>
            </a:r>
            <a:r>
              <a:rPr lang="he-IL" dirty="0"/>
              <a:t>.</a:t>
            </a:r>
          </a:p>
        </p:txBody>
      </p:sp>
      <p:grpSp>
        <p:nvGrpSpPr>
          <p:cNvPr id="140295" name="קבוצה 6"/>
          <p:cNvGrpSpPr>
            <a:grpSpLocks/>
          </p:cNvGrpSpPr>
          <p:nvPr/>
        </p:nvGrpSpPr>
        <p:grpSpPr bwMode="auto">
          <a:xfrm>
            <a:off x="615950" y="1455738"/>
            <a:ext cx="3892550" cy="4799012"/>
            <a:chOff x="2212181" y="1378744"/>
            <a:chExt cx="3893740" cy="4798223"/>
          </a:xfrm>
        </p:grpSpPr>
        <p:pic>
          <p:nvPicPr>
            <p:cNvPr id="14029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79675" y="1378744"/>
              <a:ext cx="3055937" cy="286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0298" name="קבוצה 8"/>
            <p:cNvGrpSpPr>
              <a:grpSpLocks/>
            </p:cNvGrpSpPr>
            <p:nvPr/>
          </p:nvGrpSpPr>
          <p:grpSpPr bwMode="auto">
            <a:xfrm>
              <a:off x="2212181" y="1779588"/>
              <a:ext cx="3893740" cy="4397379"/>
              <a:chOff x="428625" y="1125538"/>
              <a:chExt cx="3893740" cy="4397379"/>
            </a:xfrm>
          </p:grpSpPr>
          <p:sp>
            <p:nvSpPr>
              <p:cNvPr id="140299" name="TextBox 11"/>
              <p:cNvSpPr txBox="1">
                <a:spLocks noChangeArrowheads="1"/>
              </p:cNvSpPr>
              <p:nvPr/>
            </p:nvSpPr>
            <p:spPr bwMode="auto">
              <a:xfrm>
                <a:off x="530621" y="4879980"/>
                <a:ext cx="379174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marL="342900" indent="-342900"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sz="1600" b="1" i="1" dirty="0">
                    <a:solidFill>
                      <a:srgbClr val="000000"/>
                    </a:solidFill>
                    <a:latin typeface="Arial" pitchFamily="34" charset="0"/>
                  </a:rPr>
                  <a:t>התעבות רירית הרחם</a:t>
                </a:r>
              </a:p>
            </p:txBody>
          </p:sp>
          <p:sp>
            <p:nvSpPr>
              <p:cNvPr id="13" name="TextBox 12"/>
              <p:cNvSpPr txBox="1"/>
              <p:nvPr/>
            </p:nvSpPr>
            <p:spPr>
              <a:xfrm>
                <a:off x="1783177" y="2242094"/>
                <a:ext cx="1356139" cy="571406"/>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Arial"/>
                    <a:cs typeface="Arial"/>
                  </a:rPr>
                  <a:t>היפופיזה</a:t>
                </a:r>
              </a:p>
            </p:txBody>
          </p:sp>
          <p:sp>
            <p:nvSpPr>
              <p:cNvPr id="14" name="TextBox 8"/>
              <p:cNvSpPr txBox="1"/>
              <p:nvPr/>
            </p:nvSpPr>
            <p:spPr>
              <a:xfrm>
                <a:off x="1783177" y="1126265"/>
                <a:ext cx="1356139" cy="571406"/>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Arial"/>
                    <a:cs typeface="Arial"/>
                  </a:rPr>
                  <a:t>היפותלמוס</a:t>
                </a:r>
              </a:p>
            </p:txBody>
          </p:sp>
          <p:sp>
            <p:nvSpPr>
              <p:cNvPr id="15" name="TextBox 14"/>
              <p:cNvSpPr txBox="1"/>
              <p:nvPr/>
            </p:nvSpPr>
            <p:spPr>
              <a:xfrm>
                <a:off x="1786353" y="3697592"/>
                <a:ext cx="1356139" cy="642832"/>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Arial"/>
                    <a:cs typeface="Arial"/>
                  </a:rPr>
                  <a:t>שחלות</a:t>
                </a:r>
              </a:p>
              <a:p>
                <a:pPr algn="ctr" fontAlgn="auto">
                  <a:spcBef>
                    <a:spcPts val="0"/>
                  </a:spcBef>
                  <a:spcAft>
                    <a:spcPts val="0"/>
                  </a:spcAft>
                  <a:defRPr/>
                </a:pPr>
                <a:r>
                  <a:rPr lang="he-IL" sz="1600" dirty="0">
                    <a:solidFill>
                      <a:srgbClr val="1D4C72"/>
                    </a:solidFill>
                    <a:latin typeface="Arial"/>
                    <a:cs typeface="Arial"/>
                  </a:rPr>
                  <a:t>(הגופיף הצהוב)</a:t>
                </a:r>
              </a:p>
            </p:txBody>
          </p:sp>
          <p:cxnSp>
            <p:nvCxnSpPr>
              <p:cNvPr id="16" name="מחבר חץ ישר 15"/>
              <p:cNvCxnSpPr/>
              <p:nvPr/>
            </p:nvCxnSpPr>
            <p:spPr>
              <a:xfrm rot="5400000">
                <a:off x="2261238" y="1988135"/>
                <a:ext cx="330146" cy="6352"/>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40304" name="TextBox 16"/>
              <p:cNvSpPr txBox="1">
                <a:spLocks noChangeArrowheads="1"/>
              </p:cNvSpPr>
              <p:nvPr/>
            </p:nvSpPr>
            <p:spPr bwMode="auto">
              <a:xfrm>
                <a:off x="1312863" y="3024188"/>
                <a:ext cx="11430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en-US" b="1" i="1" dirty="0">
                    <a:solidFill>
                      <a:srgbClr val="7030A0"/>
                    </a:solidFill>
                    <a:latin typeface="Arial" pitchFamily="34" charset="0"/>
                  </a:rPr>
                  <a:t>FSH, LH</a:t>
                </a:r>
                <a:endParaRPr lang="he-IL" b="1" i="1" dirty="0">
                  <a:solidFill>
                    <a:srgbClr val="7030A0"/>
                  </a:solidFill>
                  <a:latin typeface="Arial" pitchFamily="34" charset="0"/>
                </a:endParaRPr>
              </a:p>
            </p:txBody>
          </p:sp>
          <p:sp>
            <p:nvSpPr>
              <p:cNvPr id="18" name="TextBox 17"/>
              <p:cNvSpPr txBox="1"/>
              <p:nvPr/>
            </p:nvSpPr>
            <p:spPr>
              <a:xfrm>
                <a:off x="2038842" y="1680212"/>
                <a:ext cx="1632449" cy="522201"/>
              </a:xfrm>
              <a:prstGeom prst="rect">
                <a:avLst/>
              </a:prstGeom>
              <a:noFill/>
              <a:ln w="22225" cap="rnd">
                <a:noFill/>
                <a:round/>
              </a:ln>
              <a:effectLst/>
            </p:spPr>
            <p:txBody>
              <a:bodyPr rtlCol="1" anchor="ctr">
                <a:normAutofit fontScale="92500" lnSpcReduction="10000"/>
              </a:bodyPr>
              <a:lstStyle/>
              <a:p>
                <a:pPr algn="ctr" fontAlgn="auto">
                  <a:spcBef>
                    <a:spcPts val="0"/>
                  </a:spcBef>
                  <a:spcAft>
                    <a:spcPts val="0"/>
                  </a:spcAft>
                  <a:defRPr/>
                </a:pPr>
                <a:r>
                  <a:rPr lang="he-IL" sz="1600" b="1" dirty="0">
                    <a:solidFill>
                      <a:srgbClr val="1F497D"/>
                    </a:solidFill>
                    <a:latin typeface="Arial"/>
                    <a:cs typeface="Arial"/>
                  </a:rPr>
                  <a:t>הורמון</a:t>
                </a:r>
              </a:p>
              <a:p>
                <a:pPr algn="ctr" fontAlgn="auto">
                  <a:spcBef>
                    <a:spcPts val="0"/>
                  </a:spcBef>
                  <a:spcAft>
                    <a:spcPts val="0"/>
                  </a:spcAft>
                  <a:defRPr/>
                </a:pPr>
                <a:r>
                  <a:rPr lang="he-IL" sz="1600" b="1" dirty="0">
                    <a:solidFill>
                      <a:srgbClr val="1F497D"/>
                    </a:solidFill>
                    <a:latin typeface="Arial"/>
                    <a:cs typeface="Arial"/>
                  </a:rPr>
                  <a:t> משחרר</a:t>
                </a:r>
              </a:p>
            </p:txBody>
          </p:sp>
          <p:sp>
            <p:nvSpPr>
              <p:cNvPr id="140306" name="TextBox 18"/>
              <p:cNvSpPr txBox="1">
                <a:spLocks noChangeArrowheads="1"/>
              </p:cNvSpPr>
              <p:nvPr/>
            </p:nvSpPr>
            <p:spPr bwMode="auto">
              <a:xfrm>
                <a:off x="1258888" y="4510088"/>
                <a:ext cx="1214437"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i="1" dirty="0">
                    <a:solidFill>
                      <a:srgbClr val="7030A0"/>
                    </a:solidFill>
                    <a:latin typeface="Arial" pitchFamily="34" charset="0"/>
                  </a:rPr>
                  <a:t>פרוגסטרון</a:t>
                </a:r>
              </a:p>
            </p:txBody>
          </p:sp>
          <p:cxnSp>
            <p:nvCxnSpPr>
              <p:cNvPr id="20" name="מחבר חץ ישר 19"/>
              <p:cNvCxnSpPr/>
              <p:nvPr/>
            </p:nvCxnSpPr>
            <p:spPr>
              <a:xfrm rot="5400000">
                <a:off x="2100935" y="4811834"/>
                <a:ext cx="684100" cy="1588"/>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21" name="מחבר חץ ישר 20"/>
              <p:cNvCxnSpPr/>
              <p:nvPr/>
            </p:nvCxnSpPr>
            <p:spPr>
              <a:xfrm rot="5400000">
                <a:off x="2105689" y="3303956"/>
                <a:ext cx="642832" cy="1588"/>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140309" name="קבוצה 37"/>
              <p:cNvGrpSpPr>
                <a:grpSpLocks/>
              </p:cNvGrpSpPr>
              <p:nvPr/>
            </p:nvGrpSpPr>
            <p:grpSpPr bwMode="auto">
              <a:xfrm>
                <a:off x="755650" y="2381250"/>
                <a:ext cx="771525" cy="2319338"/>
                <a:chOff x="642910" y="2840851"/>
                <a:chExt cx="604955" cy="2304355"/>
              </a:xfrm>
            </p:grpSpPr>
            <p:sp>
              <p:nvSpPr>
                <p:cNvPr id="27" name="צורה חופשית 26"/>
                <p:cNvSpPr/>
                <p:nvPr/>
              </p:nvSpPr>
              <p:spPr>
                <a:xfrm>
                  <a:off x="642988" y="2929681"/>
                  <a:ext cx="598915" cy="2215664"/>
                </a:xfrm>
                <a:custGeom>
                  <a:avLst/>
                  <a:gdLst>
                    <a:gd name="connsiteX0" fmla="*/ 677839 w 896203"/>
                    <a:gd name="connsiteY0" fmla="*/ 2183642 h 2183642"/>
                    <a:gd name="connsiteX1" fmla="*/ 36394 w 896203"/>
                    <a:gd name="connsiteY1" fmla="*/ 723332 h 2183642"/>
                    <a:gd name="connsiteX2" fmla="*/ 896203 w 896203"/>
                    <a:gd name="connsiteY2" fmla="*/ 0 h 2183642"/>
                  </a:gdLst>
                  <a:ahLst/>
                  <a:cxnLst>
                    <a:cxn ang="0">
                      <a:pos x="connsiteX0" y="connsiteY0"/>
                    </a:cxn>
                    <a:cxn ang="0">
                      <a:pos x="connsiteX1" y="connsiteY1"/>
                    </a:cxn>
                    <a:cxn ang="0">
                      <a:pos x="connsiteX2" y="connsiteY2"/>
                    </a:cxn>
                  </a:cxnLst>
                  <a:rect l="l" t="t" r="r" b="b"/>
                  <a:pathLst>
                    <a:path w="896203" h="2183642">
                      <a:moveTo>
                        <a:pt x="677839" y="2183642"/>
                      </a:moveTo>
                      <a:cubicBezTo>
                        <a:pt x="338919" y="1635457"/>
                        <a:pt x="0" y="1087272"/>
                        <a:pt x="36394" y="723332"/>
                      </a:cubicBezTo>
                      <a:cubicBezTo>
                        <a:pt x="72788" y="359392"/>
                        <a:pt x="484495" y="179696"/>
                        <a:pt x="896203" y="0"/>
                      </a:cubicBezTo>
                    </a:path>
                  </a:pathLst>
                </a:custGeom>
                <a:ln w="44450">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dirty="0">
                    <a:solidFill>
                      <a:prstClr val="black"/>
                    </a:solidFill>
                  </a:endParaRPr>
                </a:p>
              </p:txBody>
            </p:sp>
            <p:cxnSp>
              <p:nvCxnSpPr>
                <p:cNvPr id="28" name="מחבר ישר 27"/>
                <p:cNvCxnSpPr/>
                <p:nvPr/>
              </p:nvCxnSpPr>
              <p:spPr bwMode="auto">
                <a:xfrm rot="5400000">
                  <a:off x="1140894" y="2948605"/>
                  <a:ext cx="214470"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40310" name="קבוצה 40"/>
              <p:cNvGrpSpPr>
                <a:grpSpLocks/>
              </p:cNvGrpSpPr>
              <p:nvPr/>
            </p:nvGrpSpPr>
            <p:grpSpPr bwMode="auto">
              <a:xfrm>
                <a:off x="428625" y="1298575"/>
                <a:ext cx="1085850" cy="3414713"/>
                <a:chOff x="142845" y="1744984"/>
                <a:chExt cx="1085218" cy="3413870"/>
              </a:xfrm>
            </p:grpSpPr>
            <p:sp>
              <p:nvSpPr>
                <p:cNvPr id="25" name="צורה חופשית 24"/>
                <p:cNvSpPr/>
                <p:nvPr/>
              </p:nvSpPr>
              <p:spPr>
                <a:xfrm>
                  <a:off x="142845" y="1842481"/>
                  <a:ext cx="1071267" cy="3316511"/>
                </a:xfrm>
                <a:custGeom>
                  <a:avLst/>
                  <a:gdLst>
                    <a:gd name="connsiteX0" fmla="*/ 914400 w 1323833"/>
                    <a:gd name="connsiteY0" fmla="*/ 3316406 h 3316406"/>
                    <a:gd name="connsiteX1" fmla="*/ 68239 w 1323833"/>
                    <a:gd name="connsiteY1" fmla="*/ 1282889 h 3316406"/>
                    <a:gd name="connsiteX2" fmla="*/ 1323833 w 1323833"/>
                    <a:gd name="connsiteY2" fmla="*/ 0 h 3316406"/>
                  </a:gdLst>
                  <a:ahLst/>
                  <a:cxnLst>
                    <a:cxn ang="0">
                      <a:pos x="connsiteX0" y="connsiteY0"/>
                    </a:cxn>
                    <a:cxn ang="0">
                      <a:pos x="connsiteX1" y="connsiteY1"/>
                    </a:cxn>
                    <a:cxn ang="0">
                      <a:pos x="connsiteX2" y="connsiteY2"/>
                    </a:cxn>
                  </a:cxnLst>
                  <a:rect l="l" t="t" r="r" b="b"/>
                  <a:pathLst>
                    <a:path w="1323833" h="3316406">
                      <a:moveTo>
                        <a:pt x="914400" y="3316406"/>
                      </a:moveTo>
                      <a:cubicBezTo>
                        <a:pt x="457200" y="2576014"/>
                        <a:pt x="0" y="1835623"/>
                        <a:pt x="68239" y="1282889"/>
                      </a:cubicBezTo>
                      <a:cubicBezTo>
                        <a:pt x="136478" y="730155"/>
                        <a:pt x="730155" y="365077"/>
                        <a:pt x="1323833" y="0"/>
                      </a:cubicBezTo>
                    </a:path>
                  </a:pathLst>
                </a:custGeom>
                <a:ln w="44450">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dirty="0">
                    <a:solidFill>
                      <a:prstClr val="black"/>
                    </a:solidFill>
                  </a:endParaRPr>
                </a:p>
              </p:txBody>
            </p:sp>
            <p:cxnSp>
              <p:nvCxnSpPr>
                <p:cNvPr id="26" name="מחבר ישר 25"/>
                <p:cNvCxnSpPr/>
                <p:nvPr/>
              </p:nvCxnSpPr>
              <p:spPr bwMode="auto">
                <a:xfrm rot="5400000">
                  <a:off x="1121283" y="1852796"/>
                  <a:ext cx="214224"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40311" name="תמונה 29" descr="OVARY1.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33725" y="3270250"/>
                <a:ext cx="108902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40296" name="מלבן 28"/>
          <p:cNvSpPr>
            <a:spLocks noChangeArrowheads="1"/>
          </p:cNvSpPr>
          <p:nvPr/>
        </p:nvSpPr>
        <p:spPr bwMode="auto">
          <a:xfrm>
            <a:off x="428625" y="6246813"/>
            <a:ext cx="21415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100" dirty="0">
                <a:latin typeface="Arial" pitchFamily="34" charset="0"/>
                <a:cs typeface="Times New Roman" pitchFamily="18" charset="0"/>
              </a:rPr>
              <a:t>Brain: shutterstock.com/Diagon</a:t>
            </a:r>
            <a:endParaRPr lang="he-IL" sz="11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7650" y="338138"/>
            <a:ext cx="8215313" cy="41275"/>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41315" name="כותרת 8"/>
          <p:cNvSpPr>
            <a:spLocks noGrp="1"/>
          </p:cNvSpPr>
          <p:nvPr>
            <p:ph type="title" idx="4294967295"/>
          </p:nvPr>
        </p:nvSpPr>
        <p:spPr bwMode="auto">
          <a:xfrm>
            <a:off x="611188" y="-31750"/>
            <a:ext cx="7932737" cy="4191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יתרונות הכוונת </a:t>
            </a:r>
            <a:r>
              <a:rPr lang="he-IL" sz="1800" b="1" dirty="0" smtClean="0">
                <a:solidFill>
                  <a:schemeClr val="accent3"/>
                </a:solidFill>
              </a:rPr>
              <a:t>מועד הייחום בו</a:t>
            </a:r>
            <a:r>
              <a:rPr lang="he-IL" sz="1800" b="1" dirty="0" smtClean="0">
                <a:solidFill>
                  <a:schemeClr val="accent3"/>
                </a:solidFill>
                <a:latin typeface="Arial"/>
                <a:cs typeface="Arial"/>
              </a:rPr>
              <a:t>־ב</a:t>
            </a:r>
            <a:r>
              <a:rPr lang="he-IL" sz="1800" b="1" dirty="0" smtClean="0">
                <a:solidFill>
                  <a:schemeClr val="accent3"/>
                </a:solidFill>
              </a:rPr>
              <a:t>זמן בכל </a:t>
            </a:r>
            <a:r>
              <a:rPr lang="he-IL" sz="1800" b="1" dirty="0" smtClean="0">
                <a:solidFill>
                  <a:srgbClr val="FF6600"/>
                </a:solidFill>
              </a:rPr>
              <a:t>הפרות ברפת</a:t>
            </a:r>
          </a:p>
        </p:txBody>
      </p:sp>
      <p:sp>
        <p:nvSpPr>
          <p:cNvPr id="141316" name="Slide Number Placeholder 8"/>
          <p:cNvSpPr txBox="1">
            <a:spLocks noGrp="1"/>
          </p:cNvSpPr>
          <p:nvPr/>
        </p:nvSpPr>
        <p:spPr bwMode="auto">
          <a:xfrm>
            <a:off x="-541338" y="6581775"/>
            <a:ext cx="2133601"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FC045B58-CC2A-4AC5-A73B-4B63EE13B13B}" type="slidenum">
              <a:rPr lang="he-IL" sz="1200">
                <a:solidFill>
                  <a:srgbClr val="BFBFBF"/>
                </a:solidFill>
                <a:latin typeface="Arial" pitchFamily="34" charset="0"/>
              </a:rPr>
              <a:pPr algn="l" eaLnBrk="1" hangingPunct="1"/>
              <a:t>16</a:t>
            </a:fld>
            <a:endParaRPr lang="he-IL" sz="1200" dirty="0">
              <a:solidFill>
                <a:srgbClr val="BFBFBF"/>
              </a:solidFill>
              <a:latin typeface="Arial" pitchFamily="34" charset="0"/>
            </a:endParaRPr>
          </a:p>
        </p:txBody>
      </p:sp>
      <p:sp>
        <p:nvSpPr>
          <p:cNvPr id="3" name="מלבן 2"/>
          <p:cNvSpPr/>
          <p:nvPr/>
        </p:nvSpPr>
        <p:spPr>
          <a:xfrm>
            <a:off x="420688" y="4930775"/>
            <a:ext cx="2484437" cy="923925"/>
          </a:xfrm>
          <a:prstGeom prst="rect">
            <a:avLst/>
          </a:prstGeom>
        </p:spPr>
        <p:txBody>
          <a:bodyPr wrap="none">
            <a:spAutoFit/>
          </a:bodyPr>
          <a:lstStyle/>
          <a:p>
            <a:pPr marL="285750" indent="-285750">
              <a:buFont typeface="Wingdings" pitchFamily="2" charset="2"/>
              <a:buChar char="§"/>
              <a:defRPr/>
            </a:pPr>
            <a:r>
              <a:rPr lang="he-IL" dirty="0">
                <a:solidFill>
                  <a:prstClr val="black"/>
                </a:solidFill>
              </a:rPr>
              <a:t>המזריע </a:t>
            </a:r>
            <a:r>
              <a:rPr lang="he-IL" dirty="0"/>
              <a:t>יכול </a:t>
            </a:r>
            <a:r>
              <a:rPr lang="he-IL" dirty="0" smtClean="0"/>
              <a:t>לבוא </a:t>
            </a:r>
            <a:r>
              <a:rPr lang="he-IL" dirty="0"/>
              <a:t>רק </a:t>
            </a:r>
          </a:p>
          <a:p>
            <a:pPr>
              <a:defRPr/>
            </a:pPr>
            <a:r>
              <a:rPr lang="he-IL" dirty="0"/>
              <a:t>    פעם אחת ולהזריע את </a:t>
            </a:r>
          </a:p>
          <a:p>
            <a:pPr>
              <a:defRPr/>
            </a:pPr>
            <a:r>
              <a:rPr lang="he-IL" dirty="0"/>
              <a:t>    כל הפרות.</a:t>
            </a:r>
          </a:p>
        </p:txBody>
      </p:sp>
      <p:sp>
        <p:nvSpPr>
          <p:cNvPr id="5" name="מלבן 4"/>
          <p:cNvSpPr/>
          <p:nvPr/>
        </p:nvSpPr>
        <p:spPr>
          <a:xfrm>
            <a:off x="3362325" y="4772025"/>
            <a:ext cx="4572000" cy="646113"/>
          </a:xfrm>
          <a:prstGeom prst="rect">
            <a:avLst/>
          </a:prstGeom>
        </p:spPr>
        <p:txBody>
          <a:bodyPr>
            <a:spAutoFit/>
          </a:bodyPr>
          <a:lstStyle/>
          <a:p>
            <a:pPr marL="285750" indent="-285750">
              <a:buFont typeface="Wingdings" pitchFamily="2" charset="2"/>
              <a:buChar char="§"/>
              <a:defRPr/>
            </a:pPr>
            <a:r>
              <a:rPr lang="he-IL" dirty="0"/>
              <a:t>אפשרות לתת </a:t>
            </a:r>
            <a:r>
              <a:rPr lang="he-IL" dirty="0" smtClean="0"/>
              <a:t>לפרות </a:t>
            </a:r>
            <a:r>
              <a:rPr lang="he-IL" dirty="0"/>
              <a:t>שהתעברו באותו </a:t>
            </a:r>
            <a:r>
              <a:rPr lang="he-IL" dirty="0" smtClean="0"/>
              <a:t>הזמן </a:t>
            </a:r>
            <a:endParaRPr lang="he-IL" dirty="0"/>
          </a:p>
          <a:p>
            <a:pPr>
              <a:defRPr/>
            </a:pPr>
            <a:r>
              <a:rPr lang="he-IL" dirty="0"/>
              <a:t>    הזנה </a:t>
            </a:r>
            <a:r>
              <a:rPr lang="he-IL" dirty="0" smtClean="0"/>
              <a:t>המתאימה </a:t>
            </a:r>
            <a:r>
              <a:rPr lang="he-IL" dirty="0"/>
              <a:t>לשלבי ההיריון וההנקה</a:t>
            </a:r>
            <a:r>
              <a:rPr lang="he-IL" dirty="0">
                <a:solidFill>
                  <a:prstClr val="black"/>
                </a:solidFill>
              </a:rPr>
              <a:t>.</a:t>
            </a:r>
            <a:endParaRPr lang="he-IL" dirty="0"/>
          </a:p>
        </p:txBody>
      </p:sp>
      <p:sp>
        <p:nvSpPr>
          <p:cNvPr id="141319" name="מלבן 16"/>
          <p:cNvSpPr>
            <a:spLocks noChangeArrowheads="1"/>
          </p:cNvSpPr>
          <p:nvPr/>
        </p:nvSpPr>
        <p:spPr bwMode="auto">
          <a:xfrm>
            <a:off x="4621372" y="404813"/>
            <a:ext cx="32335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u="sng" dirty="0">
                <a:solidFill>
                  <a:srgbClr val="000000"/>
                </a:solidFill>
              </a:rPr>
              <a:t>היריון </a:t>
            </a:r>
            <a:r>
              <a:rPr lang="he-IL" u="sng" dirty="0"/>
              <a:t>והמלטה </a:t>
            </a:r>
            <a:r>
              <a:rPr lang="he-IL" u="sng" dirty="0" smtClean="0"/>
              <a:t>בו</a:t>
            </a:r>
            <a:r>
              <a:rPr lang="he-IL" u="sng" dirty="0" smtClean="0">
                <a:latin typeface="Arial"/>
                <a:cs typeface="Arial"/>
              </a:rPr>
              <a:t>־</a:t>
            </a:r>
            <a:r>
              <a:rPr lang="he-IL" u="sng" dirty="0" smtClean="0"/>
              <a:t>בזמן </a:t>
            </a:r>
            <a:r>
              <a:rPr lang="he-IL" u="sng" dirty="0"/>
              <a:t>בכל הפרות</a:t>
            </a:r>
          </a:p>
        </p:txBody>
      </p:sp>
      <p:sp>
        <p:nvSpPr>
          <p:cNvPr id="13" name="מלבן 12"/>
          <p:cNvSpPr/>
          <p:nvPr/>
        </p:nvSpPr>
        <p:spPr>
          <a:xfrm>
            <a:off x="3049588" y="5499100"/>
            <a:ext cx="4929187" cy="923925"/>
          </a:xfrm>
          <a:prstGeom prst="rect">
            <a:avLst/>
          </a:prstGeom>
        </p:spPr>
        <p:txBody>
          <a:bodyPr>
            <a:spAutoFit/>
          </a:bodyPr>
          <a:lstStyle/>
          <a:p>
            <a:pPr marL="285750" indent="-285750">
              <a:buFont typeface="Wingdings" pitchFamily="2" charset="2"/>
              <a:buChar char="§"/>
              <a:defRPr/>
            </a:pPr>
            <a:r>
              <a:rPr lang="he-IL" dirty="0">
                <a:solidFill>
                  <a:prstClr val="black"/>
                </a:solidFill>
              </a:rPr>
              <a:t>הכוונת ההמלטה לתקופה נוחה לגידול </a:t>
            </a:r>
          </a:p>
          <a:p>
            <a:pPr>
              <a:defRPr/>
            </a:pPr>
            <a:r>
              <a:rPr lang="he-IL" dirty="0" smtClean="0">
                <a:solidFill>
                  <a:prstClr val="black"/>
                </a:solidFill>
              </a:rPr>
              <a:t>     הצאצאים </a:t>
            </a:r>
            <a:r>
              <a:rPr lang="he-IL" dirty="0">
                <a:solidFill>
                  <a:prstClr val="black"/>
                </a:solidFill>
              </a:rPr>
              <a:t>מבחינה תנאי הסביבה. דבר המגדיל </a:t>
            </a:r>
          </a:p>
          <a:p>
            <a:pPr>
              <a:defRPr/>
            </a:pPr>
            <a:r>
              <a:rPr lang="he-IL" dirty="0">
                <a:solidFill>
                  <a:prstClr val="black"/>
                </a:solidFill>
              </a:rPr>
              <a:t>     את סיכויי הישרדותם.</a:t>
            </a:r>
          </a:p>
        </p:txBody>
      </p:sp>
      <p:sp>
        <p:nvSpPr>
          <p:cNvPr id="14" name="מלבן 13"/>
          <p:cNvSpPr/>
          <p:nvPr/>
        </p:nvSpPr>
        <p:spPr>
          <a:xfrm>
            <a:off x="7236296" y="4397376"/>
            <a:ext cx="969963" cy="369887"/>
          </a:xfrm>
          <a:prstGeom prst="rect">
            <a:avLst/>
          </a:prstGeom>
        </p:spPr>
        <p:txBody>
          <a:bodyPr wrap="none">
            <a:spAutoFit/>
          </a:bodyPr>
          <a:lstStyle/>
          <a:p>
            <a:pPr>
              <a:defRPr/>
            </a:pPr>
            <a:r>
              <a:rPr lang="he-IL" b="1" dirty="0">
                <a:solidFill>
                  <a:srgbClr val="FF6600"/>
                </a:solidFill>
                <a:latin typeface="Arial"/>
                <a:ea typeface="+mj-ea"/>
                <a:cs typeface="Arial"/>
              </a:rPr>
              <a:t>יתרונות:</a:t>
            </a:r>
            <a:endParaRPr lang="he-IL" dirty="0"/>
          </a:p>
        </p:txBody>
      </p:sp>
      <p:sp>
        <p:nvSpPr>
          <p:cNvPr id="141322" name="מלבן 21"/>
          <p:cNvSpPr>
            <a:spLocks noChangeArrowheads="1"/>
          </p:cNvSpPr>
          <p:nvPr/>
        </p:nvSpPr>
        <p:spPr bwMode="auto">
          <a:xfrm>
            <a:off x="4468813" y="6410325"/>
            <a:ext cx="3533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85750" indent="-285750">
              <a:buFont typeface="Wingdings" pitchFamily="2" charset="2"/>
              <a:buChar char="§"/>
            </a:pPr>
            <a:r>
              <a:rPr lang="he-IL" dirty="0">
                <a:solidFill>
                  <a:srgbClr val="000000"/>
                </a:solidFill>
              </a:rPr>
              <a:t>אפשרות לשיווק מרוכז של העגלים.</a:t>
            </a:r>
            <a:endParaRPr lang="he-IL" dirty="0"/>
          </a:p>
        </p:txBody>
      </p:sp>
      <p:grpSp>
        <p:nvGrpSpPr>
          <p:cNvPr id="141323" name="קבוצה 7"/>
          <p:cNvGrpSpPr>
            <a:grpSpLocks/>
          </p:cNvGrpSpPr>
          <p:nvPr/>
        </p:nvGrpSpPr>
        <p:grpSpPr bwMode="auto">
          <a:xfrm>
            <a:off x="420688" y="384175"/>
            <a:ext cx="3276600" cy="4443413"/>
            <a:chOff x="420688" y="384176"/>
            <a:chExt cx="3276600" cy="4443440"/>
          </a:xfrm>
        </p:grpSpPr>
        <p:sp>
          <p:nvSpPr>
            <p:cNvPr id="141331" name="מלבן 5"/>
            <p:cNvSpPr>
              <a:spLocks noChangeArrowheads="1"/>
            </p:cNvSpPr>
            <p:nvPr/>
          </p:nvSpPr>
          <p:spPr bwMode="auto">
            <a:xfrm>
              <a:off x="420688" y="384176"/>
              <a:ext cx="3276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u="sng" dirty="0">
                  <a:solidFill>
                    <a:srgbClr val="000000"/>
                  </a:solidFill>
                </a:rPr>
                <a:t>השריית </a:t>
              </a:r>
              <a:r>
                <a:rPr lang="he-IL" u="sng" dirty="0">
                  <a:solidFill>
                    <a:schemeClr val="tx2"/>
                  </a:solidFill>
                </a:rPr>
                <a:t>ייחום </a:t>
              </a:r>
              <a:r>
                <a:rPr lang="he-IL" u="sng" dirty="0" smtClean="0">
                  <a:solidFill>
                    <a:schemeClr val="tx2"/>
                  </a:solidFill>
                </a:rPr>
                <a:t>בו</a:t>
              </a:r>
              <a:r>
                <a:rPr lang="he-IL" u="sng" dirty="0" smtClean="0">
                  <a:solidFill>
                    <a:schemeClr val="tx2"/>
                  </a:solidFill>
                  <a:latin typeface="Arial"/>
                  <a:cs typeface="Arial"/>
                </a:rPr>
                <a:t>־</a:t>
              </a:r>
              <a:r>
                <a:rPr lang="he-IL" u="sng" dirty="0" smtClean="0">
                  <a:solidFill>
                    <a:schemeClr val="tx2"/>
                  </a:solidFill>
                </a:rPr>
                <a:t>בזמן </a:t>
              </a:r>
              <a:r>
                <a:rPr lang="he-IL" u="sng" dirty="0">
                  <a:solidFill>
                    <a:schemeClr val="tx2"/>
                  </a:solidFill>
                </a:rPr>
                <a:t>בכל </a:t>
              </a:r>
              <a:r>
                <a:rPr lang="he-IL" u="sng" dirty="0">
                  <a:solidFill>
                    <a:srgbClr val="000000"/>
                  </a:solidFill>
                </a:rPr>
                <a:t>הפרות</a:t>
              </a:r>
              <a:endParaRPr lang="he-IL" u="sng" dirty="0"/>
            </a:p>
          </p:txBody>
        </p:sp>
        <p:grpSp>
          <p:nvGrpSpPr>
            <p:cNvPr id="141332" name="קבוצה 6"/>
            <p:cNvGrpSpPr>
              <a:grpSpLocks/>
            </p:cNvGrpSpPr>
            <p:nvPr/>
          </p:nvGrpSpPr>
          <p:grpSpPr bwMode="auto">
            <a:xfrm>
              <a:off x="525462" y="828047"/>
              <a:ext cx="1310234" cy="3999569"/>
              <a:chOff x="525462" y="828047"/>
              <a:chExt cx="1310234" cy="3999569"/>
            </a:xfrm>
          </p:grpSpPr>
          <p:pic>
            <p:nvPicPr>
              <p:cNvPr id="141333"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462" y="828047"/>
                <a:ext cx="1310234"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34"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462" y="2184139"/>
                <a:ext cx="1310234"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35"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462" y="3471524"/>
                <a:ext cx="1310234"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41324" name="קבוצה 5"/>
          <p:cNvGrpSpPr>
            <a:grpSpLocks/>
          </p:cNvGrpSpPr>
          <p:nvPr/>
        </p:nvGrpSpPr>
        <p:grpSpPr bwMode="auto">
          <a:xfrm>
            <a:off x="5148263" y="828675"/>
            <a:ext cx="1552575" cy="3986213"/>
            <a:chOff x="4890321" y="828048"/>
            <a:chExt cx="1552493" cy="3986869"/>
          </a:xfrm>
        </p:grpSpPr>
        <p:pic>
          <p:nvPicPr>
            <p:cNvPr id="141328"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90321" y="828048"/>
              <a:ext cx="1516008"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29"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90321" y="2149983"/>
              <a:ext cx="1516008"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1330"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26806" y="3458825"/>
              <a:ext cx="1516008"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41325" name="קבוצה 1"/>
          <p:cNvGrpSpPr>
            <a:grpSpLocks/>
          </p:cNvGrpSpPr>
          <p:nvPr/>
        </p:nvGrpSpPr>
        <p:grpSpPr bwMode="auto">
          <a:xfrm>
            <a:off x="250825" y="6227763"/>
            <a:ext cx="2284413" cy="390525"/>
            <a:chOff x="868946" y="6175375"/>
            <a:chExt cx="2283941" cy="388938"/>
          </a:xfrm>
        </p:grpSpPr>
        <p:sp>
          <p:nvSpPr>
            <p:cNvPr id="141326" name="מלבן 10"/>
            <p:cNvSpPr>
              <a:spLocks noChangeArrowheads="1"/>
            </p:cNvSpPr>
            <p:nvPr/>
          </p:nvSpPr>
          <p:spPr bwMode="auto">
            <a:xfrm>
              <a:off x="868946" y="6316663"/>
              <a:ext cx="228086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dirty="0"/>
                <a:t>Istockphoto.com/ Intes Vikmanis</a:t>
              </a:r>
              <a:endParaRPr lang="he-IL" sz="1000" dirty="0"/>
            </a:p>
          </p:txBody>
        </p:sp>
        <p:sp>
          <p:nvSpPr>
            <p:cNvPr id="141327" name="מלבן 10"/>
            <p:cNvSpPr>
              <a:spLocks noChangeArrowheads="1"/>
            </p:cNvSpPr>
            <p:nvPr/>
          </p:nvSpPr>
          <p:spPr bwMode="auto">
            <a:xfrm>
              <a:off x="872022" y="6175375"/>
              <a:ext cx="228086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000" dirty="0"/>
                <a:t>תמונות:</a:t>
              </a:r>
            </a:p>
          </p:txBody>
        </p:sp>
      </p:grpSp>
      <p:sp>
        <p:nvSpPr>
          <p:cNvPr id="2" name="חץ ימינה 1"/>
          <p:cNvSpPr/>
          <p:nvPr/>
        </p:nvSpPr>
        <p:spPr>
          <a:xfrm>
            <a:off x="3203848" y="2150392"/>
            <a:ext cx="576064" cy="990576"/>
          </a:xfrm>
          <a:prstGeom prst="rightArrow">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a:p>
        </p:txBody>
      </p:sp>
      <p:sp>
        <p:nvSpPr>
          <p:cNvPr id="25" name="מלבן 24"/>
          <p:cNvSpPr/>
          <p:nvPr/>
        </p:nvSpPr>
        <p:spPr>
          <a:xfrm>
            <a:off x="2195006" y="4549776"/>
            <a:ext cx="724878" cy="369332"/>
          </a:xfrm>
          <a:prstGeom prst="rect">
            <a:avLst/>
          </a:prstGeom>
        </p:spPr>
        <p:txBody>
          <a:bodyPr wrap="none">
            <a:spAutoFit/>
          </a:bodyPr>
          <a:lstStyle/>
          <a:p>
            <a:pPr>
              <a:defRPr/>
            </a:pPr>
            <a:r>
              <a:rPr lang="he-IL" b="1" dirty="0" smtClean="0">
                <a:solidFill>
                  <a:srgbClr val="FF6600"/>
                </a:solidFill>
                <a:latin typeface="Arial"/>
                <a:ea typeface="+mj-ea"/>
                <a:cs typeface="Arial"/>
              </a:rPr>
              <a:t>יתרון:</a:t>
            </a:r>
            <a:endParaRPr lang="he-IL"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42339"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שאלה 3: יתרונות נוספים בהשריית ייחום</a:t>
            </a:r>
          </a:p>
        </p:txBody>
      </p:sp>
      <p:sp>
        <p:nvSpPr>
          <p:cNvPr id="142340"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A1BC1FBF-CC6F-43ED-8145-38CED4041AA4}" type="slidenum">
              <a:rPr lang="he-IL" sz="1200">
                <a:solidFill>
                  <a:srgbClr val="BFBFBF"/>
                </a:solidFill>
                <a:latin typeface="Arial" pitchFamily="34" charset="0"/>
              </a:rPr>
              <a:pPr algn="l" eaLnBrk="1" hangingPunct="1"/>
              <a:t>17</a:t>
            </a:fld>
            <a:endParaRPr lang="he-IL" sz="1200" dirty="0">
              <a:solidFill>
                <a:srgbClr val="BFBFBF"/>
              </a:solidFill>
              <a:latin typeface="Arial" pitchFamily="34" charset="0"/>
            </a:endParaRPr>
          </a:p>
        </p:txBody>
      </p:sp>
      <p:sp>
        <p:nvSpPr>
          <p:cNvPr id="13" name="TextBox 12"/>
          <p:cNvSpPr txBox="1"/>
          <p:nvPr/>
        </p:nvSpPr>
        <p:spPr>
          <a:xfrm>
            <a:off x="433388" y="549275"/>
            <a:ext cx="8164512" cy="923925"/>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defRPr/>
            </a:pPr>
            <a:r>
              <a:rPr lang="he-IL" b="1" dirty="0" smtClean="0">
                <a:solidFill>
                  <a:schemeClr val="tx2"/>
                </a:solidFill>
              </a:rPr>
              <a:t>שאלה 3</a:t>
            </a:r>
            <a:r>
              <a:rPr lang="he-IL" dirty="0" smtClean="0">
                <a:solidFill>
                  <a:schemeClr val="tx2"/>
                </a:solidFill>
              </a:rPr>
              <a:t>:</a:t>
            </a:r>
          </a:p>
          <a:p>
            <a:pPr eaLnBrk="1" hangingPunct="1">
              <a:defRPr/>
            </a:pPr>
            <a:r>
              <a:rPr lang="he-IL" dirty="0" smtClean="0">
                <a:solidFill>
                  <a:schemeClr val="tx2"/>
                </a:solidFill>
              </a:rPr>
              <a:t>אילו יתרונות נוספים לרפתן ב"השריית ייחום" בפרות?</a:t>
            </a:r>
            <a:endParaRPr lang="he-IL" dirty="0" smtClean="0">
              <a:solidFill>
                <a:srgbClr val="1D4C72"/>
              </a:solidFill>
            </a:endParaRPr>
          </a:p>
          <a:p>
            <a:pPr eaLnBrk="1" hangingPunct="1">
              <a:defRPr/>
            </a:pPr>
            <a:endParaRPr lang="he-IL" dirty="0" smtClean="0">
              <a:solidFill>
                <a:srgbClr val="FD30FF"/>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43363"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תשובה</a:t>
            </a:r>
          </a:p>
        </p:txBody>
      </p:sp>
      <p:sp>
        <p:nvSpPr>
          <p:cNvPr id="143364"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3772F94B-1DB8-4175-8289-50644631A18F}" type="slidenum">
              <a:rPr lang="he-IL" sz="1200">
                <a:solidFill>
                  <a:srgbClr val="BFBFBF"/>
                </a:solidFill>
                <a:latin typeface="Arial" pitchFamily="34" charset="0"/>
              </a:rPr>
              <a:pPr algn="l" eaLnBrk="1" hangingPunct="1"/>
              <a:t>18</a:t>
            </a:fld>
            <a:endParaRPr lang="he-IL" sz="1200" dirty="0">
              <a:solidFill>
                <a:srgbClr val="BFBFBF"/>
              </a:solidFill>
              <a:latin typeface="Arial" pitchFamily="34" charset="0"/>
            </a:endParaRPr>
          </a:p>
        </p:txBody>
      </p:sp>
      <p:sp>
        <p:nvSpPr>
          <p:cNvPr id="143365" name="Rectangle 12"/>
          <p:cNvSpPr>
            <a:spLocks noChangeArrowheads="1"/>
          </p:cNvSpPr>
          <p:nvPr/>
        </p:nvSpPr>
        <p:spPr bwMode="auto">
          <a:xfrm>
            <a:off x="428625" y="1916113"/>
            <a:ext cx="8280400" cy="2520950"/>
          </a:xfrm>
          <a:prstGeom prst="rect">
            <a:avLst/>
          </a:prstGeom>
          <a:gradFill rotWithShape="0">
            <a:gsLst>
              <a:gs pos="0">
                <a:srgbClr val="FFFFFF"/>
              </a:gs>
              <a:gs pos="50000">
                <a:srgbClr val="F2F2F2"/>
              </a:gs>
              <a:gs pos="100000">
                <a:srgbClr val="F2F2F2"/>
              </a:gs>
            </a:gsLst>
            <a:lin ang="5400000"/>
          </a:gradFill>
          <a:ln w="12700" algn="ctr">
            <a:solidFill>
              <a:srgbClr val="BFBFBF"/>
            </a:solidFill>
            <a:miter lim="800000"/>
            <a:headEnd/>
            <a:tailEnd/>
          </a:ln>
        </p:spPr>
        <p:txBody>
          <a:bodyPr/>
          <a:lstStyle/>
          <a:p>
            <a:r>
              <a:rPr lang="he-IL" b="1" dirty="0">
                <a:solidFill>
                  <a:srgbClr val="000000"/>
                </a:solidFill>
              </a:rPr>
              <a:t>תשובה:</a:t>
            </a:r>
          </a:p>
          <a:p>
            <a:r>
              <a:rPr lang="he-IL" u="sng" dirty="0"/>
              <a:t>היתרונות </a:t>
            </a:r>
            <a:r>
              <a:rPr lang="he-IL" u="sng" dirty="0" smtClean="0"/>
              <a:t>בהשריית ייחום הם </a:t>
            </a:r>
            <a:r>
              <a:rPr lang="he-IL" u="sng" dirty="0"/>
              <a:t>הגדלת הפוריות והתפוקה בעזרת</a:t>
            </a:r>
            <a:r>
              <a:rPr lang="he-IL" dirty="0"/>
              <a:t>: </a:t>
            </a:r>
          </a:p>
          <a:p>
            <a:endParaRPr lang="he-IL" dirty="0"/>
          </a:p>
          <a:p>
            <a:r>
              <a:rPr lang="he-IL" u="sng" dirty="0"/>
              <a:t>הקדמת הבגרות המינית</a:t>
            </a:r>
            <a:r>
              <a:rPr lang="he-IL" dirty="0"/>
              <a:t>: על ידי הזרעת פרה צעירה </a:t>
            </a:r>
            <a:r>
              <a:rPr lang="he-IL" dirty="0" smtClean="0"/>
              <a:t>אפשר </a:t>
            </a:r>
            <a:r>
              <a:rPr lang="he-IL" dirty="0"/>
              <a:t>להקדים את קבלת </a:t>
            </a:r>
            <a:r>
              <a:rPr lang="he-IL" dirty="0" smtClean="0"/>
              <a:t>העגלים </a:t>
            </a:r>
            <a:r>
              <a:rPr lang="he-IL" dirty="0"/>
              <a:t>מן </a:t>
            </a:r>
          </a:p>
          <a:p>
            <a:r>
              <a:rPr lang="he-IL" dirty="0"/>
              <a:t>הפרה וכך תתחיל הפרה להניב חלב בגיל צעיר.</a:t>
            </a:r>
          </a:p>
          <a:p>
            <a:endParaRPr lang="he-IL" dirty="0"/>
          </a:p>
          <a:p>
            <a:r>
              <a:rPr lang="he-IL" u="sng" dirty="0"/>
              <a:t>הפריה גם בתקופת ההנקה</a:t>
            </a:r>
            <a:r>
              <a:rPr lang="he-IL" dirty="0"/>
              <a:t>: השריית ייחום וביוץ מאפשרת הפריה גם בתקופת ההנקה, </a:t>
            </a:r>
          </a:p>
          <a:p>
            <a:r>
              <a:rPr lang="he-IL" dirty="0"/>
              <a:t>שכן באופן טבעי, ההנקה מעכבת את חידוש הביוץ ומונעת התעברות.</a:t>
            </a:r>
          </a:p>
        </p:txBody>
      </p:sp>
      <p:sp>
        <p:nvSpPr>
          <p:cNvPr id="7" name="TextBox 6"/>
          <p:cNvSpPr txBox="1"/>
          <p:nvPr/>
        </p:nvSpPr>
        <p:spPr>
          <a:xfrm>
            <a:off x="433388" y="549275"/>
            <a:ext cx="8164512" cy="923925"/>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defRPr/>
            </a:pPr>
            <a:r>
              <a:rPr lang="he-IL" b="1" dirty="0" smtClean="0">
                <a:solidFill>
                  <a:srgbClr val="1D4C72"/>
                </a:solidFill>
              </a:rPr>
              <a:t>שאלה 3</a:t>
            </a:r>
            <a:r>
              <a:rPr lang="he-IL" dirty="0" smtClean="0">
                <a:solidFill>
                  <a:srgbClr val="1D4C72"/>
                </a:solidFill>
              </a:rPr>
              <a:t>:</a:t>
            </a:r>
          </a:p>
          <a:p>
            <a:pPr eaLnBrk="1" hangingPunct="1">
              <a:defRPr/>
            </a:pPr>
            <a:r>
              <a:rPr lang="he-IL" dirty="0" smtClean="0">
                <a:solidFill>
                  <a:schemeClr val="tx2"/>
                </a:solidFill>
              </a:rPr>
              <a:t>אילו יתרונות נוספים לרפתן ב"השריית ייחום" בפרות?</a:t>
            </a:r>
          </a:p>
          <a:p>
            <a:pPr eaLnBrk="1" hangingPunct="1">
              <a:defRPr/>
            </a:pPr>
            <a:endParaRPr lang="he-IL" dirty="0" smtClean="0">
              <a:solidFill>
                <a:schemeClr val="tx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44387"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הכוונת מועד </a:t>
            </a:r>
            <a:r>
              <a:rPr lang="he-IL" sz="1800" b="1" dirty="0" smtClean="0">
                <a:solidFill>
                  <a:schemeClr val="accent3"/>
                </a:solidFill>
              </a:rPr>
              <a:t>ההטלה וכמות הביצים בעופות </a:t>
            </a:r>
            <a:r>
              <a:rPr lang="he-IL" sz="1800" b="1" dirty="0" smtClean="0">
                <a:solidFill>
                  <a:srgbClr val="FF6600"/>
                </a:solidFill>
              </a:rPr>
              <a:t>בעזרת שינוי אורך היום</a:t>
            </a:r>
          </a:p>
        </p:txBody>
      </p:sp>
      <p:sp>
        <p:nvSpPr>
          <p:cNvPr id="144388"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E4010ACC-B0F7-425C-A5A5-DC565C20DF39}" type="slidenum">
              <a:rPr lang="he-IL" sz="1200">
                <a:solidFill>
                  <a:srgbClr val="BFBFBF"/>
                </a:solidFill>
                <a:latin typeface="Arial" pitchFamily="34" charset="0"/>
              </a:rPr>
              <a:pPr algn="l" eaLnBrk="1" hangingPunct="1"/>
              <a:t>19</a:t>
            </a:fld>
            <a:endParaRPr lang="he-IL" sz="1200" dirty="0">
              <a:solidFill>
                <a:srgbClr val="BFBFBF"/>
              </a:solidFill>
              <a:latin typeface="Arial" pitchFamily="34" charset="0"/>
            </a:endParaRPr>
          </a:p>
        </p:txBody>
      </p:sp>
      <p:sp>
        <p:nvSpPr>
          <p:cNvPr id="144389" name="Text Box 16"/>
          <p:cNvSpPr txBox="1">
            <a:spLocks noChangeArrowheads="1"/>
          </p:cNvSpPr>
          <p:nvPr/>
        </p:nvSpPr>
        <p:spPr bwMode="auto">
          <a:xfrm>
            <a:off x="660400" y="620713"/>
            <a:ext cx="7888288" cy="4081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spcBef>
                <a:spcPct val="20000"/>
              </a:spcBef>
              <a:buFont typeface="Arial" pitchFamily="34" charset="0"/>
              <a:buNone/>
            </a:pPr>
            <a:r>
              <a:rPr lang="he-IL" dirty="0"/>
              <a:t>ביצי העופות ובשרן הם מרכיב חשוב בתזונת האדם.</a:t>
            </a:r>
          </a:p>
          <a:p>
            <a:pPr>
              <a:spcBef>
                <a:spcPct val="20000"/>
              </a:spcBef>
              <a:buFont typeface="Arial" pitchFamily="34" charset="0"/>
              <a:buNone/>
            </a:pPr>
            <a:r>
              <a:rPr lang="he-IL" dirty="0"/>
              <a:t>עונת ההטלה של העופות היא באביב ובקיץ. הגורם המשפיע על ההטלה הוא אורך שעות היום. </a:t>
            </a:r>
          </a:p>
          <a:p>
            <a:pPr>
              <a:spcBef>
                <a:spcPct val="20000"/>
              </a:spcBef>
              <a:buFont typeface="Arial" pitchFamily="34" charset="0"/>
              <a:buNone/>
            </a:pPr>
            <a:r>
              <a:rPr lang="he-IL" dirty="0"/>
              <a:t>התופעה של ההשפעה של משך שעות </a:t>
            </a:r>
            <a:r>
              <a:rPr lang="he-IL" dirty="0">
                <a:solidFill>
                  <a:srgbClr val="000000"/>
                </a:solidFill>
              </a:rPr>
              <a:t>על תהליכים פיזיולוגיים בבעלי החיים</a:t>
            </a:r>
          </a:p>
          <a:p>
            <a:pPr>
              <a:spcBef>
                <a:spcPct val="20000"/>
              </a:spcBef>
              <a:buFont typeface="Arial" pitchFamily="34" charset="0"/>
              <a:buNone/>
            </a:pPr>
            <a:r>
              <a:rPr lang="he-IL" dirty="0">
                <a:solidFill>
                  <a:srgbClr val="000000"/>
                </a:solidFill>
              </a:rPr>
              <a:t> נקראת – </a:t>
            </a:r>
            <a:r>
              <a:rPr lang="he-IL" b="1" dirty="0">
                <a:solidFill>
                  <a:srgbClr val="FF6600"/>
                </a:solidFill>
              </a:rPr>
              <a:t>פוטופריודיזם</a:t>
            </a:r>
            <a:r>
              <a:rPr lang="he-IL" dirty="0"/>
              <a:t>.</a:t>
            </a:r>
          </a:p>
          <a:p>
            <a:pPr>
              <a:spcBef>
                <a:spcPct val="20000"/>
              </a:spcBef>
              <a:buFont typeface="Arial" pitchFamily="34" charset="0"/>
              <a:buNone/>
            </a:pPr>
            <a:endParaRPr lang="he-IL" dirty="0"/>
          </a:p>
          <a:p>
            <a:pPr>
              <a:spcBef>
                <a:spcPct val="20000"/>
              </a:spcBef>
              <a:buFont typeface="Arial" pitchFamily="34" charset="0"/>
              <a:buNone/>
            </a:pPr>
            <a:r>
              <a:rPr lang="he-IL" dirty="0"/>
              <a:t>החקלאים מנצלים את תופעת הפוטופריודיזם להגדלת תפוקת הטלת הביצים </a:t>
            </a:r>
            <a:r>
              <a:rPr lang="he-IL" dirty="0" smtClean="0"/>
              <a:t>על ידי </a:t>
            </a:r>
            <a:r>
              <a:rPr lang="he-IL" dirty="0"/>
              <a:t>הארה מלאכותית. </a:t>
            </a:r>
            <a:r>
              <a:rPr lang="he-IL" dirty="0" smtClean="0"/>
              <a:t>לאורך כל </a:t>
            </a:r>
            <a:r>
              <a:rPr lang="he-IL" dirty="0"/>
              <a:t>השנה, </a:t>
            </a:r>
            <a:r>
              <a:rPr lang="he-IL" dirty="0" smtClean="0"/>
              <a:t>הם מאריכים את </a:t>
            </a:r>
            <a:r>
              <a:rPr lang="he-IL" dirty="0"/>
              <a:t>שעות האור </a:t>
            </a:r>
            <a:r>
              <a:rPr lang="he-IL" noProof="1" smtClean="0"/>
              <a:t>מ</a:t>
            </a:r>
            <a:r>
              <a:rPr lang="he-IL" noProof="1" smtClean="0">
                <a:latin typeface="Arial"/>
                <a:cs typeface="Arial"/>
              </a:rPr>
              <a:t>־</a:t>
            </a:r>
            <a:r>
              <a:rPr lang="he-IL" noProof="1" smtClean="0"/>
              <a:t>14 שעות הדרושות להטלה ל</a:t>
            </a:r>
            <a:r>
              <a:rPr lang="he-IL" noProof="1" smtClean="0">
                <a:latin typeface="Arial"/>
                <a:cs typeface="Arial"/>
              </a:rPr>
              <a:t>־</a:t>
            </a:r>
            <a:r>
              <a:rPr lang="he-IL" noProof="1" smtClean="0"/>
              <a:t>16–17 שעות.</a:t>
            </a:r>
          </a:p>
          <a:p>
            <a:pPr>
              <a:spcBef>
                <a:spcPct val="20000"/>
              </a:spcBef>
              <a:buFont typeface="Arial" pitchFamily="34" charset="0"/>
              <a:buNone/>
            </a:pPr>
            <a:r>
              <a:rPr lang="he-IL" dirty="0" smtClean="0"/>
              <a:t>כך </a:t>
            </a:r>
            <a:r>
              <a:rPr lang="he-IL" dirty="0"/>
              <a:t>הם מקבלים ביצים לאורך כל השנה ולא רק בעונת ההטלה </a:t>
            </a:r>
            <a:r>
              <a:rPr lang="he-IL" dirty="0" smtClean="0"/>
              <a:t>הטבעית, </a:t>
            </a:r>
            <a:r>
              <a:rPr lang="he-IL" dirty="0"/>
              <a:t>וגם התפוקה ליום עולה בשל העלאת מספר שעות ההארה מעל למספר שעות ההארה </a:t>
            </a:r>
            <a:r>
              <a:rPr lang="he-IL" dirty="0" smtClean="0"/>
              <a:t>הטבעית בעונת </a:t>
            </a:r>
            <a:r>
              <a:rPr lang="he-IL" dirty="0"/>
              <a:t>ההטלה.</a:t>
            </a:r>
          </a:p>
          <a:p>
            <a:pPr>
              <a:spcBef>
                <a:spcPct val="20000"/>
              </a:spcBef>
              <a:buFont typeface="Arial" pitchFamily="34" charset="0"/>
              <a:buNone/>
            </a:pPr>
            <a:endParaRPr lang="en-US" dirty="0"/>
          </a:p>
        </p:txBody>
      </p:sp>
      <p:pic>
        <p:nvPicPr>
          <p:cNvPr id="144390"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05213" y="4211638"/>
            <a:ext cx="2816225" cy="209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שמש 1"/>
          <p:cNvSpPr/>
          <p:nvPr/>
        </p:nvSpPr>
        <p:spPr>
          <a:xfrm>
            <a:off x="6421438" y="4049713"/>
            <a:ext cx="1103312" cy="1236662"/>
          </a:xfrm>
          <a:prstGeom prst="sun">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144392" name="מלבן 1"/>
          <p:cNvSpPr>
            <a:spLocks noChangeArrowheads="1"/>
          </p:cNvSpPr>
          <p:nvPr/>
        </p:nvSpPr>
        <p:spPr bwMode="auto">
          <a:xfrm>
            <a:off x="3608545" y="6264275"/>
            <a:ext cx="1920718" cy="258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15000"/>
              </a:lnSpc>
              <a:spcAft>
                <a:spcPts val="1000"/>
              </a:spcAft>
            </a:pPr>
            <a:r>
              <a:rPr lang="he-IL" sz="1000" dirty="0">
                <a:solidFill>
                  <a:srgbClr val="000000"/>
                </a:solidFill>
                <a:latin typeface="Calibri" pitchFamily="34" charset="0"/>
                <a:cs typeface="Calibri" pitchFamily="34" charset="0"/>
              </a:rPr>
              <a:t>צילום: איתמר ק. (ויקיפדיה העברית)</a:t>
            </a:r>
            <a:endParaRPr lang="en-US" sz="1000" dirty="0">
              <a:solidFill>
                <a:srgbClr val="0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3794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25955"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האדם מתערב בתהליכי הרבייה במשק החקלאי לתועלתו</a:t>
            </a:r>
          </a:p>
        </p:txBody>
      </p:sp>
      <p:sp>
        <p:nvSpPr>
          <p:cNvPr id="125956" name="TextBox 41"/>
          <p:cNvSpPr txBox="1">
            <a:spLocks noChangeArrowheads="1"/>
          </p:cNvSpPr>
          <p:nvPr/>
        </p:nvSpPr>
        <p:spPr bwMode="auto">
          <a:xfrm>
            <a:off x="468313" y="495300"/>
            <a:ext cx="7997825" cy="646113"/>
          </a:xfrm>
          <a:prstGeom prst="rect">
            <a:avLst/>
          </a:prstGeom>
          <a:noFill/>
          <a:ln>
            <a:noFill/>
          </a:ln>
          <a:effectLst>
            <a:outerShdw sx="102000" sy="102000" algn="tl" rotWithShape="0">
              <a:srgbClr val="A6A6A6">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smtClean="0">
                <a:solidFill>
                  <a:srgbClr val="000000"/>
                </a:solidFill>
                <a:latin typeface="Arial" pitchFamily="34" charset="0"/>
              </a:rPr>
              <a:t>המזון שאנו </a:t>
            </a:r>
            <a:r>
              <a:rPr lang="he-IL" dirty="0" smtClean="0">
                <a:latin typeface="Arial" pitchFamily="34" charset="0"/>
              </a:rPr>
              <a:t>אוכלים הוא תוצר המערכות החקלאיות: שדות ירק ותבואות, מטעים, רפתות לחלב ולבשר, ברֵכות דגים ולולי תרנגולות</a:t>
            </a:r>
            <a:r>
              <a:rPr lang="he-IL" dirty="0" smtClean="0">
                <a:solidFill>
                  <a:srgbClr val="000000"/>
                </a:solidFill>
                <a:latin typeface="Arial" pitchFamily="34" charset="0"/>
              </a:rPr>
              <a:t>.</a:t>
            </a:r>
            <a:endParaRPr lang="he-IL" dirty="0">
              <a:solidFill>
                <a:srgbClr val="000000"/>
              </a:solidFill>
              <a:latin typeface="Arial" pitchFamily="34" charset="0"/>
            </a:endParaRPr>
          </a:p>
        </p:txBody>
      </p:sp>
      <p:sp>
        <p:nvSpPr>
          <p:cNvPr id="125957"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DE42A9A1-F8FA-433F-A785-9857E83CA59E}" type="slidenum">
              <a:rPr lang="he-IL" sz="1200">
                <a:solidFill>
                  <a:srgbClr val="BFBFBF"/>
                </a:solidFill>
                <a:latin typeface="Arial" pitchFamily="34" charset="0"/>
              </a:rPr>
              <a:pPr algn="l" eaLnBrk="1" hangingPunct="1"/>
              <a:t>2</a:t>
            </a:fld>
            <a:endParaRPr lang="he-IL" sz="1200" dirty="0">
              <a:solidFill>
                <a:srgbClr val="BFBFBF"/>
              </a:solidFill>
              <a:latin typeface="Arial" pitchFamily="34" charset="0"/>
            </a:endParaRPr>
          </a:p>
        </p:txBody>
      </p:sp>
      <p:sp>
        <p:nvSpPr>
          <p:cNvPr id="125958" name="Text Box 15"/>
          <p:cNvSpPr txBox="1">
            <a:spLocks noChangeArrowheads="1"/>
          </p:cNvSpPr>
          <p:nvPr/>
        </p:nvSpPr>
        <p:spPr bwMode="auto">
          <a:xfrm>
            <a:off x="2339975" y="2997200"/>
            <a:ext cx="60483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spcBef>
                <a:spcPct val="50000"/>
              </a:spcBef>
            </a:pPr>
            <a:endParaRPr lang="en-US" dirty="0">
              <a:solidFill>
                <a:srgbClr val="000000"/>
              </a:solidFill>
            </a:endParaRPr>
          </a:p>
        </p:txBody>
      </p:sp>
      <p:pic>
        <p:nvPicPr>
          <p:cNvPr id="125959"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46363" y="2708275"/>
            <a:ext cx="364172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60"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0425" y="4222750"/>
            <a:ext cx="2816225" cy="209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961"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9913" y="1406525"/>
            <a:ext cx="2787650" cy="146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5962" name="מלבן 1"/>
          <p:cNvSpPr>
            <a:spLocks noChangeArrowheads="1"/>
          </p:cNvSpPr>
          <p:nvPr/>
        </p:nvSpPr>
        <p:spPr bwMode="auto">
          <a:xfrm>
            <a:off x="628650" y="2797175"/>
            <a:ext cx="8667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000" dirty="0">
                <a:solidFill>
                  <a:srgbClr val="000000"/>
                </a:solidFill>
              </a:rPr>
              <a:t>ד"ר נורית קינן</a:t>
            </a:r>
          </a:p>
        </p:txBody>
      </p:sp>
      <p:sp>
        <p:nvSpPr>
          <p:cNvPr id="125963" name="מלבן 1"/>
          <p:cNvSpPr>
            <a:spLocks noChangeArrowheads="1"/>
          </p:cNvSpPr>
          <p:nvPr/>
        </p:nvSpPr>
        <p:spPr bwMode="auto">
          <a:xfrm>
            <a:off x="5126038" y="4957763"/>
            <a:ext cx="814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000" dirty="0">
                <a:solidFill>
                  <a:srgbClr val="000000"/>
                </a:solidFill>
              </a:rPr>
              <a:t>ענת קמינסקי</a:t>
            </a:r>
          </a:p>
        </p:txBody>
      </p:sp>
      <p:sp>
        <p:nvSpPr>
          <p:cNvPr id="125964" name="מלבן 1"/>
          <p:cNvSpPr>
            <a:spLocks noChangeArrowheads="1"/>
          </p:cNvSpPr>
          <p:nvPr/>
        </p:nvSpPr>
        <p:spPr bwMode="auto">
          <a:xfrm>
            <a:off x="5904070" y="6269038"/>
            <a:ext cx="1920718" cy="258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15000"/>
              </a:lnSpc>
              <a:spcAft>
                <a:spcPts val="1000"/>
              </a:spcAft>
            </a:pPr>
            <a:r>
              <a:rPr lang="he-IL" sz="1000" dirty="0">
                <a:solidFill>
                  <a:srgbClr val="000000"/>
                </a:solidFill>
                <a:latin typeface="Calibri" pitchFamily="34" charset="0"/>
                <a:cs typeface="Calibri" pitchFamily="34" charset="0"/>
              </a:rPr>
              <a:t>צילום: איתמר ק. (ויקיפדיה העברית)</a:t>
            </a:r>
            <a:endParaRPr lang="en-US" sz="1000" dirty="0">
              <a:solidFill>
                <a:srgbClr val="000000"/>
              </a:solidFill>
              <a:latin typeface="Calibri" pitchFamily="34" charset="0"/>
              <a:cs typeface="Calibri" pitchFamily="34" charset="0"/>
            </a:endParaRPr>
          </a:p>
        </p:txBody>
      </p:sp>
      <p:pic>
        <p:nvPicPr>
          <p:cNvPr id="125965" name="תמונה 4"/>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80113" y="1406525"/>
            <a:ext cx="256222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66" name="מלבן 1"/>
          <p:cNvSpPr>
            <a:spLocks noChangeArrowheads="1"/>
          </p:cNvSpPr>
          <p:nvPr/>
        </p:nvSpPr>
        <p:spPr bwMode="auto">
          <a:xfrm>
            <a:off x="6288088" y="3289300"/>
            <a:ext cx="60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000" dirty="0">
                <a:solidFill>
                  <a:srgbClr val="000000"/>
                </a:solidFill>
              </a:rPr>
              <a:t>אורה בר</a:t>
            </a:r>
          </a:p>
        </p:txBody>
      </p:sp>
      <p:pic>
        <p:nvPicPr>
          <p:cNvPr id="125967" name="Picture 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8800" y="4246563"/>
            <a:ext cx="2874963" cy="202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5968" name="מלבן 17"/>
          <p:cNvSpPr>
            <a:spLocks noChangeArrowheads="1"/>
          </p:cNvSpPr>
          <p:nvPr/>
        </p:nvSpPr>
        <p:spPr bwMode="auto">
          <a:xfrm>
            <a:off x="412750" y="6237288"/>
            <a:ext cx="27035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800" dirty="0">
                <a:latin typeface="Calibri" pitchFamily="34" charset="0"/>
                <a:cs typeface="Calibri" pitchFamily="34" charset="0"/>
              </a:rPr>
              <a:t>©USDA photo </a:t>
            </a:r>
            <a:r>
              <a:rPr lang="en-US" sz="800" dirty="0">
                <a:latin typeface="Verdana" pitchFamily="34" charset="0"/>
                <a:cs typeface="Calibri" pitchFamily="34" charset="0"/>
              </a:rPr>
              <a:t>Keith Weller.</a:t>
            </a:r>
            <a:r>
              <a:rPr lang="en-US" sz="800" dirty="0">
                <a:latin typeface="Calibri" pitchFamily="34" charset="0"/>
                <a:cs typeface="Calibri" pitchFamily="34" charset="0"/>
              </a:rPr>
              <a:t> Image Number </a:t>
            </a:r>
            <a:r>
              <a:rPr lang="en-US" sz="800" dirty="0">
                <a:latin typeface="Verdana" pitchFamily="34" charset="0"/>
                <a:cs typeface="Calibri" pitchFamily="34" charset="0"/>
              </a:rPr>
              <a:t>K5176-3</a:t>
            </a:r>
            <a:endParaRPr lang="he-IL"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0"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5913" y="4768850"/>
            <a:ext cx="2087562" cy="205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0825" y="404813"/>
            <a:ext cx="8215313" cy="46037"/>
          </a:xfrm>
          <a:prstGeom prst="rect">
            <a:avLst/>
          </a:prstGeom>
          <a:blipFill dpi="0" rotWithShape="1">
            <a:blip r:embed="rId4"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45412" name="כותרת 8"/>
          <p:cNvSpPr>
            <a:spLocks noGrp="1"/>
          </p:cNvSpPr>
          <p:nvPr>
            <p:ph type="title" idx="4294967295"/>
          </p:nvPr>
        </p:nvSpPr>
        <p:spPr bwMode="auto">
          <a:xfrm>
            <a:off x="269875" y="22225"/>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מנגנון השפעת האור על ההטלה</a:t>
            </a:r>
          </a:p>
        </p:txBody>
      </p:sp>
      <p:sp>
        <p:nvSpPr>
          <p:cNvPr id="145413"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068E5404-0F7C-4617-8BAD-0B51127CAB5C}" type="slidenum">
              <a:rPr lang="he-IL" sz="1200">
                <a:solidFill>
                  <a:srgbClr val="BFBFBF"/>
                </a:solidFill>
                <a:latin typeface="Arial" pitchFamily="34" charset="0"/>
              </a:rPr>
              <a:pPr algn="l" eaLnBrk="1" hangingPunct="1"/>
              <a:t>20</a:t>
            </a:fld>
            <a:endParaRPr lang="he-IL" sz="1200" dirty="0">
              <a:solidFill>
                <a:srgbClr val="BFBFBF"/>
              </a:solidFill>
              <a:latin typeface="Arial" pitchFamily="34" charset="0"/>
            </a:endParaRPr>
          </a:p>
        </p:txBody>
      </p:sp>
      <p:sp>
        <p:nvSpPr>
          <p:cNvPr id="6" name="TextBox 5"/>
          <p:cNvSpPr txBox="1"/>
          <p:nvPr/>
        </p:nvSpPr>
        <p:spPr>
          <a:xfrm>
            <a:off x="4500563" y="3068638"/>
            <a:ext cx="4254500" cy="1190625"/>
          </a:xfrm>
          <a:prstGeom prst="rect">
            <a:avLst/>
          </a:prstGeom>
          <a:noFill/>
          <a:ln w="19050">
            <a:noFill/>
          </a:ln>
          <a:effectLst>
            <a:outerShdw sx="102000" sy="102000" algn="tl" rotWithShape="0">
              <a:sysClr val="window" lastClr="FFFFFF">
                <a:lumMod val="65000"/>
                <a:alpha val="0"/>
              </a:sysClr>
            </a:outerShdw>
          </a:effec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defRPr/>
            </a:pPr>
            <a:r>
              <a:rPr lang="he-IL" u="sng" dirty="0" smtClean="0"/>
              <a:t>התארכות היום גורמת ל</a:t>
            </a:r>
            <a:r>
              <a:rPr lang="he-IL" dirty="0" smtClean="0"/>
              <a:t>: </a:t>
            </a:r>
          </a:p>
          <a:p>
            <a:pPr marL="285750" indent="-285750" eaLnBrk="1" hangingPunct="1">
              <a:buFont typeface="Wingdings" pitchFamily="2" charset="2"/>
              <a:buChar char="§"/>
              <a:defRPr/>
            </a:pPr>
            <a:r>
              <a:rPr lang="he-IL" dirty="0" smtClean="0">
                <a:solidFill>
                  <a:srgbClr val="FF6600"/>
                </a:solidFill>
              </a:rPr>
              <a:t>הקדמת הבגרות המינית </a:t>
            </a:r>
          </a:p>
          <a:p>
            <a:pPr marL="285750" indent="-285750" eaLnBrk="1" hangingPunct="1">
              <a:buFont typeface="Wingdings" pitchFamily="2" charset="2"/>
              <a:buChar char="§"/>
              <a:defRPr/>
            </a:pPr>
            <a:r>
              <a:rPr lang="he-IL" dirty="0" smtClean="0">
                <a:solidFill>
                  <a:srgbClr val="FF6600"/>
                </a:solidFill>
              </a:rPr>
              <a:t>הפעלת השחלות של המטילות </a:t>
            </a:r>
          </a:p>
          <a:p>
            <a:pPr marL="285750" indent="-285750" eaLnBrk="1" hangingPunct="1">
              <a:buFont typeface="Wingdings" pitchFamily="2" charset="2"/>
              <a:buChar char="§"/>
              <a:defRPr/>
            </a:pPr>
            <a:r>
              <a:rPr lang="he-IL" dirty="0" smtClean="0">
                <a:solidFill>
                  <a:srgbClr val="FF6600"/>
                </a:solidFill>
              </a:rPr>
              <a:t>הגברת קצב ההטלה</a:t>
            </a:r>
            <a:endParaRPr lang="en-US" dirty="0" smtClean="0">
              <a:solidFill>
                <a:srgbClr val="FF6600"/>
              </a:solidFill>
            </a:endParaRPr>
          </a:p>
        </p:txBody>
      </p:sp>
      <p:grpSp>
        <p:nvGrpSpPr>
          <p:cNvPr id="145415" name="Group 34"/>
          <p:cNvGrpSpPr>
            <a:grpSpLocks/>
          </p:cNvGrpSpPr>
          <p:nvPr/>
        </p:nvGrpSpPr>
        <p:grpSpPr bwMode="auto">
          <a:xfrm>
            <a:off x="1847850" y="571500"/>
            <a:ext cx="4452938" cy="5595938"/>
            <a:chOff x="204" y="935"/>
            <a:chExt cx="2805" cy="3525"/>
          </a:xfrm>
        </p:grpSpPr>
        <p:sp>
          <p:nvSpPr>
            <p:cNvPr id="7" name="TextBox 6"/>
            <p:cNvSpPr txBox="1"/>
            <p:nvPr/>
          </p:nvSpPr>
          <p:spPr>
            <a:xfrm>
              <a:off x="1066" y="2568"/>
              <a:ext cx="855" cy="360"/>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mn-lt"/>
                  <a:cs typeface="+mn-cs"/>
                </a:rPr>
                <a:t>היפופיזה</a:t>
              </a:r>
            </a:p>
          </p:txBody>
        </p:sp>
        <p:sp>
          <p:nvSpPr>
            <p:cNvPr id="2" name="TextBox 8"/>
            <p:cNvSpPr txBox="1"/>
            <p:nvPr/>
          </p:nvSpPr>
          <p:spPr>
            <a:xfrm>
              <a:off x="1111" y="1888"/>
              <a:ext cx="855" cy="360"/>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rtlCol="1" anchor="ctr">
              <a:normAutofit/>
            </a:bodyPr>
            <a:lstStyle/>
            <a:p>
              <a:pPr algn="ctr" fontAlgn="auto">
                <a:spcBef>
                  <a:spcPts val="0"/>
                </a:spcBef>
                <a:spcAft>
                  <a:spcPts val="0"/>
                </a:spcAft>
                <a:defRPr/>
              </a:pPr>
              <a:r>
                <a:rPr lang="he-IL" sz="2000" dirty="0">
                  <a:solidFill>
                    <a:srgbClr val="1D4C72"/>
                  </a:solidFill>
                  <a:latin typeface="+mn-lt"/>
                  <a:cs typeface="+mn-cs"/>
                </a:rPr>
                <a:t>היפותלמוס</a:t>
              </a:r>
            </a:p>
          </p:txBody>
        </p:sp>
        <p:sp>
          <p:nvSpPr>
            <p:cNvPr id="10" name="TextBox 9"/>
            <p:cNvSpPr txBox="1"/>
            <p:nvPr/>
          </p:nvSpPr>
          <p:spPr>
            <a:xfrm>
              <a:off x="1066" y="3249"/>
              <a:ext cx="855" cy="317"/>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anchor="ctr">
              <a:normAutofit fontScale="77500" lnSpcReduction="20000"/>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he-IL" sz="2000" dirty="0" smtClean="0">
                <a:solidFill>
                  <a:srgbClr val="1D4C72"/>
                </a:solidFill>
                <a:latin typeface="Arial" pitchFamily="34" charset="0"/>
                <a:cs typeface="+mn-cs"/>
              </a:endParaRPr>
            </a:p>
            <a:p>
              <a:pPr algn="ctr" eaLnBrk="1" hangingPunct="1">
                <a:defRPr/>
              </a:pPr>
              <a:r>
                <a:rPr lang="he-IL" sz="2000" dirty="0" smtClean="0">
                  <a:solidFill>
                    <a:srgbClr val="1D4C72"/>
                  </a:solidFill>
                  <a:latin typeface="Arial" pitchFamily="34" charset="0"/>
                  <a:cs typeface="+mn-cs"/>
                </a:rPr>
                <a:t>שחלות</a:t>
              </a:r>
            </a:p>
            <a:p>
              <a:pPr algn="ctr" eaLnBrk="1" hangingPunct="1">
                <a:defRPr/>
              </a:pPr>
              <a:endParaRPr lang="he-IL" sz="1600" dirty="0" smtClean="0">
                <a:solidFill>
                  <a:srgbClr val="1D4C72"/>
                </a:solidFill>
                <a:latin typeface="Arial" pitchFamily="34" charset="0"/>
                <a:cs typeface="+mn-cs"/>
              </a:endParaRPr>
            </a:p>
          </p:txBody>
        </p:sp>
        <p:cxnSp>
          <p:nvCxnSpPr>
            <p:cNvPr id="14" name="מחבר חץ ישר 13"/>
            <p:cNvCxnSpPr/>
            <p:nvPr/>
          </p:nvCxnSpPr>
          <p:spPr>
            <a:xfrm rot="5400000">
              <a:off x="1372" y="2443"/>
              <a:ext cx="208" cy="4"/>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1" y="2976"/>
              <a:ext cx="720" cy="270"/>
            </a:xfrm>
            <a:prstGeom prst="rect">
              <a:avLst/>
            </a:prstGeom>
            <a:noFill/>
            <a:ln w="22225" cap="rnd">
              <a:noFill/>
              <a:round/>
            </a:ln>
            <a:effectLst/>
          </p:spPr>
          <p:txBody>
            <a:bodyPr rtlCol="1" anchor="ctr">
              <a:normAutofit/>
            </a:bodyPr>
            <a:lstStyle/>
            <a:p>
              <a:pPr algn="ctr" fontAlgn="auto">
                <a:spcBef>
                  <a:spcPts val="0"/>
                </a:spcBef>
                <a:spcAft>
                  <a:spcPts val="0"/>
                </a:spcAft>
                <a:defRPr/>
              </a:pPr>
              <a:r>
                <a:rPr lang="en-US" b="1" i="1" dirty="0">
                  <a:solidFill>
                    <a:srgbClr val="7030A0"/>
                  </a:solidFill>
                  <a:latin typeface="+mn-lt"/>
                  <a:cs typeface="+mn-cs"/>
                </a:rPr>
                <a:t>FSH, LH</a:t>
              </a:r>
              <a:endParaRPr lang="he-IL" b="1" i="1" dirty="0">
                <a:solidFill>
                  <a:srgbClr val="7030A0"/>
                </a:solidFill>
                <a:latin typeface="+mn-lt"/>
                <a:cs typeface="+mn-cs"/>
              </a:endParaRPr>
            </a:p>
          </p:txBody>
        </p:sp>
        <p:sp>
          <p:nvSpPr>
            <p:cNvPr id="16" name="TextBox 15"/>
            <p:cNvSpPr txBox="1"/>
            <p:nvPr/>
          </p:nvSpPr>
          <p:spPr>
            <a:xfrm>
              <a:off x="1655" y="2296"/>
              <a:ext cx="990" cy="225"/>
            </a:xfrm>
            <a:prstGeom prst="rect">
              <a:avLst/>
            </a:prstGeom>
            <a:noFill/>
            <a:ln w="22225" cap="rnd">
              <a:noFill/>
              <a:round/>
            </a:ln>
            <a:effectLst/>
          </p:spPr>
          <p:txBody>
            <a:bodyPr rtlCol="1" anchor="ctr">
              <a:normAutofit/>
            </a:bodyPr>
            <a:lstStyle/>
            <a:p>
              <a:pPr algn="ctr" fontAlgn="auto">
                <a:spcBef>
                  <a:spcPts val="0"/>
                </a:spcBef>
                <a:spcAft>
                  <a:spcPts val="0"/>
                </a:spcAft>
                <a:defRPr/>
              </a:pPr>
              <a:r>
                <a:rPr lang="he-IL" sz="1600" i="1" dirty="0">
                  <a:solidFill>
                    <a:srgbClr val="7030A0"/>
                  </a:solidFill>
                  <a:latin typeface="+mn-lt"/>
                  <a:cs typeface="+mn-cs"/>
                </a:rPr>
                <a:t>הורמון משחרר</a:t>
              </a:r>
            </a:p>
          </p:txBody>
        </p:sp>
        <p:cxnSp>
          <p:nvCxnSpPr>
            <p:cNvPr id="3" name="מחבר חץ ישר 13"/>
            <p:cNvCxnSpPr/>
            <p:nvPr/>
          </p:nvCxnSpPr>
          <p:spPr>
            <a:xfrm rot="5400000">
              <a:off x="1372" y="3759"/>
              <a:ext cx="208" cy="4"/>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8" name="מחבר חץ ישר 13"/>
            <p:cNvCxnSpPr/>
            <p:nvPr/>
          </p:nvCxnSpPr>
          <p:spPr>
            <a:xfrm rot="5400000">
              <a:off x="1372" y="3124"/>
              <a:ext cx="208" cy="4"/>
            </a:xfrm>
            <a:prstGeom prst="straightConnector1">
              <a:avLst/>
            </a:prstGeom>
            <a:ln w="31750" cap="sq">
              <a:solidFill>
                <a:srgbClr val="FF6600"/>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5" name="TextBox 8"/>
            <p:cNvSpPr txBox="1"/>
            <p:nvPr/>
          </p:nvSpPr>
          <p:spPr>
            <a:xfrm>
              <a:off x="2154" y="1071"/>
              <a:ext cx="855" cy="360"/>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anchor="ctr">
              <a:norm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he-IL" sz="2000" dirty="0" smtClean="0">
                  <a:solidFill>
                    <a:srgbClr val="1D4C72"/>
                  </a:solidFill>
                  <a:latin typeface="Arial" pitchFamily="34" charset="0"/>
                  <a:cs typeface="+mn-cs"/>
                </a:rPr>
                <a:t>מרכזים במוח</a:t>
              </a:r>
            </a:p>
          </p:txBody>
        </p:sp>
        <p:sp>
          <p:nvSpPr>
            <p:cNvPr id="9" name="TextBox 8"/>
            <p:cNvSpPr txBox="1"/>
            <p:nvPr/>
          </p:nvSpPr>
          <p:spPr>
            <a:xfrm>
              <a:off x="1020" y="1071"/>
              <a:ext cx="855" cy="360"/>
            </a:xfrm>
            <a:prstGeom prst="rect">
              <a:avLst/>
            </a:prstGeom>
            <a:solidFill>
              <a:schemeClr val="bg1">
                <a:lumMod val="95000"/>
              </a:schemeClr>
            </a:solidFill>
            <a:ln w="22225" cap="rnd">
              <a:solidFill>
                <a:srgbClr val="FF6600"/>
              </a:solidFill>
              <a:round/>
            </a:ln>
            <a:effectLst>
              <a:outerShdw blurRad="127000" dist="127000" dir="9720000" sx="99000" sy="99000" algn="br" rotWithShape="0">
                <a:prstClr val="black">
                  <a:alpha val="50000"/>
                </a:prstClr>
              </a:outerShdw>
            </a:effectLst>
          </p:spPr>
          <p:txBody>
            <a:bodyPr wrap="none" anchor="ctr">
              <a:norm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r>
                <a:rPr lang="he-IL" sz="2000" dirty="0" smtClean="0">
                  <a:solidFill>
                    <a:srgbClr val="1D4C72"/>
                  </a:solidFill>
                  <a:latin typeface="Arial" pitchFamily="34" charset="0"/>
                  <a:cs typeface="+mn-cs"/>
                </a:rPr>
                <a:t>עיניים</a:t>
              </a:r>
            </a:p>
          </p:txBody>
        </p:sp>
        <p:cxnSp>
          <p:nvCxnSpPr>
            <p:cNvPr id="145427" name="מחבר חץ ישר 13"/>
            <p:cNvCxnSpPr>
              <a:cxnSpLocks noChangeShapeType="1"/>
            </p:cNvCxnSpPr>
            <p:nvPr/>
          </p:nvCxnSpPr>
          <p:spPr bwMode="auto">
            <a:xfrm>
              <a:off x="1927" y="1298"/>
              <a:ext cx="177" cy="0"/>
            </a:xfrm>
            <a:prstGeom prst="straightConnector1">
              <a:avLst/>
            </a:prstGeom>
            <a:noFill/>
            <a:ln w="31750" cap="sq" algn="ctr">
              <a:solidFill>
                <a:srgbClr val="FF6600"/>
              </a:solidFill>
              <a:miter lim="800000"/>
              <a:headEnd/>
              <a:tailEnd type="arrow" w="med" len="med"/>
            </a:ln>
            <a:extLst>
              <a:ext uri="{909E8E84-426E-40DD-AFC4-6F175D3DCCD1}">
                <a14:hiddenFill xmlns:a14="http://schemas.microsoft.com/office/drawing/2010/main">
                  <a:noFill/>
                </a14:hiddenFill>
              </a:ext>
            </a:extLst>
          </p:spPr>
        </p:cxnSp>
        <p:sp>
          <p:nvSpPr>
            <p:cNvPr id="145428" name="Line 30"/>
            <p:cNvSpPr>
              <a:spLocks noChangeShapeType="1"/>
            </p:cNvSpPr>
            <p:nvPr/>
          </p:nvSpPr>
          <p:spPr bwMode="auto">
            <a:xfrm flipH="1">
              <a:off x="1565" y="1434"/>
              <a:ext cx="772" cy="408"/>
            </a:xfrm>
            <a:prstGeom prst="line">
              <a:avLst/>
            </a:prstGeom>
            <a:noFill/>
            <a:ln w="3810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he-IL" dirty="0"/>
            </a:p>
          </p:txBody>
        </p:sp>
        <p:sp>
          <p:nvSpPr>
            <p:cNvPr id="145429" name="Line 31"/>
            <p:cNvSpPr>
              <a:spLocks noChangeShapeType="1"/>
            </p:cNvSpPr>
            <p:nvPr/>
          </p:nvSpPr>
          <p:spPr bwMode="auto">
            <a:xfrm>
              <a:off x="204" y="1253"/>
              <a:ext cx="771" cy="0"/>
            </a:xfrm>
            <a:prstGeom prst="line">
              <a:avLst/>
            </a:prstGeom>
            <a:noFill/>
            <a:ln w="3810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he-IL" dirty="0"/>
            </a:p>
          </p:txBody>
        </p:sp>
        <p:sp>
          <p:nvSpPr>
            <p:cNvPr id="145430" name="Text Box 32"/>
            <p:cNvSpPr txBox="1">
              <a:spLocks noChangeArrowheads="1"/>
            </p:cNvSpPr>
            <p:nvPr/>
          </p:nvSpPr>
          <p:spPr bwMode="auto">
            <a:xfrm>
              <a:off x="204" y="935"/>
              <a:ext cx="6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spcBef>
                  <a:spcPct val="50000"/>
                </a:spcBef>
              </a:pPr>
              <a:r>
                <a:rPr lang="he-IL" dirty="0">
                  <a:latin typeface="Arial" pitchFamily="34" charset="0"/>
                </a:rPr>
                <a:t>גירוי אור</a:t>
              </a:r>
              <a:endParaRPr lang="en-US" dirty="0">
                <a:latin typeface="Arial" pitchFamily="34" charset="0"/>
              </a:endParaRPr>
            </a:p>
          </p:txBody>
        </p:sp>
        <p:sp>
          <p:nvSpPr>
            <p:cNvPr id="145431" name="TextBox 11"/>
            <p:cNvSpPr txBox="1">
              <a:spLocks noChangeArrowheads="1"/>
            </p:cNvSpPr>
            <p:nvPr/>
          </p:nvSpPr>
          <p:spPr bwMode="auto">
            <a:xfrm>
              <a:off x="791" y="4191"/>
              <a:ext cx="140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cap="rnd">
                  <a:solidFill>
                    <a:srgbClr val="000000"/>
                  </a:solidFill>
                  <a:round/>
                  <a:headEnd/>
                  <a:tailEnd/>
                </a14:hiddenLine>
              </a:ext>
            </a:extLst>
          </p:spPr>
          <p:txBody>
            <a:bodyPr anchor="ctr"/>
            <a:lstStyle>
              <a:lvl1pPr marL="342900" indent="-342900"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eaLnBrk="1" hangingPunct="1"/>
              <a:r>
                <a:rPr lang="he-IL" b="1" i="1" dirty="0">
                  <a:solidFill>
                    <a:srgbClr val="FFFF00"/>
                  </a:solidFill>
                  <a:latin typeface="Arial" pitchFamily="34" charset="0"/>
                </a:rPr>
                <a:t>ייצור ביצים והטלה</a:t>
              </a:r>
            </a:p>
          </p:txBody>
        </p:sp>
      </p:grpSp>
      <p:sp>
        <p:nvSpPr>
          <p:cNvPr id="24" name="שמש 23"/>
          <p:cNvSpPr/>
          <p:nvPr/>
        </p:nvSpPr>
        <p:spPr>
          <a:xfrm>
            <a:off x="939800" y="595313"/>
            <a:ext cx="1103313" cy="1236662"/>
          </a:xfrm>
          <a:prstGeom prst="sun">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44387"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היבטים אתיים במעורבות האדם ברביית בעלי חיים</a:t>
            </a:r>
          </a:p>
        </p:txBody>
      </p:sp>
      <p:sp>
        <p:nvSpPr>
          <p:cNvPr id="144388"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E4010ACC-B0F7-425C-A5A5-DC565C20DF39}" type="slidenum">
              <a:rPr lang="he-IL" sz="1200">
                <a:solidFill>
                  <a:srgbClr val="BFBFBF"/>
                </a:solidFill>
                <a:latin typeface="Arial" pitchFamily="34" charset="0"/>
              </a:rPr>
              <a:pPr algn="l" eaLnBrk="1" hangingPunct="1"/>
              <a:t>21</a:t>
            </a:fld>
            <a:endParaRPr lang="he-IL" sz="1200" dirty="0">
              <a:solidFill>
                <a:srgbClr val="BFBFBF"/>
              </a:solidFill>
              <a:latin typeface="Arial" pitchFamily="34" charset="0"/>
            </a:endParaRPr>
          </a:p>
        </p:txBody>
      </p:sp>
      <p:sp>
        <p:nvSpPr>
          <p:cNvPr id="144389" name="Text Box 16"/>
          <p:cNvSpPr txBox="1">
            <a:spLocks noChangeArrowheads="1"/>
          </p:cNvSpPr>
          <p:nvPr/>
        </p:nvSpPr>
        <p:spPr bwMode="auto">
          <a:xfrm>
            <a:off x="716160" y="539154"/>
            <a:ext cx="7888288" cy="1809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spcBef>
                <a:spcPct val="20000"/>
              </a:spcBef>
              <a:buFont typeface="Arial" pitchFamily="34" charset="0"/>
              <a:buNone/>
            </a:pPr>
            <a:r>
              <a:rPr lang="he-IL" dirty="0" smtClean="0"/>
              <a:t>ברוב משקי החי מגדלים בעלי חיים בתנאים השונים מאוד מן התנאים הטבעיים, וגורמים באופן מלאכותי לשינויים במחזור החיים הטבעי שלהם. מטרת התערבות זו היא סיפוק מזון לאוכלוסיית בני האדם, ההולכת וגדלה בקצב עצום. לא תמיד מטרה זו עולה בקנה אחד עם רווחת בעלי החיים, ולכן יש לשמור ככל האפשר על רווחת בעלי החיים, לספק להם תנאי חיים טובים ולמנוע מהם סבל שלא לצורך. </a:t>
            </a:r>
          </a:p>
          <a:p>
            <a:pPr>
              <a:spcBef>
                <a:spcPct val="20000"/>
              </a:spcBef>
              <a:buFont typeface="Arial" pitchFamily="34" charset="0"/>
              <a:buNone/>
            </a:pPr>
            <a:r>
              <a:rPr lang="he-IL" dirty="0" smtClean="0"/>
              <a:t>במדינת ישראל, כמו במדינות אחרות, יש מערכת חוקים המגִנים על בעלי החיים</a:t>
            </a:r>
            <a:r>
              <a:rPr lang="he-IL" dirty="0" smtClean="0">
                <a:solidFill>
                  <a:prstClr val="black"/>
                </a:solidFill>
              </a:rPr>
              <a:t>.</a:t>
            </a:r>
          </a:p>
        </p:txBody>
      </p:sp>
    </p:spTree>
    <p:extLst>
      <p:ext uri="{BB962C8B-B14F-4D97-AF65-F5344CB8AC3E}">
        <p14:creationId xmlns:p14="http://schemas.microsoft.com/office/powerpoint/2010/main" val="7005973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88" y="500063"/>
            <a:ext cx="8215312"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9223" name="Slide Number Placeholder 6"/>
          <p:cNvSpPr>
            <a:spLocks noGrp="1"/>
          </p:cNvSpPr>
          <p:nvPr>
            <p:ph type="sldNum" sz="quarter" idx="12"/>
          </p:nvPr>
        </p:nvSpPr>
        <p:spPr bwMode="auto">
          <a:xfrm>
            <a:off x="457200" y="6564313"/>
            <a:ext cx="2133600" cy="365125"/>
          </a:xfrm>
          <a:ln>
            <a:miter lim="800000"/>
            <a:headEnd/>
            <a:tailEnd/>
          </a:ln>
        </p:spPr>
        <p:txBody>
          <a:bodyPr vert="horz" wrap="square" lIns="91440" tIns="45720" rIns="91440" bIns="45720" numCol="1" anchor="t" anchorCtr="0" compatLnSpc="1">
            <a:prstTxWarp prst="textNoShape">
              <a:avLst/>
            </a:prstTxWarp>
          </a:bodyPr>
          <a:lstStyle/>
          <a:p>
            <a:pPr>
              <a:defRPr/>
            </a:pPr>
            <a:fld id="{9516908B-E85F-4B73-BEC9-0CE40D2D58BC}" type="slidenum">
              <a:rPr lang="he-IL" sz="1200" smtClean="0">
                <a:solidFill>
                  <a:srgbClr val="FFFFFF">
                    <a:lumMod val="65000"/>
                  </a:srgbClr>
                </a:solidFill>
              </a:rPr>
              <a:pPr>
                <a:defRPr/>
              </a:pPr>
              <a:t>22</a:t>
            </a:fld>
            <a:endParaRPr lang="he-IL" sz="1200" dirty="0" smtClean="0">
              <a:solidFill>
                <a:srgbClr val="FFFFFF">
                  <a:lumMod val="65000"/>
                </a:srgbClr>
              </a:solidFill>
            </a:endParaRPr>
          </a:p>
        </p:txBody>
      </p:sp>
      <p:sp>
        <p:nvSpPr>
          <p:cNvPr id="8" name="כותרת 7"/>
          <p:cNvSpPr>
            <a:spLocks noGrp="1"/>
          </p:cNvSpPr>
          <p:nvPr>
            <p:ph type="title" idx="4294967295"/>
          </p:nvPr>
        </p:nvSpPr>
        <p:spPr>
          <a:xfrm>
            <a:off x="1857375" y="142875"/>
            <a:ext cx="6829425" cy="357188"/>
          </a:xfrm>
          <a:prstGeom prst="rect">
            <a:avLst/>
          </a:prstGeom>
        </p:spPr>
        <p:txBody>
          <a:bodyPr/>
          <a:lstStyle/>
          <a:p>
            <a:pPr>
              <a:defRPr/>
            </a:pPr>
            <a:r>
              <a:rPr lang="he-IL" sz="1800" b="1" dirty="0" smtClean="0">
                <a:solidFill>
                  <a:srgbClr val="FF6600"/>
                </a:solidFill>
                <a:ea typeface="+mn-ea"/>
              </a:rPr>
              <a:t>סיכום: התערבות האדם ברביית בעלי חיים</a:t>
            </a:r>
            <a:endParaRPr lang="he-IL" sz="1800" b="1" dirty="0">
              <a:solidFill>
                <a:srgbClr val="FF6600"/>
              </a:solidFill>
              <a:ea typeface="+mn-ea"/>
            </a:endParaRPr>
          </a:p>
        </p:txBody>
      </p:sp>
      <p:sp>
        <p:nvSpPr>
          <p:cNvPr id="9" name="Rectangle 13"/>
          <p:cNvSpPr/>
          <p:nvPr/>
        </p:nvSpPr>
        <p:spPr>
          <a:xfrm>
            <a:off x="539750" y="765175"/>
            <a:ext cx="8121650" cy="5616153"/>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lnSpc>
                <a:spcPct val="150000"/>
              </a:lnSpc>
              <a:buFontTx/>
              <a:buBlip>
                <a:blip r:embed="rId3"/>
              </a:buBlip>
              <a:defRPr/>
            </a:pPr>
            <a:r>
              <a:rPr lang="he-IL" dirty="0">
                <a:solidFill>
                  <a:srgbClr val="000000"/>
                </a:solidFill>
              </a:rPr>
              <a:t> </a:t>
            </a:r>
            <a:r>
              <a:rPr lang="he-IL" dirty="0">
                <a:solidFill>
                  <a:schemeClr val="tx1"/>
                </a:solidFill>
              </a:rPr>
              <a:t>התערבות </a:t>
            </a:r>
            <a:r>
              <a:rPr lang="he-IL" dirty="0" smtClean="0">
                <a:solidFill>
                  <a:schemeClr val="tx1"/>
                </a:solidFill>
              </a:rPr>
              <a:t>האדם </a:t>
            </a:r>
            <a:r>
              <a:rPr lang="he-IL" dirty="0">
                <a:solidFill>
                  <a:schemeClr val="tx1"/>
                </a:solidFill>
              </a:rPr>
              <a:t>בתהליכי הרבייה </a:t>
            </a:r>
            <a:r>
              <a:rPr lang="he-IL" dirty="0" smtClean="0">
                <a:solidFill>
                  <a:schemeClr val="tx1"/>
                </a:solidFill>
              </a:rPr>
              <a:t>בבעלי חיים </a:t>
            </a:r>
            <a:r>
              <a:rPr lang="he-IL" dirty="0">
                <a:solidFill>
                  <a:schemeClr val="tx1"/>
                </a:solidFill>
              </a:rPr>
              <a:t>במשק החקלאי מאפשרת </a:t>
            </a:r>
            <a:r>
              <a:rPr lang="he-IL" dirty="0" smtClean="0">
                <a:solidFill>
                  <a:schemeClr val="tx1"/>
                </a:solidFill>
              </a:rPr>
              <a:t>את הגדלת </a:t>
            </a:r>
            <a:r>
              <a:rPr lang="he-IL" dirty="0">
                <a:solidFill>
                  <a:schemeClr val="tx1"/>
                </a:solidFill>
              </a:rPr>
              <a:t>כמות </a:t>
            </a:r>
          </a:p>
          <a:p>
            <a:pPr>
              <a:lnSpc>
                <a:spcPct val="150000"/>
              </a:lnSpc>
              <a:defRPr/>
            </a:pPr>
            <a:r>
              <a:rPr lang="he-IL" dirty="0">
                <a:solidFill>
                  <a:schemeClr val="tx1"/>
                </a:solidFill>
              </a:rPr>
              <a:t>  התוצרת החקלאית והשבחתה.</a:t>
            </a:r>
          </a:p>
          <a:p>
            <a:pPr>
              <a:lnSpc>
                <a:spcPct val="150000"/>
              </a:lnSpc>
              <a:buFontTx/>
              <a:buBlip>
                <a:blip r:embed="rId3"/>
              </a:buBlip>
              <a:defRPr/>
            </a:pPr>
            <a:r>
              <a:rPr lang="he-IL" dirty="0">
                <a:solidFill>
                  <a:schemeClr val="tx1"/>
                </a:solidFill>
              </a:rPr>
              <a:t> הזרעה מלאכותית מאפשרת </a:t>
            </a:r>
            <a:r>
              <a:rPr lang="he-IL" dirty="0" smtClean="0">
                <a:solidFill>
                  <a:schemeClr val="tx1"/>
                </a:solidFill>
              </a:rPr>
              <a:t>את זירוז </a:t>
            </a:r>
            <a:r>
              <a:rPr lang="he-IL" dirty="0">
                <a:solidFill>
                  <a:schemeClr val="tx1"/>
                </a:solidFill>
              </a:rPr>
              <a:t>תהליך ההשבחה (קבלת צאצאים בעלי תכונות רצויות) </a:t>
            </a:r>
            <a:r>
              <a:rPr lang="he-IL" dirty="0" smtClean="0">
                <a:solidFill>
                  <a:schemeClr val="tx1"/>
                </a:solidFill>
              </a:rPr>
              <a:t>בבקר </a:t>
            </a:r>
            <a:r>
              <a:rPr lang="he-IL" dirty="0">
                <a:solidFill>
                  <a:schemeClr val="tx1"/>
                </a:solidFill>
              </a:rPr>
              <a:t>והגברת הפוריות.</a:t>
            </a:r>
          </a:p>
          <a:p>
            <a:pPr>
              <a:lnSpc>
                <a:spcPct val="150000"/>
              </a:lnSpc>
              <a:buFontTx/>
              <a:buBlip>
                <a:blip r:embed="rId3"/>
              </a:buBlip>
              <a:defRPr/>
            </a:pPr>
            <a:r>
              <a:rPr lang="he-IL" dirty="0">
                <a:solidFill>
                  <a:schemeClr val="tx1"/>
                </a:solidFill>
              </a:rPr>
              <a:t> על ידי מתן הורמוני רבייה (</a:t>
            </a:r>
            <a:r>
              <a:rPr lang="en-US" dirty="0">
                <a:solidFill>
                  <a:schemeClr val="tx1"/>
                </a:solidFill>
              </a:rPr>
              <a:t>FSH</a:t>
            </a:r>
            <a:r>
              <a:rPr lang="he-IL" dirty="0">
                <a:solidFill>
                  <a:schemeClr val="tx1"/>
                </a:solidFill>
              </a:rPr>
              <a:t>, </a:t>
            </a:r>
            <a:r>
              <a:rPr lang="en-US" dirty="0">
                <a:solidFill>
                  <a:schemeClr val="tx1"/>
                </a:solidFill>
              </a:rPr>
              <a:t>GnRH</a:t>
            </a:r>
            <a:r>
              <a:rPr lang="he-IL" dirty="0" smtClean="0">
                <a:solidFill>
                  <a:schemeClr val="tx1"/>
                </a:solidFill>
              </a:rPr>
              <a:t>) הרפתן משרה ייחום </a:t>
            </a:r>
            <a:r>
              <a:rPr lang="he-IL" dirty="0">
                <a:solidFill>
                  <a:schemeClr val="tx1"/>
                </a:solidFill>
              </a:rPr>
              <a:t>וביוץ בפרות.</a:t>
            </a:r>
          </a:p>
          <a:p>
            <a:pPr>
              <a:lnSpc>
                <a:spcPct val="150000"/>
              </a:lnSpc>
              <a:buFontTx/>
              <a:buBlip>
                <a:blip r:embed="rId3"/>
              </a:buBlip>
              <a:defRPr/>
            </a:pPr>
            <a:r>
              <a:rPr lang="he-IL" dirty="0">
                <a:solidFill>
                  <a:schemeClr val="tx1"/>
                </a:solidFill>
              </a:rPr>
              <a:t> השריית הייחום מגדילה את התפוקה כי:</a:t>
            </a:r>
          </a:p>
          <a:p>
            <a:pPr>
              <a:lnSpc>
                <a:spcPct val="150000"/>
              </a:lnSpc>
              <a:defRPr/>
            </a:pPr>
            <a:r>
              <a:rPr lang="he-IL" dirty="0">
                <a:solidFill>
                  <a:schemeClr val="tx1"/>
                </a:solidFill>
              </a:rPr>
              <a:t>  - אפשר להקדים את ההתבגרות </a:t>
            </a:r>
            <a:r>
              <a:rPr lang="he-IL" dirty="0" smtClean="0">
                <a:solidFill>
                  <a:schemeClr val="tx1"/>
                </a:solidFill>
              </a:rPr>
              <a:t>המינית </a:t>
            </a:r>
            <a:r>
              <a:rPr lang="he-IL" dirty="0">
                <a:solidFill>
                  <a:schemeClr val="tx1"/>
                </a:solidFill>
              </a:rPr>
              <a:t>בפרות צעירות.</a:t>
            </a:r>
          </a:p>
          <a:p>
            <a:pPr>
              <a:lnSpc>
                <a:spcPct val="150000"/>
              </a:lnSpc>
              <a:defRPr/>
            </a:pPr>
            <a:r>
              <a:rPr lang="he-IL" dirty="0">
                <a:solidFill>
                  <a:schemeClr val="tx1"/>
                </a:solidFill>
              </a:rPr>
              <a:t>  - </a:t>
            </a:r>
            <a:r>
              <a:rPr lang="he-IL" dirty="0" smtClean="0">
                <a:solidFill>
                  <a:schemeClr val="tx1"/>
                </a:solidFill>
              </a:rPr>
              <a:t>אפשר לגרום להיריון </a:t>
            </a:r>
            <a:r>
              <a:rPr lang="he-IL" dirty="0">
                <a:solidFill>
                  <a:schemeClr val="tx1"/>
                </a:solidFill>
              </a:rPr>
              <a:t>גם בפרות </a:t>
            </a:r>
            <a:r>
              <a:rPr lang="he-IL" dirty="0" smtClean="0">
                <a:solidFill>
                  <a:schemeClr val="tx1"/>
                </a:solidFill>
              </a:rPr>
              <a:t>מיניקות</a:t>
            </a:r>
            <a:r>
              <a:rPr lang="he-IL" dirty="0">
                <a:solidFill>
                  <a:schemeClr val="tx1"/>
                </a:solidFill>
              </a:rPr>
              <a:t>. </a:t>
            </a:r>
          </a:p>
          <a:p>
            <a:pPr>
              <a:lnSpc>
                <a:spcPct val="150000"/>
              </a:lnSpc>
              <a:buFontTx/>
              <a:buBlip>
                <a:blip r:embed="rId3"/>
              </a:buBlip>
              <a:defRPr/>
            </a:pPr>
            <a:r>
              <a:rPr lang="he-IL" dirty="0">
                <a:solidFill>
                  <a:schemeClr val="tx1"/>
                </a:solidFill>
              </a:rPr>
              <a:t> השריית ייחום </a:t>
            </a:r>
            <a:r>
              <a:rPr lang="he-IL" dirty="0" smtClean="0">
                <a:solidFill>
                  <a:schemeClr val="tx1"/>
                </a:solidFill>
              </a:rPr>
              <a:t>בו</a:t>
            </a:r>
            <a:r>
              <a:rPr lang="he-IL" dirty="0" smtClean="0">
                <a:solidFill>
                  <a:schemeClr val="tx1"/>
                </a:solidFill>
                <a:latin typeface="Arial"/>
                <a:cs typeface="Arial"/>
              </a:rPr>
              <a:t>־</a:t>
            </a:r>
            <a:r>
              <a:rPr lang="he-IL" dirty="0" smtClean="0">
                <a:solidFill>
                  <a:schemeClr val="tx1"/>
                </a:solidFill>
              </a:rPr>
              <a:t>בזמן </a:t>
            </a:r>
            <a:r>
              <a:rPr lang="he-IL" dirty="0">
                <a:solidFill>
                  <a:schemeClr val="tx1"/>
                </a:solidFill>
              </a:rPr>
              <a:t>בכל הפרות ברפת מייעלת את עבודת </a:t>
            </a:r>
            <a:r>
              <a:rPr lang="he-IL" dirty="0" smtClean="0">
                <a:solidFill>
                  <a:schemeClr val="tx1"/>
                </a:solidFill>
              </a:rPr>
              <a:t>הרפתן </a:t>
            </a:r>
            <a:r>
              <a:rPr lang="he-IL" dirty="0">
                <a:solidFill>
                  <a:schemeClr val="tx1"/>
                </a:solidFill>
              </a:rPr>
              <a:t>(הזרעת כל הפרות   </a:t>
            </a:r>
          </a:p>
          <a:p>
            <a:pPr>
              <a:lnSpc>
                <a:spcPct val="150000"/>
              </a:lnSpc>
              <a:defRPr/>
            </a:pPr>
            <a:r>
              <a:rPr lang="he-IL" dirty="0">
                <a:solidFill>
                  <a:schemeClr val="tx1"/>
                </a:solidFill>
              </a:rPr>
              <a:t>  במועד </a:t>
            </a:r>
            <a:r>
              <a:rPr lang="he-IL" dirty="0" smtClean="0">
                <a:solidFill>
                  <a:schemeClr val="tx1"/>
                </a:solidFill>
              </a:rPr>
              <a:t>אחד </a:t>
            </a:r>
            <a:r>
              <a:rPr lang="he-IL" dirty="0">
                <a:solidFill>
                  <a:schemeClr val="tx1"/>
                </a:solidFill>
              </a:rPr>
              <a:t>וטיפול אחיד בפרות ההרות </a:t>
            </a:r>
            <a:r>
              <a:rPr lang="he-IL" dirty="0" smtClean="0">
                <a:solidFill>
                  <a:schemeClr val="tx1"/>
                </a:solidFill>
              </a:rPr>
              <a:t>והמיניקות</a:t>
            </a:r>
            <a:r>
              <a:rPr lang="he-IL" dirty="0">
                <a:solidFill>
                  <a:schemeClr val="tx1"/>
                </a:solidFill>
              </a:rPr>
              <a:t>), ומגדילה את התפוקה (המלטה בעונה </a:t>
            </a:r>
          </a:p>
          <a:p>
            <a:pPr>
              <a:lnSpc>
                <a:spcPct val="150000"/>
              </a:lnSpc>
              <a:defRPr/>
            </a:pPr>
            <a:r>
              <a:rPr lang="he-IL" dirty="0">
                <a:solidFill>
                  <a:schemeClr val="tx1"/>
                </a:solidFill>
              </a:rPr>
              <a:t>  הנוחה לגידול העגלים).</a:t>
            </a:r>
          </a:p>
          <a:p>
            <a:pPr>
              <a:lnSpc>
                <a:spcPct val="150000"/>
              </a:lnSpc>
              <a:buFontTx/>
              <a:buBlip>
                <a:blip r:embed="rId3"/>
              </a:buBlip>
              <a:defRPr/>
            </a:pPr>
            <a:r>
              <a:rPr lang="he-IL" dirty="0" smtClean="0">
                <a:solidFill>
                  <a:schemeClr val="tx1"/>
                </a:solidFill>
              </a:rPr>
              <a:t> </a:t>
            </a:r>
            <a:r>
              <a:rPr lang="he-IL" dirty="0">
                <a:solidFill>
                  <a:schemeClr val="tx1"/>
                </a:solidFill>
              </a:rPr>
              <a:t>הארה מלאכותית בלולים מאריכה את תקופות ההטלה, מעלה את פוריות המטילות </a:t>
            </a:r>
          </a:p>
          <a:p>
            <a:pPr>
              <a:lnSpc>
                <a:spcPct val="150000"/>
              </a:lnSpc>
              <a:defRPr/>
            </a:pPr>
            <a:r>
              <a:rPr lang="he-IL" dirty="0">
                <a:solidFill>
                  <a:schemeClr val="tx1"/>
                </a:solidFill>
              </a:rPr>
              <a:t>   ומאפשרת לחקלאי לקבל ביצי עופות </a:t>
            </a:r>
            <a:r>
              <a:rPr lang="he-IL" dirty="0" smtClean="0">
                <a:solidFill>
                  <a:schemeClr val="tx1"/>
                </a:solidFill>
              </a:rPr>
              <a:t>לאורך </a:t>
            </a:r>
            <a:r>
              <a:rPr lang="he-IL" dirty="0">
                <a:solidFill>
                  <a:schemeClr val="tx1"/>
                </a:solidFill>
              </a:rPr>
              <a:t>כל השנה.</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88" y="500063"/>
            <a:ext cx="8215312"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9223" name="Slide Number Placeholder 6"/>
          <p:cNvSpPr>
            <a:spLocks noGrp="1"/>
          </p:cNvSpPr>
          <p:nvPr>
            <p:ph type="sldNum" sz="quarter" idx="12"/>
          </p:nvPr>
        </p:nvSpPr>
        <p:spPr bwMode="auto">
          <a:xfrm>
            <a:off x="457200" y="6564313"/>
            <a:ext cx="2133600" cy="365125"/>
          </a:xfrm>
          <a:ln>
            <a:miter lim="800000"/>
            <a:headEnd/>
            <a:tailEnd/>
          </a:ln>
        </p:spPr>
        <p:txBody>
          <a:bodyPr vert="horz" wrap="square" lIns="91440" tIns="45720" rIns="91440" bIns="45720" numCol="1" anchor="t" anchorCtr="0" compatLnSpc="1">
            <a:prstTxWarp prst="textNoShape">
              <a:avLst/>
            </a:prstTxWarp>
          </a:bodyPr>
          <a:lstStyle/>
          <a:p>
            <a:pPr>
              <a:defRPr/>
            </a:pPr>
            <a:fld id="{02452CD6-BFD7-45E0-89CA-426481C6FF5E}" type="slidenum">
              <a:rPr lang="he-IL" sz="1200" smtClean="0">
                <a:solidFill>
                  <a:srgbClr val="FFFFFF">
                    <a:lumMod val="65000"/>
                  </a:srgbClr>
                </a:solidFill>
              </a:rPr>
              <a:pPr>
                <a:defRPr/>
              </a:pPr>
              <a:t>23</a:t>
            </a:fld>
            <a:endParaRPr lang="he-IL" sz="1200" dirty="0" smtClean="0">
              <a:solidFill>
                <a:srgbClr val="FFFFFF">
                  <a:lumMod val="65000"/>
                </a:srgbClr>
              </a:solidFill>
            </a:endParaRPr>
          </a:p>
        </p:txBody>
      </p:sp>
      <p:sp>
        <p:nvSpPr>
          <p:cNvPr id="8" name="כותרת 7"/>
          <p:cNvSpPr>
            <a:spLocks noGrp="1"/>
          </p:cNvSpPr>
          <p:nvPr>
            <p:ph type="title" idx="4294967295"/>
          </p:nvPr>
        </p:nvSpPr>
        <p:spPr>
          <a:xfrm>
            <a:off x="1857375" y="142875"/>
            <a:ext cx="6829425" cy="357188"/>
          </a:xfrm>
          <a:prstGeom prst="rect">
            <a:avLst/>
          </a:prstGeom>
        </p:spPr>
        <p:txBody>
          <a:bodyPr/>
          <a:lstStyle/>
          <a:p>
            <a:pPr>
              <a:defRPr/>
            </a:pPr>
            <a:r>
              <a:rPr lang="he-IL" sz="1800" b="1" dirty="0" smtClean="0">
                <a:solidFill>
                  <a:srgbClr val="FF6600"/>
                </a:solidFill>
                <a:ea typeface="+mn-ea"/>
              </a:rPr>
              <a:t>סיכום התערבות האדם ברביית בעלי חיים – מונחים</a:t>
            </a:r>
            <a:br>
              <a:rPr lang="he-IL" sz="1800" b="1" dirty="0" smtClean="0">
                <a:solidFill>
                  <a:srgbClr val="FF6600"/>
                </a:solidFill>
                <a:ea typeface="+mn-ea"/>
              </a:rPr>
            </a:br>
            <a:endParaRPr lang="he-IL" sz="1800" b="1" dirty="0">
              <a:solidFill>
                <a:srgbClr val="FF6600"/>
              </a:solidFill>
              <a:ea typeface="+mn-ea"/>
            </a:endParaRPr>
          </a:p>
        </p:txBody>
      </p:sp>
      <p:sp>
        <p:nvSpPr>
          <p:cNvPr id="147461" name="מלבן 1"/>
          <p:cNvSpPr>
            <a:spLocks noChangeArrowheads="1"/>
          </p:cNvSpPr>
          <p:nvPr/>
        </p:nvSpPr>
        <p:spPr bwMode="auto">
          <a:xfrm>
            <a:off x="619125" y="577850"/>
            <a:ext cx="7953375"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he-IL" b="1" dirty="0">
                <a:solidFill>
                  <a:srgbClr val="1F497D"/>
                </a:solidFill>
              </a:rPr>
              <a:t>מונחים (הלקוחים מהסילבוס):</a:t>
            </a:r>
          </a:p>
          <a:p>
            <a:pPr>
              <a:lnSpc>
                <a:spcPct val="150000"/>
              </a:lnSpc>
            </a:pPr>
            <a:r>
              <a:rPr lang="he-IL" dirty="0"/>
              <a:t>בגרות מינית, ביוץ, הארה מלאכותית, הורמונים גונדוטרופינים, השריית ייחום,  זקיק, מחזור ייחום, מחזור מיני, עונת </a:t>
            </a:r>
            <a:r>
              <a:rPr lang="he-IL" dirty="0" smtClean="0"/>
              <a:t>רבייה,</a:t>
            </a:r>
            <a:r>
              <a:rPr lang="en-US" dirty="0" smtClean="0"/>
              <a:t> </a:t>
            </a:r>
            <a:r>
              <a:rPr lang="he-IL" dirty="0" smtClean="0"/>
              <a:t>פוטופריודיזם</a:t>
            </a:r>
            <a:r>
              <a:rPr lang="he-IL" dirty="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3794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07523" name="כותרת 8"/>
          <p:cNvSpPr>
            <a:spLocks noGrp="1"/>
          </p:cNvSpPr>
          <p:nvPr>
            <p:ph type="title" idx="4294967295"/>
          </p:nvPr>
        </p:nvSpPr>
        <p:spPr bwMode="auto">
          <a:xfrm>
            <a:off x="358775" y="31750"/>
            <a:ext cx="8229600" cy="4397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he-IL" sz="1800" b="1" dirty="0" smtClean="0">
                <a:solidFill>
                  <a:srgbClr val="FF6600"/>
                </a:solidFill>
              </a:rPr>
              <a:t>נדרשת עלייה בכמות המזון עקב הגידול העצום באוכלוסיית האדם</a:t>
            </a:r>
            <a:endParaRPr lang="he-IL" sz="1800" b="1" dirty="0" smtClean="0">
              <a:solidFill>
                <a:schemeClr val="accent6">
                  <a:lumMod val="50000"/>
                  <a:lumOff val="50000"/>
                </a:schemeClr>
              </a:solidFill>
            </a:endParaRPr>
          </a:p>
        </p:txBody>
      </p:sp>
      <p:sp>
        <p:nvSpPr>
          <p:cNvPr id="128004"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61C7650A-63AA-4658-88DE-F0A19854F330}" type="slidenum">
              <a:rPr lang="he-IL" sz="1200">
                <a:solidFill>
                  <a:srgbClr val="BFBFBF"/>
                </a:solidFill>
                <a:latin typeface="Arial" pitchFamily="34" charset="0"/>
              </a:rPr>
              <a:pPr algn="l" eaLnBrk="1" hangingPunct="1"/>
              <a:t>3</a:t>
            </a:fld>
            <a:endParaRPr lang="he-IL" sz="1200" dirty="0">
              <a:solidFill>
                <a:srgbClr val="BFBFBF"/>
              </a:solidFill>
              <a:latin typeface="Arial" pitchFamily="34" charset="0"/>
            </a:endParaRPr>
          </a:p>
        </p:txBody>
      </p:sp>
      <p:sp>
        <p:nvSpPr>
          <p:cNvPr id="128005" name="Text Box 15"/>
          <p:cNvSpPr txBox="1">
            <a:spLocks noChangeArrowheads="1"/>
          </p:cNvSpPr>
          <p:nvPr/>
        </p:nvSpPr>
        <p:spPr bwMode="auto">
          <a:xfrm>
            <a:off x="2339975" y="2997200"/>
            <a:ext cx="60483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spcBef>
                <a:spcPct val="50000"/>
              </a:spcBef>
            </a:pPr>
            <a:endParaRPr lang="en-US" dirty="0">
              <a:solidFill>
                <a:srgbClr val="000000"/>
              </a:solidFill>
            </a:endParaRPr>
          </a:p>
        </p:txBody>
      </p:sp>
      <p:sp>
        <p:nvSpPr>
          <p:cNvPr id="128006" name="מלבן 1"/>
          <p:cNvSpPr>
            <a:spLocks noChangeArrowheads="1"/>
          </p:cNvSpPr>
          <p:nvPr/>
        </p:nvSpPr>
        <p:spPr bwMode="auto">
          <a:xfrm>
            <a:off x="533400" y="5733256"/>
            <a:ext cx="80375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dirty="0">
                <a:solidFill>
                  <a:srgbClr val="000000"/>
                </a:solidFill>
                <a:latin typeface="Arial" pitchFamily="34" charset="0"/>
              </a:rPr>
              <a:t>המטרה בהתערבות האדם בתהליכי הרבייה במשק החקלאי היא </a:t>
            </a:r>
          </a:p>
          <a:p>
            <a:r>
              <a:rPr lang="he-IL" dirty="0">
                <a:solidFill>
                  <a:srgbClr val="FF6600"/>
                </a:solidFill>
                <a:latin typeface="Arial" pitchFamily="34" charset="0"/>
              </a:rPr>
              <a:t>הגדלת כמות המזון</a:t>
            </a:r>
            <a:r>
              <a:rPr lang="he-IL" dirty="0">
                <a:solidFill>
                  <a:srgbClr val="000000"/>
                </a:solidFill>
                <a:latin typeface="Arial" pitchFamily="34" charset="0"/>
              </a:rPr>
              <a:t> </a:t>
            </a:r>
            <a:r>
              <a:rPr lang="he-IL" dirty="0" smtClean="0">
                <a:solidFill>
                  <a:srgbClr val="FF6600"/>
                </a:solidFill>
                <a:latin typeface="Arial" pitchFamily="34" charset="0"/>
              </a:rPr>
              <a:t>והשבחתו </a:t>
            </a:r>
            <a:r>
              <a:rPr lang="he-IL" dirty="0" smtClean="0">
                <a:solidFill>
                  <a:srgbClr val="000000"/>
                </a:solidFill>
                <a:latin typeface="Arial" pitchFamily="34" charset="0"/>
              </a:rPr>
              <a:t>לתועלת האדם. </a:t>
            </a:r>
          </a:p>
          <a:p>
            <a:r>
              <a:rPr lang="he-IL" dirty="0" smtClean="0">
                <a:latin typeface="Arial" pitchFamily="34" charset="0"/>
              </a:rPr>
              <a:t>במצגת </a:t>
            </a:r>
            <a:r>
              <a:rPr lang="he-IL" dirty="0">
                <a:latin typeface="Arial" pitchFamily="34" charset="0"/>
              </a:rPr>
              <a:t>זו נעסוק בהתערבות האדם בתהליכי רבייה בבעלי חיים במשק החקלאי.</a:t>
            </a:r>
          </a:p>
        </p:txBody>
      </p:sp>
      <p:pic>
        <p:nvPicPr>
          <p:cNvPr id="12800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54563" y="1979613"/>
            <a:ext cx="344805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008"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2725" y="1196975"/>
            <a:ext cx="4429125"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8009" name="מלבן 1"/>
          <p:cNvSpPr>
            <a:spLocks noChangeArrowheads="1"/>
          </p:cNvSpPr>
          <p:nvPr/>
        </p:nvSpPr>
        <p:spPr bwMode="auto">
          <a:xfrm>
            <a:off x="622300" y="471488"/>
            <a:ext cx="80375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dirty="0" smtClean="0">
                <a:solidFill>
                  <a:srgbClr val="000000"/>
                </a:solidFill>
                <a:latin typeface="Arial" pitchFamily="34" charset="0"/>
              </a:rPr>
              <a:t>למרות </a:t>
            </a:r>
            <a:r>
              <a:rPr lang="he-IL" dirty="0" smtClean="0">
                <a:latin typeface="Arial" pitchFamily="34" charset="0"/>
              </a:rPr>
              <a:t>העלייה המרשימה בייצור המזון, יש מקומות בעולם שבהם בני אדם סובלים מרעב.</a:t>
            </a:r>
          </a:p>
          <a:p>
            <a:r>
              <a:rPr lang="he-IL" dirty="0" smtClean="0">
                <a:latin typeface="Arial" pitchFamily="34" charset="0"/>
              </a:rPr>
              <a:t>לכן יש להגדיל עוד את כמות המזון המיוצרת בעולם.</a:t>
            </a:r>
          </a:p>
          <a:p>
            <a:endParaRPr lang="he-IL" dirty="0">
              <a:latin typeface="Arial" pitchFamily="34" charset="0"/>
            </a:endParaRPr>
          </a:p>
        </p:txBody>
      </p:sp>
      <p:sp>
        <p:nvSpPr>
          <p:cNvPr id="128010" name="מלבן 16"/>
          <p:cNvSpPr>
            <a:spLocks noChangeArrowheads="1"/>
          </p:cNvSpPr>
          <p:nvPr/>
        </p:nvSpPr>
        <p:spPr bwMode="auto">
          <a:xfrm>
            <a:off x="4718050" y="4398963"/>
            <a:ext cx="2520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1000" dirty="0">
                <a:solidFill>
                  <a:srgbClr val="000000"/>
                </a:solidFill>
              </a:rPr>
              <a:t>AP Photo/MarcusPrior/WEP</a:t>
            </a:r>
            <a:endParaRPr lang="he-IL" sz="1000" dirty="0">
              <a:solidFill>
                <a:srgbClr val="000000"/>
              </a:solidFill>
            </a:endParaRPr>
          </a:p>
        </p:txBody>
      </p:sp>
      <p:sp>
        <p:nvSpPr>
          <p:cNvPr id="128011" name="מלבן 1"/>
          <p:cNvSpPr>
            <a:spLocks noChangeArrowheads="1"/>
          </p:cNvSpPr>
          <p:nvPr/>
        </p:nvSpPr>
        <p:spPr bwMode="auto">
          <a:xfrm>
            <a:off x="5364163" y="4984750"/>
            <a:ext cx="2203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600" u="sng" dirty="0">
                <a:solidFill>
                  <a:srgbClr val="000000"/>
                </a:solidFill>
                <a:latin typeface="Arial" pitchFamily="34" charset="0"/>
              </a:rPr>
              <a:t>חלוקת מזון בדרפור, סודן</a:t>
            </a:r>
            <a:r>
              <a:rPr lang="he-IL" sz="1600" dirty="0">
                <a:solidFill>
                  <a:srgbClr val="000000"/>
                </a:solidFill>
                <a:latin typeface="Arial" pitchFamily="34" charset="0"/>
              </a:rPr>
              <a:t>.</a:t>
            </a:r>
            <a:endParaRPr lang="he-IL" sz="1600" dirty="0">
              <a:solidFill>
                <a:srgbClr val="000000"/>
              </a:solidFill>
            </a:endParaRPr>
          </a:p>
        </p:txBody>
      </p:sp>
      <p:sp>
        <p:nvSpPr>
          <p:cNvPr id="128012" name="מלבן 11"/>
          <p:cNvSpPr>
            <a:spLocks noChangeArrowheads="1"/>
          </p:cNvSpPr>
          <p:nvPr/>
        </p:nvSpPr>
        <p:spPr bwMode="auto">
          <a:xfrm>
            <a:off x="533400" y="5006975"/>
            <a:ext cx="38242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he-IL" sz="1600" u="sng" dirty="0">
                <a:solidFill>
                  <a:srgbClr val="000000"/>
                </a:solidFill>
                <a:latin typeface="Arial" pitchFamily="34" charset="0"/>
              </a:rPr>
              <a:t>כמויות ייצור </a:t>
            </a:r>
            <a:r>
              <a:rPr lang="he-IL" sz="1600" u="sng" dirty="0">
                <a:latin typeface="Arial" pitchFamily="34" charset="0"/>
              </a:rPr>
              <a:t>החיטה, התירס והאורז בעולם </a:t>
            </a:r>
            <a:r>
              <a:rPr lang="he-IL" sz="1600" u="sng" dirty="0" smtClean="0">
                <a:latin typeface="Arial" pitchFamily="34" charset="0"/>
              </a:rPr>
              <a:t>בין השנים 1960–1994</a:t>
            </a:r>
            <a:endParaRPr lang="he-IL" sz="1600" u="sng" dirty="0"/>
          </a:p>
        </p:txBody>
      </p:sp>
      <p:grpSp>
        <p:nvGrpSpPr>
          <p:cNvPr id="128013" name="קבוצה 2"/>
          <p:cNvGrpSpPr>
            <a:grpSpLocks/>
          </p:cNvGrpSpPr>
          <p:nvPr/>
        </p:nvGrpSpPr>
        <p:grpSpPr bwMode="auto">
          <a:xfrm>
            <a:off x="428625" y="4448175"/>
            <a:ext cx="4997450" cy="400050"/>
            <a:chOff x="980030" y="5579683"/>
            <a:chExt cx="4998161" cy="400110"/>
          </a:xfrm>
        </p:grpSpPr>
        <p:sp>
          <p:nvSpPr>
            <p:cNvPr id="128014" name="מלבן 1"/>
            <p:cNvSpPr>
              <a:spLocks noChangeArrowheads="1"/>
            </p:cNvSpPr>
            <p:nvPr/>
          </p:nvSpPr>
          <p:spPr bwMode="auto">
            <a:xfrm>
              <a:off x="4508400" y="5579683"/>
              <a:ext cx="49232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he-IL" sz="1000" dirty="0">
                  <a:solidFill>
                    <a:srgbClr val="000000"/>
                  </a:solidFill>
                  <a:latin typeface="Arial" pitchFamily="34" charset="0"/>
                </a:rPr>
                <a:t>על פי: </a:t>
              </a:r>
              <a:endParaRPr lang="he-IL" sz="1000" dirty="0">
                <a:solidFill>
                  <a:srgbClr val="FF6600"/>
                </a:solidFill>
                <a:latin typeface="Arial" pitchFamily="34" charset="0"/>
              </a:endParaRPr>
            </a:p>
          </p:txBody>
        </p:sp>
        <p:sp>
          <p:nvSpPr>
            <p:cNvPr id="128015" name="מלבן 1"/>
            <p:cNvSpPr>
              <a:spLocks noChangeArrowheads="1"/>
            </p:cNvSpPr>
            <p:nvPr/>
          </p:nvSpPr>
          <p:spPr bwMode="auto">
            <a:xfrm>
              <a:off x="980030" y="5579683"/>
              <a:ext cx="49981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1000" dirty="0">
                  <a:solidFill>
                    <a:srgbClr val="000000"/>
                  </a:solidFill>
                  <a:latin typeface="Arial" pitchFamily="34" charset="0"/>
                  <a:hlinkClick r:id="rId6"/>
                </a:rPr>
                <a:t>http://maps.grida.no/go/grafic/evolusion</a:t>
              </a:r>
              <a:r>
                <a:rPr lang="en-US" sz="1000" dirty="0">
                  <a:solidFill>
                    <a:srgbClr val="000000"/>
                  </a:solidFill>
                  <a:latin typeface="Arial" pitchFamily="34" charset="0"/>
                </a:rPr>
                <a:t> of the world grain </a:t>
              </a:r>
            </a:p>
            <a:p>
              <a:pPr algn="l"/>
              <a:r>
                <a:rPr lang="en-US" sz="1000" dirty="0">
                  <a:solidFill>
                    <a:srgbClr val="000000"/>
                  </a:solidFill>
                  <a:latin typeface="Arial" pitchFamily="34" charset="0"/>
                </a:rPr>
                <a:t>production comparison world europe china africa </a:t>
              </a:r>
              <a:r>
                <a:rPr lang="en-US" sz="1000" b="1" dirty="0">
                  <a:solidFill>
                    <a:srgbClr val="000000"/>
                  </a:solidFill>
                  <a:latin typeface="Arial" pitchFamily="34" charset="0"/>
                </a:rPr>
                <a:t>cartogtographer/designer/author</a:t>
              </a:r>
              <a:endParaRPr lang="he-IL" sz="1000" b="1" dirty="0">
                <a:solidFill>
                  <a:srgbClr val="FF6600"/>
                </a:solidFill>
                <a:latin typeface="Arial"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29027"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האדם מתערב בתהליכי הרבייה בבקר להשבחת הצאצאים</a:t>
            </a:r>
          </a:p>
        </p:txBody>
      </p:sp>
      <p:sp>
        <p:nvSpPr>
          <p:cNvPr id="129028"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827BDDB1-A524-49DD-9991-AC2210B267A1}" type="slidenum">
              <a:rPr lang="he-IL" sz="1200">
                <a:solidFill>
                  <a:srgbClr val="BFBFBF"/>
                </a:solidFill>
                <a:latin typeface="Arial" pitchFamily="34" charset="0"/>
              </a:rPr>
              <a:pPr algn="l" eaLnBrk="1" hangingPunct="1"/>
              <a:t>4</a:t>
            </a:fld>
            <a:endParaRPr lang="he-IL" sz="1200" dirty="0">
              <a:solidFill>
                <a:srgbClr val="BFBFBF"/>
              </a:solidFill>
              <a:latin typeface="Arial" pitchFamily="34" charset="0"/>
            </a:endParaRPr>
          </a:p>
        </p:txBody>
      </p:sp>
      <p:sp>
        <p:nvSpPr>
          <p:cNvPr id="129029" name="TextBox 9"/>
          <p:cNvSpPr txBox="1">
            <a:spLocks noChangeArrowheads="1"/>
          </p:cNvSpPr>
          <p:nvPr/>
        </p:nvSpPr>
        <p:spPr bwMode="auto">
          <a:xfrm>
            <a:off x="539750" y="427038"/>
            <a:ext cx="8034338" cy="2308324"/>
          </a:xfrm>
          <a:prstGeom prst="rect">
            <a:avLst/>
          </a:prstGeom>
          <a:noFill/>
          <a:ln>
            <a:noFill/>
          </a:ln>
          <a:effectLst>
            <a:outerShdw sx="102000" sy="102000" algn="tl" rotWithShape="0">
              <a:srgbClr val="A6A6A6">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a:solidFill>
                  <a:srgbClr val="000000"/>
                </a:solidFill>
              </a:rPr>
              <a:t>האדם מגדל פרות ובהמות אחרות, </a:t>
            </a:r>
            <a:r>
              <a:rPr lang="he-IL" dirty="0"/>
              <a:t>המשמשות </a:t>
            </a:r>
            <a:r>
              <a:rPr lang="he-IL" dirty="0" smtClean="0"/>
              <a:t>מקור </a:t>
            </a:r>
            <a:r>
              <a:rPr lang="he-IL" dirty="0"/>
              <a:t>לחלב ולבשר למאכל.</a:t>
            </a:r>
          </a:p>
          <a:p>
            <a:pPr eaLnBrk="1" hangingPunct="1"/>
            <a:endParaRPr lang="he-IL" dirty="0"/>
          </a:p>
          <a:p>
            <a:pPr eaLnBrk="1" hangingPunct="1"/>
            <a:r>
              <a:rPr lang="he-IL" dirty="0"/>
              <a:t>במשך שנים </a:t>
            </a:r>
            <a:r>
              <a:rPr lang="he-IL" dirty="0" smtClean="0"/>
              <a:t>עסק האדם בטיפוח </a:t>
            </a:r>
            <a:r>
              <a:rPr lang="he-IL" dirty="0"/>
              <a:t>זנים של פרות </a:t>
            </a:r>
            <a:r>
              <a:rPr lang="he-IL" dirty="0" smtClean="0"/>
              <a:t>והשבחתן </a:t>
            </a:r>
            <a:r>
              <a:rPr lang="he-IL" dirty="0"/>
              <a:t>מבחינת תכונות החשובות </a:t>
            </a:r>
            <a:r>
              <a:rPr lang="he-IL" dirty="0" smtClean="0"/>
              <a:t>לתועלתו, ומטרת הרפתן </a:t>
            </a:r>
            <a:r>
              <a:rPr lang="he-IL" dirty="0"/>
              <a:t>היא להמשיך ולהעמיד דורות של צאצאים משובחים </a:t>
            </a:r>
            <a:r>
              <a:rPr lang="he-IL" dirty="0" smtClean="0"/>
              <a:t>מן הזנים </a:t>
            </a:r>
            <a:r>
              <a:rPr lang="he-IL" dirty="0"/>
              <a:t>שטיפח.</a:t>
            </a:r>
          </a:p>
          <a:p>
            <a:pPr eaLnBrk="1" hangingPunct="1"/>
            <a:endParaRPr lang="he-IL" dirty="0"/>
          </a:p>
          <a:p>
            <a:pPr eaLnBrk="1" hangingPunct="1"/>
            <a:r>
              <a:rPr lang="he-IL" dirty="0"/>
              <a:t>לכן, במקום לאפשר לפרות להתעבר מהזדווגות טבעית עם פרים שונים, </a:t>
            </a:r>
            <a:r>
              <a:rPr lang="he-IL" dirty="0" smtClean="0"/>
              <a:t>הרפתן נעזר בהזרעה </a:t>
            </a:r>
            <a:r>
              <a:rPr lang="he-IL" dirty="0"/>
              <a:t>מלאכותית. כך </a:t>
            </a:r>
            <a:r>
              <a:rPr lang="he-IL" dirty="0" smtClean="0"/>
              <a:t>הפרות יכולות להתעבר </a:t>
            </a:r>
            <a:r>
              <a:rPr lang="he-IL" dirty="0"/>
              <a:t>מזרע שנלקח מפרים משובחים</a:t>
            </a:r>
            <a:r>
              <a:rPr lang="he-IL" dirty="0" smtClean="0"/>
              <a:t>. </a:t>
            </a:r>
            <a:endParaRPr lang="he-IL" dirty="0"/>
          </a:p>
        </p:txBody>
      </p:sp>
      <p:grpSp>
        <p:nvGrpSpPr>
          <p:cNvPr id="129030" name="קבוצה 1"/>
          <p:cNvGrpSpPr>
            <a:grpSpLocks/>
          </p:cNvGrpSpPr>
          <p:nvPr/>
        </p:nvGrpSpPr>
        <p:grpSpPr bwMode="auto">
          <a:xfrm>
            <a:off x="4179888" y="3284538"/>
            <a:ext cx="4379912" cy="2740025"/>
            <a:chOff x="3332301" y="3134096"/>
            <a:chExt cx="4380416" cy="2738764"/>
          </a:xfrm>
        </p:grpSpPr>
        <p:sp>
          <p:nvSpPr>
            <p:cNvPr id="129034" name="Text Box 8"/>
            <p:cNvSpPr txBox="1">
              <a:spLocks noChangeArrowheads="1"/>
            </p:cNvSpPr>
            <p:nvPr/>
          </p:nvSpPr>
          <p:spPr bwMode="auto">
            <a:xfrm>
              <a:off x="5410643" y="5568060"/>
              <a:ext cx="47917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spcBef>
                  <a:spcPct val="50000"/>
                </a:spcBef>
              </a:pPr>
              <a:r>
                <a:rPr lang="he-IL" sz="1400" dirty="0"/>
                <a:t>פר</a:t>
              </a:r>
              <a:endParaRPr lang="en-US" sz="1400" dirty="0"/>
            </a:p>
          </p:txBody>
        </p:sp>
        <p:pic>
          <p:nvPicPr>
            <p:cNvPr id="129035"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2301" y="3134096"/>
              <a:ext cx="4380416" cy="2297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הסבר מלבני מעוגל 1"/>
          <p:cNvSpPr/>
          <p:nvPr/>
        </p:nvSpPr>
        <p:spPr>
          <a:xfrm>
            <a:off x="250825" y="4005263"/>
            <a:ext cx="3673475" cy="2289175"/>
          </a:xfrm>
          <a:prstGeom prst="wedgeRoundRectCallout">
            <a:avLst>
              <a:gd name="adj1" fmla="val -20141"/>
              <a:gd name="adj2" fmla="val 7415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129032" name="מלבן 2"/>
          <p:cNvSpPr>
            <a:spLocks noChangeArrowheads="1"/>
          </p:cNvSpPr>
          <p:nvPr/>
        </p:nvSpPr>
        <p:spPr bwMode="auto">
          <a:xfrm>
            <a:off x="223838" y="4237038"/>
            <a:ext cx="351313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dirty="0">
                <a:solidFill>
                  <a:srgbClr val="000000"/>
                </a:solidFill>
              </a:rPr>
              <a:t>מאז החל הטיפוח של משק הבקר בארץ, עלתה תנובת החלב הממוצעת של פרה ישראלית </a:t>
            </a:r>
            <a:r>
              <a:rPr lang="he-IL" noProof="1" smtClean="0">
                <a:solidFill>
                  <a:srgbClr val="000000"/>
                </a:solidFill>
              </a:rPr>
              <a:t>מ</a:t>
            </a:r>
            <a:r>
              <a:rPr lang="he-IL" noProof="1" smtClean="0">
                <a:solidFill>
                  <a:srgbClr val="000000"/>
                </a:solidFill>
                <a:latin typeface="Arial"/>
                <a:cs typeface="Arial"/>
              </a:rPr>
              <a:t>־</a:t>
            </a:r>
            <a:r>
              <a:rPr lang="he-IL" noProof="1" smtClean="0">
                <a:solidFill>
                  <a:srgbClr val="000000"/>
                </a:solidFill>
              </a:rPr>
              <a:t>2000</a:t>
            </a:r>
            <a:r>
              <a:rPr lang="he-IL" dirty="0" smtClean="0">
                <a:solidFill>
                  <a:srgbClr val="000000"/>
                </a:solidFill>
              </a:rPr>
              <a:t> </a:t>
            </a:r>
            <a:r>
              <a:rPr lang="he-IL" dirty="0">
                <a:solidFill>
                  <a:srgbClr val="000000"/>
                </a:solidFill>
              </a:rPr>
              <a:t>ליטר </a:t>
            </a:r>
            <a:r>
              <a:rPr lang="he-IL" noProof="1" smtClean="0">
                <a:solidFill>
                  <a:srgbClr val="000000"/>
                </a:solidFill>
              </a:rPr>
              <a:t>ל</a:t>
            </a:r>
            <a:r>
              <a:rPr lang="he-IL" noProof="1" smtClean="0">
                <a:solidFill>
                  <a:srgbClr val="000000"/>
                </a:solidFill>
                <a:latin typeface="Arial"/>
                <a:cs typeface="Arial"/>
              </a:rPr>
              <a:t>־</a:t>
            </a:r>
            <a:r>
              <a:rPr lang="he-IL" noProof="1" smtClean="0">
                <a:solidFill>
                  <a:srgbClr val="000000"/>
                </a:solidFill>
              </a:rPr>
              <a:t>10,000</a:t>
            </a:r>
            <a:r>
              <a:rPr lang="he-IL" dirty="0" smtClean="0">
                <a:solidFill>
                  <a:srgbClr val="000000"/>
                </a:solidFill>
              </a:rPr>
              <a:t> </a:t>
            </a:r>
            <a:r>
              <a:rPr lang="he-IL" dirty="0">
                <a:solidFill>
                  <a:srgbClr val="000000"/>
                </a:solidFill>
              </a:rPr>
              <a:t>ליטר לשנה!</a:t>
            </a:r>
          </a:p>
          <a:p>
            <a:r>
              <a:rPr lang="he-IL" dirty="0"/>
              <a:t>כיום הפרות הישראליות הן בין הפרות </a:t>
            </a:r>
            <a:r>
              <a:rPr lang="he-IL" dirty="0" smtClean="0"/>
              <a:t>המובילות </a:t>
            </a:r>
            <a:r>
              <a:rPr lang="he-IL" dirty="0"/>
              <a:t>בעולם בתנובת החלב </a:t>
            </a:r>
            <a:r>
              <a:rPr lang="he-IL" dirty="0" smtClean="0"/>
              <a:t>שלהן.</a:t>
            </a:r>
            <a:endParaRPr lang="he-IL" dirty="0"/>
          </a:p>
        </p:txBody>
      </p:sp>
      <p:sp>
        <p:nvSpPr>
          <p:cNvPr id="129033" name="מלבן 2"/>
          <p:cNvSpPr>
            <a:spLocks noChangeArrowheads="1"/>
          </p:cNvSpPr>
          <p:nvPr/>
        </p:nvSpPr>
        <p:spPr bwMode="auto">
          <a:xfrm>
            <a:off x="4168775" y="5556250"/>
            <a:ext cx="25019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15000"/>
              </a:lnSpc>
              <a:spcAft>
                <a:spcPts val="1000"/>
              </a:spcAft>
            </a:pPr>
            <a:r>
              <a:rPr lang="en-US" sz="1100" dirty="0">
                <a:latin typeface="Calibri" pitchFamily="34" charset="0"/>
                <a:cs typeface="Calibri" pitchFamily="34" charset="0"/>
              </a:rPr>
              <a:t>Malcolm Morley at Wikimedia commons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0051"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הזרעה מלאכותית</a:t>
            </a:r>
          </a:p>
        </p:txBody>
      </p:sp>
      <p:sp>
        <p:nvSpPr>
          <p:cNvPr id="130052"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FE948869-AD65-46B2-8CF7-682BD98DD823}" type="slidenum">
              <a:rPr lang="he-IL" sz="1200">
                <a:solidFill>
                  <a:srgbClr val="BFBFBF"/>
                </a:solidFill>
                <a:latin typeface="Arial" pitchFamily="34" charset="0"/>
              </a:rPr>
              <a:pPr algn="l" eaLnBrk="1" hangingPunct="1"/>
              <a:t>5</a:t>
            </a:fld>
            <a:endParaRPr lang="he-IL" sz="1200" dirty="0">
              <a:solidFill>
                <a:srgbClr val="BFBFBF"/>
              </a:solidFill>
              <a:latin typeface="Arial" pitchFamily="34" charset="0"/>
            </a:endParaRPr>
          </a:p>
        </p:txBody>
      </p:sp>
      <p:sp>
        <p:nvSpPr>
          <p:cNvPr id="130053" name="TextBox 9"/>
          <p:cNvSpPr txBox="1">
            <a:spLocks noChangeArrowheads="1"/>
          </p:cNvSpPr>
          <p:nvPr/>
        </p:nvSpPr>
        <p:spPr bwMode="auto">
          <a:xfrm>
            <a:off x="684213" y="549275"/>
            <a:ext cx="7889875" cy="1739900"/>
          </a:xfrm>
          <a:prstGeom prst="rect">
            <a:avLst/>
          </a:prstGeom>
          <a:noFill/>
          <a:ln>
            <a:noFill/>
          </a:ln>
          <a:effectLst>
            <a:outerShdw sx="102000" sy="102000" algn="tl" rotWithShape="0">
              <a:srgbClr val="A6A6A6">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a:solidFill>
                  <a:srgbClr val="000000"/>
                </a:solidFill>
                <a:latin typeface="Arial" pitchFamily="34" charset="0"/>
              </a:rPr>
              <a:t>הזרעה </a:t>
            </a:r>
            <a:r>
              <a:rPr lang="he-IL" dirty="0">
                <a:latin typeface="Arial" pitchFamily="34" charset="0"/>
              </a:rPr>
              <a:t>מלאכותית </a:t>
            </a:r>
            <a:r>
              <a:rPr lang="he-IL" dirty="0" smtClean="0">
                <a:latin typeface="Arial" pitchFamily="34" charset="0"/>
              </a:rPr>
              <a:t>נעשית דרך </a:t>
            </a:r>
            <a:r>
              <a:rPr lang="he-IL" dirty="0">
                <a:latin typeface="Arial" pitchFamily="34" charset="0"/>
              </a:rPr>
              <a:t>איסוף נוזל זרע של זכר והעברתו לצוואר הרחם של הנקבה בזמן המתאים לצורך הפריית הביציות.</a:t>
            </a:r>
          </a:p>
          <a:p>
            <a:pPr eaLnBrk="1" hangingPunct="1"/>
            <a:r>
              <a:rPr lang="he-IL" dirty="0">
                <a:latin typeface="Arial" pitchFamily="34" charset="0"/>
              </a:rPr>
              <a:t>פוטנציאל ההזרעה גבוה </a:t>
            </a:r>
            <a:r>
              <a:rPr lang="he-IL" dirty="0" smtClean="0">
                <a:latin typeface="Arial" pitchFamily="34" charset="0"/>
              </a:rPr>
              <a:t>מאוד</a:t>
            </a:r>
            <a:r>
              <a:rPr lang="he-IL" dirty="0">
                <a:latin typeface="Arial" pitchFamily="34" charset="0"/>
              </a:rPr>
              <a:t>: כמות הזרע שהזכר פולט גדולה בהרבה ממה שנדרש כדי </a:t>
            </a:r>
            <a:r>
              <a:rPr lang="he-IL" dirty="0" smtClean="0">
                <a:latin typeface="Arial" pitchFamily="34" charset="0"/>
              </a:rPr>
              <a:t>לעַבֵּר </a:t>
            </a:r>
            <a:r>
              <a:rPr lang="he-IL" dirty="0">
                <a:latin typeface="Arial" pitchFamily="34" charset="0"/>
              </a:rPr>
              <a:t>בהצלחה נקבה אחת. </a:t>
            </a:r>
          </a:p>
          <a:p>
            <a:pPr eaLnBrk="1" hangingPunct="1"/>
            <a:r>
              <a:rPr lang="he-IL" dirty="0">
                <a:latin typeface="Arial" pitchFamily="34" charset="0"/>
              </a:rPr>
              <a:t>כדי לנצל פוטנציאל זה ולהשתמש בזרע מפר משובח להזרעת פרות רבות לאורך זמן, פותחו </a:t>
            </a:r>
            <a:r>
              <a:rPr lang="he-IL" dirty="0" smtClean="0">
                <a:latin typeface="Arial" pitchFamily="34" charset="0"/>
              </a:rPr>
              <a:t>במהלך </a:t>
            </a:r>
            <a:r>
              <a:rPr lang="he-IL" dirty="0">
                <a:latin typeface="Arial" pitchFamily="34" charset="0"/>
              </a:rPr>
              <a:t>השנים שיטות </a:t>
            </a:r>
            <a:r>
              <a:rPr lang="he-IL" dirty="0" smtClean="0">
                <a:latin typeface="Arial" pitchFamily="34" charset="0"/>
              </a:rPr>
              <a:t>לשימור </a:t>
            </a:r>
            <a:r>
              <a:rPr lang="he-IL" dirty="0">
                <a:latin typeface="Arial" pitchFamily="34" charset="0"/>
              </a:rPr>
              <a:t>נוזל </a:t>
            </a:r>
            <a:r>
              <a:rPr lang="he-IL" dirty="0" smtClean="0">
                <a:latin typeface="Arial" pitchFamily="34" charset="0"/>
              </a:rPr>
              <a:t>הזרע </a:t>
            </a:r>
            <a:r>
              <a:rPr lang="he-IL" dirty="0">
                <a:latin typeface="Arial" pitchFamily="34" charset="0"/>
              </a:rPr>
              <a:t>של פרים </a:t>
            </a:r>
            <a:r>
              <a:rPr lang="he-IL" dirty="0" smtClean="0">
                <a:latin typeface="Arial" pitchFamily="34" charset="0"/>
              </a:rPr>
              <a:t>לשנים </a:t>
            </a:r>
            <a:r>
              <a:rPr lang="he-IL" dirty="0">
                <a:latin typeface="Arial" pitchFamily="34" charset="0"/>
              </a:rPr>
              <a:t>רבות.</a:t>
            </a:r>
          </a:p>
        </p:txBody>
      </p:sp>
      <p:sp>
        <p:nvSpPr>
          <p:cNvPr id="130054" name="Text Box 9"/>
          <p:cNvSpPr txBox="1">
            <a:spLocks noChangeArrowheads="1"/>
          </p:cNvSpPr>
          <p:nvPr/>
        </p:nvSpPr>
        <p:spPr bwMode="auto">
          <a:xfrm>
            <a:off x="971550" y="5949950"/>
            <a:ext cx="7488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spcBef>
                <a:spcPct val="50000"/>
              </a:spcBef>
            </a:pPr>
            <a:r>
              <a:rPr lang="he-IL" dirty="0" smtClean="0"/>
              <a:t>כיום </a:t>
            </a:r>
            <a:r>
              <a:rPr lang="he-IL" dirty="0"/>
              <a:t>כמעט כל הבקר בארץ מופרה בשיטת ההזרעה המלאכותית ויש הטוענים ששיטה זו היא ההתפתחות הגדולה ביותר בחקלאות בזמנים המודרניים.</a:t>
            </a:r>
            <a:endParaRPr lang="en-US" dirty="0"/>
          </a:p>
        </p:txBody>
      </p:sp>
      <p:grpSp>
        <p:nvGrpSpPr>
          <p:cNvPr id="130055" name="קבוצה 4"/>
          <p:cNvGrpSpPr>
            <a:grpSpLocks/>
          </p:cNvGrpSpPr>
          <p:nvPr/>
        </p:nvGrpSpPr>
        <p:grpSpPr bwMode="auto">
          <a:xfrm>
            <a:off x="539750" y="3144838"/>
            <a:ext cx="7896225" cy="2022475"/>
            <a:chOff x="539552" y="3145568"/>
            <a:chExt cx="7895828" cy="2021012"/>
          </a:xfrm>
        </p:grpSpPr>
        <p:pic>
          <p:nvPicPr>
            <p:cNvPr id="13005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1172" y="3145569"/>
              <a:ext cx="2874208" cy="202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0058"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3145568"/>
              <a:ext cx="3853567" cy="202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חץ ימינה 1"/>
            <p:cNvSpPr/>
            <p:nvPr/>
          </p:nvSpPr>
          <p:spPr>
            <a:xfrm>
              <a:off x="4393808" y="3789627"/>
              <a:ext cx="1135006" cy="720204"/>
            </a:xfrm>
            <a:prstGeom prst="rightArrow">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130060" name="מלבן 2"/>
            <p:cNvSpPr>
              <a:spLocks noChangeArrowheads="1"/>
            </p:cNvSpPr>
            <p:nvPr/>
          </p:nvSpPr>
          <p:spPr bwMode="auto">
            <a:xfrm>
              <a:off x="4398763" y="3961396"/>
              <a:ext cx="8306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600" dirty="0">
                  <a:solidFill>
                    <a:srgbClr val="000000"/>
                  </a:solidFill>
                  <a:latin typeface="Arial" pitchFamily="34" charset="0"/>
                </a:rPr>
                <a:t>נוזל זרע</a:t>
              </a:r>
              <a:endParaRPr lang="he-IL" sz="1600" dirty="0"/>
            </a:p>
          </p:txBody>
        </p:sp>
      </p:grpSp>
      <p:sp>
        <p:nvSpPr>
          <p:cNvPr id="130056" name="מלבן 2"/>
          <p:cNvSpPr>
            <a:spLocks noChangeArrowheads="1"/>
          </p:cNvSpPr>
          <p:nvPr/>
        </p:nvSpPr>
        <p:spPr bwMode="auto">
          <a:xfrm>
            <a:off x="5454650" y="5141913"/>
            <a:ext cx="32131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dirty="0">
                <a:latin typeface="Calibri" pitchFamily="34" charset="0"/>
                <a:cs typeface="Calibri" pitchFamily="34" charset="0"/>
              </a:rPr>
              <a:t>©USDA photo </a:t>
            </a:r>
            <a:r>
              <a:rPr lang="en-US" sz="1000" dirty="0">
                <a:latin typeface="Verdana" pitchFamily="34" charset="0"/>
                <a:cs typeface="Calibri" pitchFamily="34" charset="0"/>
              </a:rPr>
              <a:t>Keith Weller.</a:t>
            </a:r>
            <a:r>
              <a:rPr lang="en-US" sz="1000" dirty="0">
                <a:latin typeface="Calibri" pitchFamily="34" charset="0"/>
                <a:cs typeface="Calibri" pitchFamily="34" charset="0"/>
              </a:rPr>
              <a:t> Image Number </a:t>
            </a:r>
            <a:r>
              <a:rPr lang="en-US" sz="1000" dirty="0">
                <a:latin typeface="Verdana" pitchFamily="34" charset="0"/>
                <a:cs typeface="Calibri" pitchFamily="34" charset="0"/>
              </a:rPr>
              <a:t>K5176-3</a:t>
            </a:r>
            <a:endParaRPr lang="he-IL" sz="1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1075"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שאלה 1: יתרונות ההזרעה המלאכותית</a:t>
            </a:r>
          </a:p>
        </p:txBody>
      </p:sp>
      <p:sp>
        <p:nvSpPr>
          <p:cNvPr id="131076" name="Slide Number Placeholder 8"/>
          <p:cNvSpPr txBox="1">
            <a:spLocks noGrp="1"/>
          </p:cNvSpPr>
          <p:nvPr/>
        </p:nvSpPr>
        <p:spPr bwMode="auto">
          <a:xfrm>
            <a:off x="106363" y="6524625"/>
            <a:ext cx="469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27AE3137-01C4-4881-9667-6889DFBBD694}" type="slidenum">
              <a:rPr lang="he-IL" sz="1200">
                <a:solidFill>
                  <a:srgbClr val="BFBFBF"/>
                </a:solidFill>
                <a:latin typeface="Arial" pitchFamily="34" charset="0"/>
              </a:rPr>
              <a:pPr algn="l" eaLnBrk="1" hangingPunct="1"/>
              <a:t>6</a:t>
            </a:fld>
            <a:endParaRPr lang="he-IL" sz="1200" dirty="0">
              <a:solidFill>
                <a:srgbClr val="BFBFBF"/>
              </a:solidFill>
              <a:latin typeface="Arial" pitchFamily="34" charset="0"/>
            </a:endParaRPr>
          </a:p>
        </p:txBody>
      </p:sp>
      <p:sp>
        <p:nvSpPr>
          <p:cNvPr id="13" name="TextBox 12"/>
          <p:cNvSpPr txBox="1"/>
          <p:nvPr/>
        </p:nvSpPr>
        <p:spPr>
          <a:xfrm>
            <a:off x="433388" y="549275"/>
            <a:ext cx="8164512" cy="1190625"/>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defRPr/>
            </a:pPr>
            <a:r>
              <a:rPr lang="he-IL" b="1" dirty="0" smtClean="0">
                <a:solidFill>
                  <a:srgbClr val="1D4C72"/>
                </a:solidFill>
              </a:rPr>
              <a:t>שאלה 1 </a:t>
            </a:r>
            <a:r>
              <a:rPr lang="he-IL" dirty="0" smtClean="0">
                <a:solidFill>
                  <a:srgbClr val="1D4C72"/>
                </a:solidFill>
              </a:rPr>
              <a:t>:</a:t>
            </a:r>
          </a:p>
          <a:p>
            <a:pPr eaLnBrk="1" hangingPunct="1">
              <a:defRPr/>
            </a:pPr>
            <a:r>
              <a:rPr lang="he-IL" dirty="0" smtClean="0">
                <a:solidFill>
                  <a:srgbClr val="1D4C72"/>
                </a:solidFill>
              </a:rPr>
              <a:t>מהם היתרונות של ההזרעה המלאכותית על פני הזדווגות טבעית (הרבעה)?</a:t>
            </a:r>
          </a:p>
          <a:p>
            <a:pPr eaLnBrk="1" hangingPunct="1">
              <a:defRPr/>
            </a:pPr>
            <a:endParaRPr lang="he-IL" dirty="0" smtClean="0">
              <a:solidFill>
                <a:srgbClr val="1D4C72"/>
              </a:solidFill>
            </a:endParaRPr>
          </a:p>
          <a:p>
            <a:pPr eaLnBrk="1" hangingPunct="1">
              <a:defRPr/>
            </a:pPr>
            <a:endParaRPr lang="he-IL" dirty="0" smtClean="0">
              <a:solidFill>
                <a:srgbClr val="1D4C72"/>
              </a:solidFill>
            </a:endParaRPr>
          </a:p>
        </p:txBody>
      </p:sp>
      <p:grpSp>
        <p:nvGrpSpPr>
          <p:cNvPr id="131078" name="קבוצה 1"/>
          <p:cNvGrpSpPr>
            <a:grpSpLocks/>
          </p:cNvGrpSpPr>
          <p:nvPr/>
        </p:nvGrpSpPr>
        <p:grpSpPr bwMode="auto">
          <a:xfrm>
            <a:off x="738188" y="3573463"/>
            <a:ext cx="7553325" cy="2951162"/>
            <a:chOff x="738980" y="3573016"/>
            <a:chExt cx="7553326" cy="2951768"/>
          </a:xfrm>
        </p:grpSpPr>
        <p:pic>
          <p:nvPicPr>
            <p:cNvPr id="131079"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981" y="3573016"/>
              <a:ext cx="7553325"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1080" name="מלבן 10"/>
            <p:cNvSpPr>
              <a:spLocks noChangeArrowheads="1"/>
            </p:cNvSpPr>
            <p:nvPr/>
          </p:nvSpPr>
          <p:spPr bwMode="auto">
            <a:xfrm>
              <a:off x="738980" y="6278563"/>
              <a:ext cx="224884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dirty="0"/>
                <a:t>Istockphoto.com/ Eric Issele’e</a:t>
              </a:r>
              <a:endParaRPr lang="he-IL" sz="10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2099"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תשובה</a:t>
            </a:r>
          </a:p>
        </p:txBody>
      </p:sp>
      <p:sp>
        <p:nvSpPr>
          <p:cNvPr id="132100"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7FEFBA75-6A1F-440F-A003-D587E1D09E5D}" type="slidenum">
              <a:rPr lang="he-IL" sz="1200">
                <a:solidFill>
                  <a:srgbClr val="BFBFBF"/>
                </a:solidFill>
                <a:latin typeface="Arial" pitchFamily="34" charset="0"/>
              </a:rPr>
              <a:pPr algn="l" eaLnBrk="1" hangingPunct="1"/>
              <a:t>7</a:t>
            </a:fld>
            <a:endParaRPr lang="he-IL" sz="1200" dirty="0">
              <a:solidFill>
                <a:srgbClr val="BFBFBF"/>
              </a:solidFill>
              <a:latin typeface="Arial" pitchFamily="34" charset="0"/>
            </a:endParaRPr>
          </a:p>
        </p:txBody>
      </p:sp>
      <p:sp>
        <p:nvSpPr>
          <p:cNvPr id="10" name="TextBox 9"/>
          <p:cNvSpPr txBox="1"/>
          <p:nvPr/>
        </p:nvSpPr>
        <p:spPr>
          <a:xfrm>
            <a:off x="468313" y="620713"/>
            <a:ext cx="8164512" cy="641350"/>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defRPr/>
            </a:pPr>
            <a:r>
              <a:rPr lang="he-IL" b="1" dirty="0" smtClean="0">
                <a:solidFill>
                  <a:srgbClr val="1D4C72"/>
                </a:solidFill>
              </a:rPr>
              <a:t>שאלה 1</a:t>
            </a:r>
            <a:r>
              <a:rPr lang="he-IL" dirty="0" smtClean="0">
                <a:solidFill>
                  <a:srgbClr val="1D4C72"/>
                </a:solidFill>
              </a:rPr>
              <a:t>:</a:t>
            </a:r>
          </a:p>
          <a:p>
            <a:pPr eaLnBrk="1" hangingPunct="1">
              <a:defRPr/>
            </a:pPr>
            <a:r>
              <a:rPr lang="he-IL" dirty="0" smtClean="0">
                <a:solidFill>
                  <a:srgbClr val="1D4C72"/>
                </a:solidFill>
              </a:rPr>
              <a:t>מהם היתרונות של ההזרעה המלאכותית על פני הזדווגות טבעית (הרבעה)?</a:t>
            </a:r>
          </a:p>
        </p:txBody>
      </p:sp>
      <p:sp>
        <p:nvSpPr>
          <p:cNvPr id="132102" name="Rectangle 12"/>
          <p:cNvSpPr>
            <a:spLocks noChangeArrowheads="1"/>
          </p:cNvSpPr>
          <p:nvPr/>
        </p:nvSpPr>
        <p:spPr bwMode="auto">
          <a:xfrm>
            <a:off x="428625" y="1916112"/>
            <a:ext cx="8280400" cy="3385095"/>
          </a:xfrm>
          <a:prstGeom prst="rect">
            <a:avLst/>
          </a:prstGeom>
          <a:gradFill rotWithShape="0">
            <a:gsLst>
              <a:gs pos="0">
                <a:srgbClr val="FFFFFF"/>
              </a:gs>
              <a:gs pos="50000">
                <a:srgbClr val="F2F2F2"/>
              </a:gs>
              <a:gs pos="100000">
                <a:srgbClr val="F2F2F2"/>
              </a:gs>
            </a:gsLst>
            <a:lin ang="5400000"/>
          </a:gradFill>
          <a:ln w="12700" algn="ctr">
            <a:solidFill>
              <a:srgbClr val="BFBFBF"/>
            </a:solidFill>
            <a:miter lim="800000"/>
            <a:headEnd/>
            <a:tailEnd/>
          </a:ln>
        </p:spPr>
        <p:txBody>
          <a:bodyPr/>
          <a:lstStyle/>
          <a:p>
            <a:pPr marL="342900" indent="-342900"/>
            <a:r>
              <a:rPr lang="he-IL" b="1" dirty="0">
                <a:solidFill>
                  <a:srgbClr val="000000"/>
                </a:solidFill>
                <a:latin typeface="Arial" pitchFamily="34" charset="0"/>
              </a:rPr>
              <a:t>תשובה</a:t>
            </a:r>
            <a:r>
              <a:rPr lang="he-IL" b="1" dirty="0">
                <a:latin typeface="Arial" pitchFamily="34" charset="0"/>
              </a:rPr>
              <a:t>:</a:t>
            </a:r>
          </a:p>
          <a:p>
            <a:pPr marL="342900" indent="-342900"/>
            <a:r>
              <a:rPr lang="he-IL" u="sng" dirty="0"/>
              <a:t>יתרונות ההזרעה המלאכותית</a:t>
            </a:r>
          </a:p>
          <a:p>
            <a:pPr marL="342900" indent="-342900"/>
            <a:r>
              <a:rPr lang="he-IL" dirty="0"/>
              <a:t>1.  </a:t>
            </a:r>
            <a:r>
              <a:rPr lang="he-IL" dirty="0" smtClean="0"/>
              <a:t>כיוון </a:t>
            </a:r>
            <a:r>
              <a:rPr lang="he-IL" dirty="0"/>
              <a:t>שכמות נוזל הזרע </a:t>
            </a:r>
            <a:r>
              <a:rPr lang="he-IL" dirty="0" smtClean="0"/>
              <a:t>שאפשר </a:t>
            </a:r>
            <a:r>
              <a:rPr lang="he-IL" dirty="0"/>
              <a:t>לקבל מפר אחד גדולה </a:t>
            </a:r>
            <a:r>
              <a:rPr lang="he-IL" dirty="0" smtClean="0"/>
              <a:t>מאוד</a:t>
            </a:r>
            <a:r>
              <a:rPr lang="he-IL" dirty="0"/>
              <a:t>, </a:t>
            </a:r>
            <a:r>
              <a:rPr lang="he-IL" dirty="0" smtClean="0"/>
              <a:t>אפשר </a:t>
            </a:r>
            <a:r>
              <a:rPr lang="he-IL" dirty="0"/>
              <a:t>להשתמש בו להזרעת מספר רב של פרות </a:t>
            </a:r>
            <a:r>
              <a:rPr lang="he-IL" noProof="1" smtClean="0"/>
              <a:t>(300–1000).</a:t>
            </a:r>
          </a:p>
          <a:p>
            <a:pPr marL="342900" indent="-342900"/>
            <a:r>
              <a:rPr lang="he-IL" dirty="0" smtClean="0"/>
              <a:t>2</a:t>
            </a:r>
            <a:r>
              <a:rPr lang="he-IL" dirty="0"/>
              <a:t>.  קיצור תהליך ההשבחה – </a:t>
            </a:r>
            <a:r>
              <a:rPr lang="he-IL" dirty="0" smtClean="0"/>
              <a:t>אפשר </a:t>
            </a:r>
            <a:r>
              <a:rPr lang="he-IL" dirty="0"/>
              <a:t>להשתמש בנוזל זרע של פר משובח אחד ולהזריע באמצעותו פרות רבות.</a:t>
            </a:r>
          </a:p>
          <a:p>
            <a:pPr marL="342900" indent="-342900"/>
            <a:r>
              <a:rPr lang="he-IL" dirty="0"/>
              <a:t>3.  איסוף נוזל הזרע לפני ההזרעה מאפשר לבדוק במיקרוסקופ את תקינות נוזל הזרע.</a:t>
            </a:r>
          </a:p>
          <a:p>
            <a:pPr marL="342900" indent="-342900"/>
            <a:r>
              <a:rPr lang="he-IL" dirty="0"/>
              <a:t>4.  מכיוון שאפשר לשמר את תאי הזרע </a:t>
            </a:r>
            <a:r>
              <a:rPr lang="he-IL" dirty="0" smtClean="0"/>
              <a:t>זמן </a:t>
            </a:r>
            <a:r>
              <a:rPr lang="he-IL" dirty="0"/>
              <a:t>רב יש אפשרות להשתמש בתאי זרע של פר משובח </a:t>
            </a:r>
            <a:r>
              <a:rPr lang="he-IL" dirty="0" smtClean="0"/>
              <a:t>לאורך </a:t>
            </a:r>
            <a:r>
              <a:rPr lang="he-IL" dirty="0"/>
              <a:t>שנים גם לאחר שהפר כבר אינו בחיים.</a:t>
            </a:r>
          </a:p>
          <a:p>
            <a:pPr marL="342900" indent="-342900"/>
            <a:r>
              <a:rPr lang="he-IL" dirty="0"/>
              <a:t>5.  ההזרעה המלאכותית מאפשרת מניעה של העברת מחלות המועברות </a:t>
            </a:r>
            <a:r>
              <a:rPr lang="he-IL" dirty="0" smtClean="0"/>
              <a:t>דרך </a:t>
            </a:r>
            <a:r>
              <a:rPr lang="he-IL" dirty="0"/>
              <a:t>מערכת המין.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3123" name="כותרת 8"/>
          <p:cNvSpPr>
            <a:spLocks noGrp="1"/>
          </p:cNvSpPr>
          <p:nvPr>
            <p:ph type="title" idx="4294967295"/>
          </p:nvPr>
        </p:nvSpPr>
        <p:spPr bwMode="auto">
          <a:xfrm>
            <a:off x="358775" y="31750"/>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הזרעה מלאכותית</a:t>
            </a:r>
          </a:p>
        </p:txBody>
      </p:sp>
      <p:sp>
        <p:nvSpPr>
          <p:cNvPr id="133124" name="Slide Number Placeholder 8"/>
          <p:cNvSpPr txBox="1">
            <a:spLocks noGrp="1"/>
          </p:cNvSpPr>
          <p:nvPr/>
        </p:nvSpPr>
        <p:spPr bwMode="auto">
          <a:xfrm>
            <a:off x="161925" y="654526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41C5D8C5-B82B-4FA6-A028-E6932E3A0FAA}" type="slidenum">
              <a:rPr lang="he-IL" sz="1200">
                <a:solidFill>
                  <a:srgbClr val="BFBFBF"/>
                </a:solidFill>
                <a:latin typeface="Arial" pitchFamily="34" charset="0"/>
              </a:rPr>
              <a:pPr algn="l" eaLnBrk="1" hangingPunct="1"/>
              <a:t>8</a:t>
            </a:fld>
            <a:endParaRPr lang="he-IL" sz="1200" dirty="0">
              <a:solidFill>
                <a:srgbClr val="BFBFBF"/>
              </a:solidFill>
              <a:latin typeface="Arial" pitchFamily="34" charset="0"/>
            </a:endParaRPr>
          </a:p>
        </p:txBody>
      </p:sp>
      <p:sp>
        <p:nvSpPr>
          <p:cNvPr id="133125" name="TextBox 9"/>
          <p:cNvSpPr txBox="1">
            <a:spLocks noChangeArrowheads="1"/>
          </p:cNvSpPr>
          <p:nvPr/>
        </p:nvSpPr>
        <p:spPr bwMode="auto">
          <a:xfrm>
            <a:off x="506413" y="549275"/>
            <a:ext cx="8178800" cy="3692525"/>
          </a:xfrm>
          <a:prstGeom prst="rect">
            <a:avLst/>
          </a:prstGeom>
          <a:noFill/>
          <a:ln>
            <a:noFill/>
          </a:ln>
          <a:effectLst>
            <a:outerShdw sx="102000" sy="102000" algn="tl" rotWithShape="0">
              <a:srgbClr val="A6A6A6">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a:solidFill>
                  <a:srgbClr val="000000"/>
                </a:solidFill>
              </a:rPr>
              <a:t>ההזרעה </a:t>
            </a:r>
            <a:r>
              <a:rPr lang="he-IL" dirty="0"/>
              <a:t>חייבת להתבצע במועד </a:t>
            </a:r>
            <a:r>
              <a:rPr lang="he-IL" dirty="0" smtClean="0"/>
              <a:t>שבו הפרה מוכנה </a:t>
            </a:r>
            <a:r>
              <a:rPr lang="he-IL" dirty="0"/>
              <a:t>לרבייה. </a:t>
            </a:r>
          </a:p>
          <a:p>
            <a:pPr eaLnBrk="1" hangingPunct="1"/>
            <a:r>
              <a:rPr lang="he-IL" dirty="0"/>
              <a:t>כיוון שפרות שונות ברפת מוכנות לרבייה במועדים שונים, </a:t>
            </a:r>
            <a:r>
              <a:rPr lang="he-IL" dirty="0" smtClean="0"/>
              <a:t>המזריע (בעל </a:t>
            </a:r>
            <a:r>
              <a:rPr lang="he-IL" dirty="0"/>
              <a:t>מקצוע המבצע את ההזרעה המלאכותית</a:t>
            </a:r>
            <a:r>
              <a:rPr lang="he-IL" dirty="0" smtClean="0"/>
              <a:t>) חייב </a:t>
            </a:r>
            <a:r>
              <a:rPr lang="he-IL" dirty="0"/>
              <a:t>להגיע במועדים שונים לאורך השנה.</a:t>
            </a:r>
          </a:p>
          <a:p>
            <a:pPr eaLnBrk="1" hangingPunct="1"/>
            <a:r>
              <a:rPr lang="he-IL" dirty="0"/>
              <a:t>כדי לרכז את ההזרעה ליום </a:t>
            </a:r>
            <a:r>
              <a:rPr lang="he-IL" dirty="0" smtClean="0"/>
              <a:t>אחד </a:t>
            </a:r>
            <a:r>
              <a:rPr lang="he-IL" dirty="0"/>
              <a:t>ולחסוך ביקורים של המזריע, יש ליצור מצב שקבוצה גדולה של פרות תהיינה במצב של מוכנות לרבייה.</a:t>
            </a: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endParaRPr lang="he-IL" dirty="0">
              <a:solidFill>
                <a:srgbClr val="000000"/>
              </a:solidFill>
            </a:endParaRPr>
          </a:p>
          <a:p>
            <a:pPr eaLnBrk="1" hangingPunct="1"/>
            <a:r>
              <a:rPr lang="he-IL" dirty="0" smtClean="0">
                <a:solidFill>
                  <a:srgbClr val="000000"/>
                </a:solidFill>
              </a:rPr>
              <a:t>המוכנות </a:t>
            </a:r>
            <a:r>
              <a:rPr lang="he-IL" dirty="0">
                <a:solidFill>
                  <a:srgbClr val="000000"/>
                </a:solidFill>
              </a:rPr>
              <a:t>לרבייה </a:t>
            </a:r>
            <a:r>
              <a:rPr lang="he-IL" dirty="0" smtClean="0"/>
              <a:t>מתרחשת </a:t>
            </a:r>
            <a:r>
              <a:rPr lang="he-IL" dirty="0">
                <a:solidFill>
                  <a:srgbClr val="000000"/>
                </a:solidFill>
              </a:rPr>
              <a:t>במועד מסוים </a:t>
            </a:r>
          </a:p>
          <a:p>
            <a:pPr eaLnBrk="1" hangingPunct="1"/>
            <a:r>
              <a:rPr lang="he-IL" dirty="0">
                <a:solidFill>
                  <a:srgbClr val="FF6600"/>
                </a:solidFill>
              </a:rPr>
              <a:t>במחזור הייחום*</a:t>
            </a:r>
            <a:r>
              <a:rPr lang="he-IL" dirty="0">
                <a:solidFill>
                  <a:srgbClr val="000000"/>
                </a:solidFill>
              </a:rPr>
              <a:t> של הפרה. </a:t>
            </a:r>
          </a:p>
          <a:p>
            <a:pPr eaLnBrk="1" hangingPunct="1"/>
            <a:r>
              <a:rPr lang="he-IL" dirty="0">
                <a:solidFill>
                  <a:srgbClr val="000000"/>
                </a:solidFill>
              </a:rPr>
              <a:t>מהו מחזור </a:t>
            </a:r>
            <a:r>
              <a:rPr lang="he-IL" dirty="0" smtClean="0"/>
              <a:t>ייחום?</a:t>
            </a:r>
            <a:r>
              <a:rPr lang="he-IL" dirty="0" smtClean="0">
                <a:solidFill>
                  <a:srgbClr val="000000"/>
                </a:solidFill>
              </a:rPr>
              <a:t> </a:t>
            </a:r>
            <a:r>
              <a:rPr lang="he-IL" dirty="0">
                <a:solidFill>
                  <a:srgbClr val="000000"/>
                </a:solidFill>
              </a:rPr>
              <a:t>– בשקף הבא.</a:t>
            </a:r>
          </a:p>
          <a:p>
            <a:pPr eaLnBrk="1" hangingPunct="1"/>
            <a:endParaRPr lang="he-IL" dirty="0">
              <a:solidFill>
                <a:srgbClr val="000000"/>
              </a:solidFill>
            </a:endParaRPr>
          </a:p>
        </p:txBody>
      </p:sp>
      <p:sp>
        <p:nvSpPr>
          <p:cNvPr id="133126" name="מלבן 2"/>
          <p:cNvSpPr>
            <a:spLocks noChangeArrowheads="1"/>
          </p:cNvSpPr>
          <p:nvPr/>
        </p:nvSpPr>
        <p:spPr bwMode="auto">
          <a:xfrm>
            <a:off x="3857625" y="5753100"/>
            <a:ext cx="44656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dirty="0">
                <a:cs typeface="Calibri" pitchFamily="34" charset="0"/>
              </a:rPr>
              <a:t>* </a:t>
            </a:r>
            <a:r>
              <a:rPr lang="he-IL" u="sng" dirty="0">
                <a:solidFill>
                  <a:srgbClr val="FF6600"/>
                </a:solidFill>
                <a:cs typeface="Calibri" pitchFamily="34" charset="0"/>
              </a:rPr>
              <a:t>המחזור המיני </a:t>
            </a:r>
            <a:r>
              <a:rPr lang="he-IL" u="sng" dirty="0">
                <a:cs typeface="Calibri" pitchFamily="34" charset="0"/>
              </a:rPr>
              <a:t>שונה בקבוצות שונות של יונקים</a:t>
            </a:r>
            <a:r>
              <a:rPr lang="he-IL" dirty="0">
                <a:cs typeface="Calibri" pitchFamily="34" charset="0"/>
              </a:rPr>
              <a:t>: </a:t>
            </a:r>
          </a:p>
          <a:p>
            <a:r>
              <a:rPr lang="he-IL" dirty="0"/>
              <a:t>  </a:t>
            </a:r>
            <a:r>
              <a:rPr lang="he-IL" u="sng" dirty="0" smtClean="0"/>
              <a:t>לרוב </a:t>
            </a:r>
            <a:r>
              <a:rPr lang="he-IL" u="sng" dirty="0">
                <a:solidFill>
                  <a:srgbClr val="000000"/>
                </a:solidFill>
              </a:rPr>
              <a:t>היונקים</a:t>
            </a:r>
            <a:r>
              <a:rPr lang="he-IL" dirty="0">
                <a:solidFill>
                  <a:srgbClr val="000000"/>
                </a:solidFill>
              </a:rPr>
              <a:t> יש </a:t>
            </a:r>
            <a:r>
              <a:rPr lang="he-IL" dirty="0">
                <a:solidFill>
                  <a:srgbClr val="FF6600"/>
                </a:solidFill>
              </a:rPr>
              <a:t>מחזור ייחום</a:t>
            </a:r>
            <a:r>
              <a:rPr lang="he-IL" dirty="0">
                <a:solidFill>
                  <a:srgbClr val="000000"/>
                </a:solidFill>
              </a:rPr>
              <a:t>.</a:t>
            </a:r>
          </a:p>
          <a:p>
            <a:r>
              <a:rPr lang="he-IL" dirty="0">
                <a:solidFill>
                  <a:srgbClr val="000000"/>
                </a:solidFill>
              </a:rPr>
              <a:t>  </a:t>
            </a:r>
            <a:r>
              <a:rPr lang="he-IL" u="sng" dirty="0">
                <a:solidFill>
                  <a:srgbClr val="000000"/>
                </a:solidFill>
              </a:rPr>
              <a:t>לאדם </a:t>
            </a:r>
            <a:r>
              <a:rPr lang="he-IL" u="sng" dirty="0" smtClean="0"/>
              <a:t>ולמקצת ה</a:t>
            </a:r>
            <a:r>
              <a:rPr lang="he-IL" u="sng" dirty="0" smtClean="0">
                <a:solidFill>
                  <a:srgbClr val="000000"/>
                </a:solidFill>
              </a:rPr>
              <a:t>קופים</a:t>
            </a:r>
            <a:r>
              <a:rPr lang="he-IL" dirty="0" smtClean="0">
                <a:solidFill>
                  <a:srgbClr val="000000"/>
                </a:solidFill>
              </a:rPr>
              <a:t> </a:t>
            </a:r>
            <a:r>
              <a:rPr lang="he-IL" dirty="0">
                <a:solidFill>
                  <a:srgbClr val="000000"/>
                </a:solidFill>
              </a:rPr>
              <a:t>יש </a:t>
            </a:r>
            <a:r>
              <a:rPr lang="he-IL" dirty="0">
                <a:solidFill>
                  <a:srgbClr val="FF6600"/>
                </a:solidFill>
              </a:rPr>
              <a:t>מחזור ווסת</a:t>
            </a:r>
            <a:r>
              <a:rPr lang="he-IL" dirty="0">
                <a:solidFill>
                  <a:srgbClr val="000000"/>
                </a:solidFill>
              </a:rPr>
              <a:t>.</a:t>
            </a:r>
          </a:p>
        </p:txBody>
      </p:sp>
      <p:grpSp>
        <p:nvGrpSpPr>
          <p:cNvPr id="133127" name="קבוצה 12"/>
          <p:cNvGrpSpPr>
            <a:grpSpLocks/>
          </p:cNvGrpSpPr>
          <p:nvPr/>
        </p:nvGrpSpPr>
        <p:grpSpPr bwMode="auto">
          <a:xfrm>
            <a:off x="359589" y="1958975"/>
            <a:ext cx="2837636" cy="4340225"/>
            <a:chOff x="-26772" y="487243"/>
            <a:chExt cx="2837717" cy="4340373"/>
          </a:xfrm>
        </p:grpSpPr>
        <p:sp>
          <p:nvSpPr>
            <p:cNvPr id="133131" name="מלבן 5"/>
            <p:cNvSpPr>
              <a:spLocks noChangeArrowheads="1"/>
            </p:cNvSpPr>
            <p:nvPr/>
          </p:nvSpPr>
          <p:spPr bwMode="auto">
            <a:xfrm>
              <a:off x="-26772" y="487243"/>
              <a:ext cx="2837717" cy="33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600" u="sng" dirty="0"/>
                <a:t>השריית ייחום </a:t>
              </a:r>
              <a:r>
                <a:rPr lang="he-IL" sz="1600" u="sng" dirty="0" smtClean="0"/>
                <a:t>בו-בזמן </a:t>
              </a:r>
              <a:r>
                <a:rPr lang="he-IL" sz="1600" u="sng" dirty="0"/>
                <a:t>בכל </a:t>
              </a:r>
              <a:r>
                <a:rPr lang="he-IL" sz="1600" u="sng" dirty="0">
                  <a:solidFill>
                    <a:srgbClr val="000000"/>
                  </a:solidFill>
                </a:rPr>
                <a:t>הפרות</a:t>
              </a:r>
              <a:endParaRPr lang="he-IL" sz="1600" u="sng" dirty="0"/>
            </a:p>
          </p:txBody>
        </p:sp>
        <p:grpSp>
          <p:nvGrpSpPr>
            <p:cNvPr id="133132" name="קבוצה 14"/>
            <p:cNvGrpSpPr>
              <a:grpSpLocks/>
            </p:cNvGrpSpPr>
            <p:nvPr/>
          </p:nvGrpSpPr>
          <p:grpSpPr bwMode="auto">
            <a:xfrm>
              <a:off x="525462" y="828047"/>
              <a:ext cx="1310234" cy="3999569"/>
              <a:chOff x="525462" y="828047"/>
              <a:chExt cx="1310234" cy="3999569"/>
            </a:xfrm>
          </p:grpSpPr>
          <p:pic>
            <p:nvPicPr>
              <p:cNvPr id="133133"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462" y="828047"/>
                <a:ext cx="1310234"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34"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462" y="2184139"/>
                <a:ext cx="1310234"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35"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462" y="3471524"/>
                <a:ext cx="1310234" cy="1356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33128" name="קבוצה 18"/>
          <p:cNvGrpSpPr>
            <a:grpSpLocks/>
          </p:cNvGrpSpPr>
          <p:nvPr/>
        </p:nvGrpSpPr>
        <p:grpSpPr bwMode="auto">
          <a:xfrm>
            <a:off x="161925" y="6278563"/>
            <a:ext cx="2284413" cy="390525"/>
            <a:chOff x="868946" y="6175375"/>
            <a:chExt cx="2283941" cy="388938"/>
          </a:xfrm>
        </p:grpSpPr>
        <p:sp>
          <p:nvSpPr>
            <p:cNvPr id="133129" name="מלבן 10"/>
            <p:cNvSpPr>
              <a:spLocks noChangeArrowheads="1"/>
            </p:cNvSpPr>
            <p:nvPr/>
          </p:nvSpPr>
          <p:spPr bwMode="auto">
            <a:xfrm>
              <a:off x="868946" y="6316663"/>
              <a:ext cx="228086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dirty="0"/>
                <a:t>Istockphoto.com/ Intes Vikmanis</a:t>
              </a:r>
              <a:endParaRPr lang="he-IL" sz="1000" dirty="0"/>
            </a:p>
          </p:txBody>
        </p:sp>
        <p:sp>
          <p:nvSpPr>
            <p:cNvPr id="133130" name="מלבן 10"/>
            <p:cNvSpPr>
              <a:spLocks noChangeArrowheads="1"/>
            </p:cNvSpPr>
            <p:nvPr/>
          </p:nvSpPr>
          <p:spPr bwMode="auto">
            <a:xfrm>
              <a:off x="872022" y="6175375"/>
              <a:ext cx="228086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000" dirty="0"/>
                <a:t>תמונות:</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0825" y="404813"/>
            <a:ext cx="8215313" cy="46037"/>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34147" name="כותרת 8"/>
          <p:cNvSpPr>
            <a:spLocks noGrp="1"/>
          </p:cNvSpPr>
          <p:nvPr>
            <p:ph type="title" idx="4294967295"/>
          </p:nvPr>
        </p:nvSpPr>
        <p:spPr bwMode="auto">
          <a:xfrm>
            <a:off x="269875" y="22225"/>
            <a:ext cx="8229600" cy="4397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e-IL" sz="1800" b="1" dirty="0" smtClean="0">
                <a:solidFill>
                  <a:srgbClr val="FF6600"/>
                </a:solidFill>
              </a:rPr>
              <a:t>התבגרות מינית </a:t>
            </a:r>
            <a:r>
              <a:rPr lang="he-IL" sz="1800" b="1" dirty="0" smtClean="0">
                <a:solidFill>
                  <a:schemeClr val="accent3"/>
                </a:solidFill>
              </a:rPr>
              <a:t>וייחום בבוקר</a:t>
            </a:r>
          </a:p>
        </p:txBody>
      </p:sp>
      <p:sp>
        <p:nvSpPr>
          <p:cNvPr id="134148" name="Slide Number Placeholder 8"/>
          <p:cNvSpPr txBox="1">
            <a:spLocks noGrp="1"/>
          </p:cNvSpPr>
          <p:nvPr/>
        </p:nvSpPr>
        <p:spPr bwMode="auto">
          <a:xfrm>
            <a:off x="428625" y="6564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l" eaLnBrk="1" hangingPunct="1"/>
            <a:fld id="{C7E11A24-AA5C-4E42-BB8C-0181985275D0}" type="slidenum">
              <a:rPr lang="he-IL" sz="1200">
                <a:solidFill>
                  <a:srgbClr val="BFBFBF"/>
                </a:solidFill>
                <a:latin typeface="Arial" pitchFamily="34" charset="0"/>
              </a:rPr>
              <a:pPr algn="l" eaLnBrk="1" hangingPunct="1"/>
              <a:t>9</a:t>
            </a:fld>
            <a:endParaRPr lang="he-IL" sz="1200" dirty="0">
              <a:solidFill>
                <a:srgbClr val="BFBFBF"/>
              </a:solidFill>
              <a:latin typeface="Arial" pitchFamily="34" charset="0"/>
            </a:endParaRPr>
          </a:p>
        </p:txBody>
      </p:sp>
      <p:sp>
        <p:nvSpPr>
          <p:cNvPr id="134149" name="TextBox 5"/>
          <p:cNvSpPr txBox="1">
            <a:spLocks noChangeArrowheads="1"/>
          </p:cNvSpPr>
          <p:nvPr/>
        </p:nvSpPr>
        <p:spPr bwMode="auto">
          <a:xfrm>
            <a:off x="468313" y="469900"/>
            <a:ext cx="7997825" cy="2031325"/>
          </a:xfrm>
          <a:prstGeom prst="rect">
            <a:avLst/>
          </a:prstGeom>
          <a:noFill/>
          <a:ln>
            <a:noFill/>
          </a:ln>
          <a:effectLst>
            <a:outerShdw sx="102000" sy="102000" algn="tl" rotWithShape="0">
              <a:srgbClr val="A6A6A6">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a:solidFill>
                  <a:srgbClr val="000000"/>
                </a:solidFill>
                <a:latin typeface="Arial" pitchFamily="34" charset="0"/>
              </a:rPr>
              <a:t>איברי הרבייה בבעל חיים צעיר אינם מפותחים: אין יצירת גמטות או השלמת התפתחות גמטות ואין הפרשת גונדוטרופינים ברמה הדרושה לרבייה.</a:t>
            </a:r>
          </a:p>
          <a:p>
            <a:pPr eaLnBrk="1" hangingPunct="1"/>
            <a:r>
              <a:rPr lang="he-IL" dirty="0">
                <a:solidFill>
                  <a:srgbClr val="000000"/>
                </a:solidFill>
                <a:latin typeface="Arial" pitchFamily="34" charset="0"/>
              </a:rPr>
              <a:t>אחד המאפיינים של תהליך</a:t>
            </a:r>
            <a:r>
              <a:rPr lang="he-IL" dirty="0">
                <a:solidFill>
                  <a:srgbClr val="FF6600"/>
                </a:solidFill>
                <a:latin typeface="Arial" pitchFamily="34" charset="0"/>
              </a:rPr>
              <a:t> ההתבגרות המינית </a:t>
            </a:r>
            <a:r>
              <a:rPr lang="he-IL" dirty="0">
                <a:solidFill>
                  <a:srgbClr val="000000"/>
                </a:solidFill>
                <a:latin typeface="Arial" pitchFamily="34" charset="0"/>
              </a:rPr>
              <a:t>הוא עלייה בהפרשת הורמוני הרבייה. בפרה </a:t>
            </a:r>
            <a:r>
              <a:rPr lang="he-IL" dirty="0" smtClean="0">
                <a:solidFill>
                  <a:srgbClr val="000000"/>
                </a:solidFill>
                <a:latin typeface="Arial" pitchFamily="34" charset="0"/>
              </a:rPr>
              <a:t>שמגיעה </a:t>
            </a:r>
            <a:r>
              <a:rPr lang="he-IL" dirty="0" smtClean="0">
                <a:latin typeface="Arial" pitchFamily="34" charset="0"/>
              </a:rPr>
              <a:t>לשלב ההתבגרות, מערכת </a:t>
            </a:r>
            <a:r>
              <a:rPr lang="he-IL" dirty="0">
                <a:latin typeface="Arial" pitchFamily="34" charset="0"/>
              </a:rPr>
              <a:t>הרבייה </a:t>
            </a:r>
            <a:r>
              <a:rPr lang="he-IL" dirty="0" smtClean="0">
                <a:latin typeface="Arial" pitchFamily="34" charset="0"/>
              </a:rPr>
              <a:t>מתחילה לפעול במחזוריות </a:t>
            </a:r>
            <a:r>
              <a:rPr lang="he-IL" dirty="0" smtClean="0">
                <a:solidFill>
                  <a:srgbClr val="000000"/>
                </a:solidFill>
                <a:latin typeface="Arial" pitchFamily="34" charset="0"/>
              </a:rPr>
              <a:t>בהשפעת </a:t>
            </a:r>
            <a:r>
              <a:rPr lang="he-IL" dirty="0">
                <a:solidFill>
                  <a:srgbClr val="FF6600"/>
                </a:solidFill>
                <a:latin typeface="Arial" pitchFamily="34" charset="0"/>
              </a:rPr>
              <a:t>מנגנוני משוב </a:t>
            </a:r>
            <a:r>
              <a:rPr lang="he-IL" dirty="0" smtClean="0">
                <a:solidFill>
                  <a:srgbClr val="FF6600"/>
                </a:solidFill>
                <a:latin typeface="Arial" pitchFamily="34" charset="0"/>
              </a:rPr>
              <a:t>הורמונליים. </a:t>
            </a:r>
            <a:r>
              <a:rPr lang="he-IL" dirty="0" smtClean="0">
                <a:latin typeface="Arial" pitchFamily="34" charset="0"/>
              </a:rPr>
              <a:t>פעילות מחזורית זו מתבטאת </a:t>
            </a:r>
            <a:r>
              <a:rPr lang="he-IL" dirty="0">
                <a:latin typeface="Arial" pitchFamily="34" charset="0"/>
              </a:rPr>
              <a:t>בשינויים בשחלות </a:t>
            </a:r>
            <a:r>
              <a:rPr lang="he-IL" dirty="0" smtClean="0">
                <a:latin typeface="Arial" pitchFamily="34" charset="0"/>
              </a:rPr>
              <a:t>וברחם והיא מכונה בשם מחזור ייחום. מחזור הייחום דומה </a:t>
            </a:r>
            <a:r>
              <a:rPr lang="he-IL" dirty="0">
                <a:latin typeface="Arial" pitchFamily="34" charset="0"/>
              </a:rPr>
              <a:t>למחזור הווסת המתקיים </a:t>
            </a:r>
            <a:r>
              <a:rPr lang="he-IL" dirty="0" smtClean="0">
                <a:latin typeface="Arial" pitchFamily="34" charset="0"/>
              </a:rPr>
              <a:t>באדם. אורכו של מחזור ייחום אחד הוא כמספר הימים </a:t>
            </a:r>
            <a:r>
              <a:rPr lang="he-IL" dirty="0" smtClean="0">
                <a:solidFill>
                  <a:srgbClr val="000000"/>
                </a:solidFill>
                <a:latin typeface="Arial" pitchFamily="34" charset="0"/>
              </a:rPr>
              <a:t>החולפים מביוץ אחד לביוץ הבא.</a:t>
            </a:r>
            <a:endParaRPr lang="he-IL" dirty="0">
              <a:solidFill>
                <a:srgbClr val="000000"/>
              </a:solidFill>
              <a:latin typeface="Arial" pitchFamily="34" charset="0"/>
            </a:endParaRPr>
          </a:p>
        </p:txBody>
      </p:sp>
      <p:sp>
        <p:nvSpPr>
          <p:cNvPr id="134150" name="Text Box 6"/>
          <p:cNvSpPr txBox="1">
            <a:spLocks noChangeArrowheads="1"/>
          </p:cNvSpPr>
          <p:nvPr/>
        </p:nvSpPr>
        <p:spPr bwMode="auto">
          <a:xfrm>
            <a:off x="611560" y="3861048"/>
            <a:ext cx="4535488"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dirty="0">
                <a:latin typeface="Arial" pitchFamily="34" charset="0"/>
              </a:rPr>
              <a:t>בכל מחזור ייחום </a:t>
            </a:r>
            <a:r>
              <a:rPr lang="he-IL" dirty="0" smtClean="0">
                <a:latin typeface="Arial" pitchFamily="34" charset="0"/>
              </a:rPr>
              <a:t>יש </a:t>
            </a:r>
            <a:r>
              <a:rPr lang="he-IL" dirty="0">
                <a:latin typeface="Arial" pitchFamily="34" charset="0"/>
              </a:rPr>
              <a:t>תקופה קצרה (כ-12 שעות) </a:t>
            </a:r>
            <a:r>
              <a:rPr lang="he-IL" dirty="0" smtClean="0">
                <a:latin typeface="Arial" pitchFamily="34" charset="0"/>
              </a:rPr>
              <a:t>שבה </a:t>
            </a:r>
            <a:r>
              <a:rPr lang="he-IL" dirty="0">
                <a:latin typeface="Arial" pitchFamily="34" charset="0"/>
              </a:rPr>
              <a:t>מתקיימת בנקבה מוכנות לרבייה, </a:t>
            </a:r>
            <a:r>
              <a:rPr lang="he-IL" dirty="0" smtClean="0">
                <a:latin typeface="Arial" pitchFamily="34" charset="0"/>
              </a:rPr>
              <a:t>המתבטאת בשינויים </a:t>
            </a:r>
            <a:r>
              <a:rPr lang="he-IL" dirty="0">
                <a:latin typeface="Arial" pitchFamily="34" charset="0"/>
              </a:rPr>
              <a:t>פיזיולוגיים (רמה גבוהה של הורמוני מין בדם) והתנהגותיים (בפרות </a:t>
            </a:r>
            <a:r>
              <a:rPr lang="he-IL" dirty="0" smtClean="0">
                <a:latin typeface="Arial" pitchFamily="34" charset="0"/>
              </a:rPr>
              <a:t>לדוגמה: </a:t>
            </a:r>
            <a:r>
              <a:rPr lang="he-IL" dirty="0">
                <a:latin typeface="Arial" pitchFamily="34" charset="0"/>
              </a:rPr>
              <a:t>הליכה מרובה, איבוד </a:t>
            </a:r>
            <a:r>
              <a:rPr lang="he-IL" dirty="0" smtClean="0">
                <a:latin typeface="Arial" pitchFamily="34" charset="0"/>
              </a:rPr>
              <a:t>תיאבון</a:t>
            </a:r>
            <a:r>
              <a:rPr lang="he-IL" dirty="0">
                <a:latin typeface="Arial" pitchFamily="34" charset="0"/>
              </a:rPr>
              <a:t>, הפרשת </a:t>
            </a:r>
            <a:r>
              <a:rPr lang="he-IL" dirty="0">
                <a:solidFill>
                  <a:srgbClr val="000000"/>
                </a:solidFill>
                <a:latin typeface="Arial" pitchFamily="34" charset="0"/>
              </a:rPr>
              <a:t>ריחות ועוד</a:t>
            </a:r>
            <a:r>
              <a:rPr lang="he-IL" dirty="0" smtClean="0">
                <a:solidFill>
                  <a:srgbClr val="000000"/>
                </a:solidFill>
                <a:latin typeface="Arial" pitchFamily="34" charset="0"/>
              </a:rPr>
              <a:t>). תקופה </a:t>
            </a:r>
            <a:r>
              <a:rPr lang="he-IL" dirty="0">
                <a:solidFill>
                  <a:srgbClr val="000000"/>
                </a:solidFill>
                <a:latin typeface="Arial" pitchFamily="34" charset="0"/>
              </a:rPr>
              <a:t>זו נקראת </a:t>
            </a:r>
            <a:r>
              <a:rPr lang="he-IL" dirty="0">
                <a:solidFill>
                  <a:srgbClr val="FF6600"/>
                </a:solidFill>
                <a:latin typeface="Arial" pitchFamily="34" charset="0"/>
              </a:rPr>
              <a:t>ייחום.</a:t>
            </a:r>
          </a:p>
        </p:txBody>
      </p:sp>
      <p:sp>
        <p:nvSpPr>
          <p:cNvPr id="134151" name="Text Box 9"/>
          <p:cNvSpPr txBox="1">
            <a:spLocks noChangeArrowheads="1"/>
          </p:cNvSpPr>
          <p:nvPr/>
        </p:nvSpPr>
        <p:spPr bwMode="auto">
          <a:xfrm>
            <a:off x="4433888" y="6235700"/>
            <a:ext cx="45085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r>
              <a:rPr lang="he-IL" sz="1400" dirty="0">
                <a:solidFill>
                  <a:srgbClr val="000000"/>
                </a:solidFill>
              </a:rPr>
              <a:t>כדי </a:t>
            </a:r>
            <a:r>
              <a:rPr lang="he-IL" sz="1400" dirty="0"/>
              <a:t>לזהות ייחום מצמידים לרגל הפרות מד התנהגות (פדומטר) </a:t>
            </a:r>
          </a:p>
          <a:p>
            <a:pPr eaLnBrk="1" hangingPunct="1"/>
            <a:r>
              <a:rPr lang="he-IL" sz="1400" dirty="0"/>
              <a:t>שאוסף נתונים </a:t>
            </a:r>
            <a:r>
              <a:rPr lang="he-IL" sz="1400" dirty="0" smtClean="0"/>
              <a:t>בנוגע להתנהגות </a:t>
            </a:r>
            <a:r>
              <a:rPr lang="he-IL" sz="1400" dirty="0"/>
              <a:t>הפרה (</a:t>
            </a:r>
            <a:r>
              <a:rPr lang="he-IL" sz="1400" dirty="0" smtClean="0"/>
              <a:t>לדוגמה, </a:t>
            </a:r>
            <a:r>
              <a:rPr lang="he-IL" sz="1400" dirty="0"/>
              <a:t>מספר </a:t>
            </a:r>
            <a:r>
              <a:rPr lang="he-IL" sz="1400" dirty="0">
                <a:solidFill>
                  <a:srgbClr val="000000"/>
                </a:solidFill>
              </a:rPr>
              <a:t>צעדים)</a:t>
            </a:r>
            <a:endParaRPr lang="en-US" sz="1400" dirty="0">
              <a:solidFill>
                <a:srgbClr val="000000"/>
              </a:solidFill>
            </a:endParaRPr>
          </a:p>
        </p:txBody>
      </p:sp>
      <p:sp>
        <p:nvSpPr>
          <p:cNvPr id="8" name="הסבר מלבני מעוגל 7"/>
          <p:cNvSpPr/>
          <p:nvPr/>
        </p:nvSpPr>
        <p:spPr>
          <a:xfrm>
            <a:off x="474663" y="3771900"/>
            <a:ext cx="4897437" cy="2092325"/>
          </a:xfrm>
          <a:prstGeom prst="wedgeRoundRectCallout">
            <a:avLst>
              <a:gd name="adj1" fmla="val -16188"/>
              <a:gd name="adj2" fmla="val -8813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pic>
        <p:nvPicPr>
          <p:cNvPr id="13415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0100" y="3344863"/>
            <a:ext cx="2428875" cy="294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4154" name="קבוצה 14"/>
          <p:cNvGrpSpPr>
            <a:grpSpLocks/>
          </p:cNvGrpSpPr>
          <p:nvPr/>
        </p:nvGrpSpPr>
        <p:grpSpPr bwMode="auto">
          <a:xfrm>
            <a:off x="1493838" y="2425700"/>
            <a:ext cx="7372350" cy="596900"/>
            <a:chOff x="1494308" y="2501227"/>
            <a:chExt cx="7372378" cy="598029"/>
          </a:xfrm>
        </p:grpSpPr>
        <p:grpSp>
          <p:nvGrpSpPr>
            <p:cNvPr id="134157" name="קבוצה 8"/>
            <p:cNvGrpSpPr>
              <a:grpSpLocks/>
            </p:cNvGrpSpPr>
            <p:nvPr/>
          </p:nvGrpSpPr>
          <p:grpSpPr bwMode="auto">
            <a:xfrm>
              <a:off x="1494308" y="2760702"/>
              <a:ext cx="7372378" cy="338554"/>
              <a:chOff x="1494308" y="2760702"/>
              <a:chExt cx="7372378" cy="338554"/>
            </a:xfrm>
          </p:grpSpPr>
          <p:grpSp>
            <p:nvGrpSpPr>
              <p:cNvPr id="134159" name="קבוצה 2"/>
              <p:cNvGrpSpPr>
                <a:grpSpLocks/>
              </p:cNvGrpSpPr>
              <p:nvPr/>
            </p:nvGrpSpPr>
            <p:grpSpPr bwMode="auto">
              <a:xfrm>
                <a:off x="1507406" y="2849602"/>
                <a:ext cx="7359280" cy="201612"/>
                <a:chOff x="1495425" y="3068638"/>
                <a:chExt cx="7359280" cy="201612"/>
              </a:xfrm>
            </p:grpSpPr>
            <p:sp>
              <p:nvSpPr>
                <p:cNvPr id="2" name="מלבן 1"/>
                <p:cNvSpPr/>
                <p:nvPr/>
              </p:nvSpPr>
              <p:spPr>
                <a:xfrm>
                  <a:off x="2050654" y="3068584"/>
                  <a:ext cx="6265886" cy="201994"/>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10" name="מלבן 9"/>
                <p:cNvSpPr/>
                <p:nvPr/>
              </p:nvSpPr>
              <p:spPr>
                <a:xfrm>
                  <a:off x="1495027" y="3068584"/>
                  <a:ext cx="538164" cy="201994"/>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11" name="מלבן 10"/>
                <p:cNvSpPr/>
                <p:nvPr/>
              </p:nvSpPr>
              <p:spPr>
                <a:xfrm>
                  <a:off x="8316540" y="3068584"/>
                  <a:ext cx="538165" cy="201994"/>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grpSp>
          <p:sp>
            <p:nvSpPr>
              <p:cNvPr id="134160" name="מלבן 4"/>
              <p:cNvSpPr>
                <a:spLocks noChangeArrowheads="1"/>
              </p:cNvSpPr>
              <p:nvPr/>
            </p:nvSpPr>
            <p:spPr bwMode="auto">
              <a:xfrm>
                <a:off x="1494308" y="2760702"/>
                <a:ext cx="5180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600" b="1" dirty="0">
                    <a:solidFill>
                      <a:schemeClr val="bg1"/>
                    </a:solidFill>
                    <a:latin typeface="Arial" pitchFamily="34" charset="0"/>
                  </a:rPr>
                  <a:t>ביוץ</a:t>
                </a:r>
                <a:endParaRPr lang="he-IL" sz="1600" b="1" dirty="0">
                  <a:solidFill>
                    <a:schemeClr val="bg1"/>
                  </a:solidFill>
                </a:endParaRPr>
              </a:p>
            </p:txBody>
          </p:sp>
          <p:sp>
            <p:nvSpPr>
              <p:cNvPr id="134161" name="מלבן 13"/>
              <p:cNvSpPr>
                <a:spLocks noChangeArrowheads="1"/>
              </p:cNvSpPr>
              <p:nvPr/>
            </p:nvSpPr>
            <p:spPr bwMode="auto">
              <a:xfrm>
                <a:off x="8316417" y="2760702"/>
                <a:ext cx="5180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600" b="1" dirty="0">
                    <a:solidFill>
                      <a:schemeClr val="bg1"/>
                    </a:solidFill>
                    <a:latin typeface="Arial" pitchFamily="34" charset="0"/>
                  </a:rPr>
                  <a:t>ביוץ</a:t>
                </a:r>
                <a:endParaRPr lang="he-IL" sz="1600" b="1" dirty="0">
                  <a:solidFill>
                    <a:schemeClr val="bg1"/>
                  </a:solidFill>
                </a:endParaRPr>
              </a:p>
            </p:txBody>
          </p:sp>
        </p:grpSp>
        <p:sp>
          <p:nvSpPr>
            <p:cNvPr id="13" name="סוגר מסולסל שמאלי 12"/>
            <p:cNvSpPr/>
            <p:nvPr/>
          </p:nvSpPr>
          <p:spPr>
            <a:xfrm rot="5400000">
              <a:off x="4753165" y="-744930"/>
              <a:ext cx="310149" cy="6802463"/>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dirty="0"/>
            </a:p>
          </p:txBody>
        </p:sp>
      </p:grpSp>
      <p:sp>
        <p:nvSpPr>
          <p:cNvPr id="134155" name="מלבן 15"/>
          <p:cNvSpPr>
            <a:spLocks noChangeArrowheads="1"/>
          </p:cNvSpPr>
          <p:nvPr/>
        </p:nvSpPr>
        <p:spPr bwMode="auto">
          <a:xfrm>
            <a:off x="1695450" y="3284538"/>
            <a:ext cx="633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dirty="0">
                <a:solidFill>
                  <a:srgbClr val="FF6600"/>
                </a:solidFill>
                <a:latin typeface="Arial" pitchFamily="34" charset="0"/>
              </a:rPr>
              <a:t>ייחום</a:t>
            </a:r>
          </a:p>
        </p:txBody>
      </p:sp>
      <p:sp>
        <p:nvSpPr>
          <p:cNvPr id="134156" name="מלבן 10"/>
          <p:cNvSpPr>
            <a:spLocks noChangeArrowheads="1"/>
          </p:cNvSpPr>
          <p:nvPr/>
        </p:nvSpPr>
        <p:spPr bwMode="auto">
          <a:xfrm>
            <a:off x="6027738" y="6038850"/>
            <a:ext cx="228123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000" b="1" dirty="0">
                <a:solidFill>
                  <a:schemeClr val="bg1"/>
                </a:solidFill>
              </a:rPr>
              <a:t>צ.ח.מ אפיקים</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0.xml><?xml version="1.0" encoding="utf-8"?>
<a:theme xmlns:a="http://schemas.openxmlformats.org/drawingml/2006/main" name="10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1.xml><?xml version="1.0" encoding="utf-8"?>
<a:theme xmlns:a="http://schemas.openxmlformats.org/drawingml/2006/main" name="11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2.xml><?xml version="1.0" encoding="utf-8"?>
<a:theme xmlns:a="http://schemas.openxmlformats.org/drawingml/2006/main" name="12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3.xml><?xml version="1.0" encoding="utf-8"?>
<a:theme xmlns:a="http://schemas.openxmlformats.org/drawingml/2006/main" name="13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4.xml><?xml version="1.0" encoding="utf-8"?>
<a:theme xmlns:a="http://schemas.openxmlformats.org/drawingml/2006/main" name="14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5.xml><?xml version="1.0" encoding="utf-8"?>
<a:theme xmlns:a="http://schemas.openxmlformats.org/drawingml/2006/main" name="15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6.xml><?xml version="1.0" encoding="utf-8"?>
<a:theme xmlns:a="http://schemas.openxmlformats.org/drawingml/2006/main" name="16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7.xml><?xml version="1.0" encoding="utf-8"?>
<a:theme xmlns:a="http://schemas.openxmlformats.org/drawingml/2006/main" name="17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8.xml><?xml version="1.0" encoding="utf-8"?>
<a:theme xmlns:a="http://schemas.openxmlformats.org/drawingml/2006/main" name="24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9.xml><?xml version="1.0" encoding="utf-8"?>
<a:theme xmlns:a="http://schemas.openxmlformats.org/drawingml/2006/main" name="18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2.xml><?xml version="1.0" encoding="utf-8"?>
<a:theme xmlns:a="http://schemas.openxmlformats.org/drawingml/2006/main" name="2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20.xml><?xml version="1.0" encoding="utf-8"?>
<a:theme xmlns:a="http://schemas.openxmlformats.org/drawingml/2006/main" name="19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21.xml><?xml version="1.0" encoding="utf-8"?>
<a:theme xmlns:a="http://schemas.openxmlformats.org/drawingml/2006/main" name="20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22.xml><?xml version="1.0" encoding="utf-8"?>
<a:theme xmlns:a="http://schemas.openxmlformats.org/drawingml/2006/main" name="21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23.xml><?xml version="1.0" encoding="utf-8"?>
<a:theme xmlns:a="http://schemas.openxmlformats.org/drawingml/2006/main" name="22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24.xml><?xml version="1.0" encoding="utf-8"?>
<a:theme xmlns:a="http://schemas.openxmlformats.org/drawingml/2006/main" name="ערכת נושא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ערכת נושא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4.xml><?xml version="1.0" encoding="utf-8"?>
<a:theme xmlns:a="http://schemas.openxmlformats.org/drawingml/2006/main" name="4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5.xml><?xml version="1.0" encoding="utf-8"?>
<a:theme xmlns:a="http://schemas.openxmlformats.org/drawingml/2006/main" name="5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6.xml><?xml version="1.0" encoding="utf-8"?>
<a:theme xmlns:a="http://schemas.openxmlformats.org/drawingml/2006/main" name="6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7.xml><?xml version="1.0" encoding="utf-8"?>
<a:theme xmlns:a="http://schemas.openxmlformats.org/drawingml/2006/main" name="7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8.xml><?xml version="1.0" encoding="utf-8"?>
<a:theme xmlns:a="http://schemas.openxmlformats.org/drawingml/2006/main" name="8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9.xml><?xml version="1.0" encoding="utf-8"?>
<a:theme xmlns:a="http://schemas.openxmlformats.org/drawingml/2006/main" name="9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Designs\Soaring.pot</Template>
  <TotalTime>10142</TotalTime>
  <Words>1966</Words>
  <Application>Microsoft Office PowerPoint</Application>
  <PresentationFormat>‫הצגה על המסך (4:3)</PresentationFormat>
  <Paragraphs>299</Paragraphs>
  <Slides>23</Slides>
  <Notes>19</Notes>
  <HiddenSlides>0</HiddenSlides>
  <MMClips>0</MMClips>
  <ScaleCrop>false</ScaleCrop>
  <HeadingPairs>
    <vt:vector size="6" baseType="variant">
      <vt:variant>
        <vt:lpstr>גופנים בשימוש</vt:lpstr>
      </vt:variant>
      <vt:variant>
        <vt:i4>6</vt:i4>
      </vt:variant>
      <vt:variant>
        <vt:lpstr>ערכת נושא</vt:lpstr>
      </vt:variant>
      <vt:variant>
        <vt:i4>23</vt:i4>
      </vt:variant>
      <vt:variant>
        <vt:lpstr>כותרות שקופיות</vt:lpstr>
      </vt:variant>
      <vt:variant>
        <vt:i4>23</vt:i4>
      </vt:variant>
    </vt:vector>
  </HeadingPairs>
  <TitlesOfParts>
    <vt:vector size="52" baseType="lpstr">
      <vt:lpstr>Arial</vt:lpstr>
      <vt:lpstr>Calibri</vt:lpstr>
      <vt:lpstr>Times New Roman</vt:lpstr>
      <vt:lpstr>Times New Roman (Hebrew)</vt:lpstr>
      <vt:lpstr>Verdana</vt:lpstr>
      <vt:lpstr>Wingdings</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15_Office Theme</vt:lpstr>
      <vt:lpstr>16_Office Theme</vt:lpstr>
      <vt:lpstr>17_Office Theme</vt:lpstr>
      <vt:lpstr>24_Office Theme</vt:lpstr>
      <vt:lpstr>18_Office Theme</vt:lpstr>
      <vt:lpstr>19_Office Theme</vt:lpstr>
      <vt:lpstr>20_Office Theme</vt:lpstr>
      <vt:lpstr>21_Office Theme</vt:lpstr>
      <vt:lpstr>22_Office Theme</vt:lpstr>
      <vt:lpstr>מצגת של PowerPoint</vt:lpstr>
      <vt:lpstr>האדם מתערב בתהליכי הרבייה במשק החקלאי לתועלתו</vt:lpstr>
      <vt:lpstr>נדרשת עלייה בכמות המזון עקב הגידול העצום באוכלוסיית האדם</vt:lpstr>
      <vt:lpstr>האדם מתערב בתהליכי הרבייה בבקר להשבחת הצאצאים</vt:lpstr>
      <vt:lpstr>הזרעה מלאכותית</vt:lpstr>
      <vt:lpstr>שאלה 1: יתרונות ההזרעה המלאכותית</vt:lpstr>
      <vt:lpstr>תשובה</vt:lpstr>
      <vt:lpstr>הזרעה מלאכותית</vt:lpstr>
      <vt:lpstr>התבגרות מינית וייחום בבוקר</vt:lpstr>
      <vt:lpstr>הכוונת מועד ייחום בבוקר - השריית ייחום</vt:lpstr>
      <vt:lpstr>תזכורת: ההורמונים המעורבים במחזור החודשי באישה</vt:lpstr>
      <vt:lpstr>תזכורת: השינויים ברמות ההורמונים במהלך המחזור החודשי באישה</vt:lpstr>
      <vt:lpstr>השינויים ברמות ההורמונים במהלך המחזור החודשי – המשך</vt:lpstr>
      <vt:lpstr>שאלה 2 </vt:lpstr>
      <vt:lpstr>תשובה</vt:lpstr>
      <vt:lpstr>יתרונות הכוונת מועד הייחום בו־בזמן בכל הפרות ברפת</vt:lpstr>
      <vt:lpstr>שאלה 3: יתרונות נוספים בהשריית ייחום</vt:lpstr>
      <vt:lpstr>תשובה</vt:lpstr>
      <vt:lpstr>הכוונת מועד ההטלה וכמות הביצים בעופות בעזרת שינוי אורך היום</vt:lpstr>
      <vt:lpstr>מנגנון השפעת האור על ההטלה</vt:lpstr>
      <vt:lpstr>היבטים אתיים במעורבות האדם ברביית בעלי חיים</vt:lpstr>
      <vt:lpstr>סיכום: התערבות האדם ברביית בעלי חיים</vt:lpstr>
      <vt:lpstr>סיכום התערבות האדם ברביית בעלי חיים – מונחים </vt:lpstr>
    </vt:vector>
  </TitlesOfParts>
  <Company>University of Haifa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תאי דם לבנים</dc:title>
  <dc:creator>Institute of Evolution</dc:creator>
  <cp:lastModifiedBy>user</cp:lastModifiedBy>
  <cp:revision>545</cp:revision>
  <dcterms:created xsi:type="dcterms:W3CDTF">2001-12-11T08:34:49Z</dcterms:created>
  <dcterms:modified xsi:type="dcterms:W3CDTF">2018-02-28T17:17:40Z</dcterms:modified>
</cp:coreProperties>
</file>