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22" r:id="rId2"/>
    <p:sldId id="295" r:id="rId3"/>
    <p:sldId id="296" r:id="rId4"/>
    <p:sldId id="297" r:id="rId5"/>
    <p:sldId id="300" r:id="rId6"/>
    <p:sldId id="298" r:id="rId7"/>
    <p:sldId id="299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</p:sldIdLst>
  <p:sldSz cx="12188825" cy="6858000"/>
  <p:notesSz cx="6858000" cy="9144000"/>
  <p:defaultTextStyle>
    <a:defPPr algn="r" rtl="1"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ללא סגנון, רשת טבלה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0" autoAdjust="0"/>
    <p:restoredTop sz="92100" autoAdjust="0"/>
  </p:normalViewPr>
  <p:slideViewPr>
    <p:cSldViewPr>
      <p:cViewPr varScale="1">
        <p:scale>
          <a:sx n="81" d="100"/>
          <a:sy n="81" d="100"/>
        </p:scale>
        <p:origin x="120" y="49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4044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A31F24-99A6-43B7-B858-B9D0731D3844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EEC19EE-9A0D-4F63-8BD6-BCD089AFF3C7}">
      <dgm:prSet phldrT="[טקסט]" custT="1"/>
      <dgm:spPr/>
      <dgm:t>
        <a:bodyPr/>
        <a:lstStyle/>
        <a:p>
          <a:pPr rtl="1"/>
          <a:r>
            <a:rPr lang="he-IL" sz="1400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כלבים יעודיים</a:t>
          </a:r>
          <a:endParaRPr lang="en-US" sz="1400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8A812FB-08EA-4CAA-A8C5-CDEF3EEF52D9}" type="parTrans" cxnId="{0ACB387F-55A7-4814-9853-27FBCEAA743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4819E69-F8D3-43F9-A0D5-DB12F7375542}" type="sibTrans" cxnId="{0ACB387F-55A7-4814-9853-27FBCEAA743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7047CFA-7E65-44F1-A7E9-D0776B8854B7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רועים וצאן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F30039B-6F2E-4029-A44E-A8E97E089EE1}" type="parTrans" cxnId="{9230E40F-E2BB-4403-B41E-36ADB57B995C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365E757-B6C9-4680-A762-2259C4AB70E9}" type="sibTrans" cxnId="{9230E40F-E2BB-4403-B41E-36ADB57B995C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B147A52-F11A-4B15-877F-80AD2831A927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רוח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AC48004-BCFA-400F-97EE-4831FB897AA8}" type="parTrans" cxnId="{DB49AD75-9FE7-4A48-AB16-19E09F769069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A76BBD1-468C-40D4-864B-61E5B94ECEEC}" type="sibTrans" cxnId="{DB49AD75-9FE7-4A48-AB16-19E09F769069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BAEF43F1-9C09-4612-852C-0F236CECAA93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טריירים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B4E9118-E50D-43CE-8F4C-2297D12782F1}" type="parTrans" cxnId="{472B5A73-B1D7-4A55-A4A7-AC009560DFA3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3422BF4-CBB6-461A-BD0B-5DB9F84B4460}" type="sibTrans" cxnId="{472B5A73-B1D7-4A55-A4A7-AC009560DFA3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5B3B7EA-C085-41C7-94CE-E827AB58474E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דקליים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E4B204B-A23E-4E64-98B9-0EE15180646E}" type="parTrans" cxnId="{D688B850-AF62-46F3-A547-412CD49AC0D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40D9B94-712A-4186-B01C-0A5B0ABE699E}" type="sibTrans" cxnId="{D688B850-AF62-46F3-A547-412CD49AC0D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E692B60-E799-4A71-8D47-ECB04D7CA57A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שפיץ וטיפוסים פרימיטיביים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DB7EA44-6A93-4C2C-8A97-53A55E212A64}" type="parTrans" cxnId="{E0E4811D-244F-41BD-B2F6-68B010AC86FC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7229F0E8-BFDB-40D3-876A-970C9D2C522B}" type="sibTrans" cxnId="{E0E4811D-244F-41BD-B2F6-68B010AC86FC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A9F2952-DC4C-4FBF-9A51-8EF3443143A7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האונד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4D25D4A-80FC-4567-9ECC-AF8EC8795646}" type="parTrans" cxnId="{4022FD2E-8B95-44FF-8F9D-14FA750EFF3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4D70080-96F3-42D4-ABFE-6CE52B4FDABC}" type="sibTrans" cxnId="{4022FD2E-8B95-44FF-8F9D-14FA750EFF3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F23E52B-B0D3-49A4-9954-3206B5315295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ציד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D6C3A11-E8C6-45B7-A591-3D9EA3024223}" type="parTrans" cxnId="{45350553-5F6D-4A87-BBEC-070F554285C7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9A35592-5D9E-46F6-BACD-B2198E308AEE}" type="sibTrans" cxnId="{45350553-5F6D-4A87-BBEC-070F554285C7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5C476B7-3FA0-4B84-9DFB-013026DEAF09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רטריבר - ספניאל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CC063C4-1D2B-4461-A535-434D0358152E}" type="parTrans" cxnId="{20B5FD27-5205-4758-8FAF-8DF29E6ECA3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6BA3084-BDE5-4EA9-B3D4-DEBF0AB8500B}" type="sibTrans" cxnId="{20B5FD27-5205-4758-8FAF-8DF29E6ECA3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3D7C40B-F6F2-4B18-9E86-D922951A886B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ליווי וכלבים זעירים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A21C5FD-0A1F-4BE4-AD58-FD441346BCE2}" type="parTrans" cxnId="{E1B4C974-AA54-4997-B92C-D5641B70CBD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5141B89-5D30-409A-B1CF-C52A51D0C689}" type="sibTrans" cxnId="{E1B4C974-AA54-4997-B92C-D5641B70CBD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633481F-0AF4-4290-B7B6-476DBB13063A}">
      <dgm:prSet phldrT="[טקסט]"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פינצ'ר, שנאוצר, דמויי דוגה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D5D027D-96A4-40C5-8EFE-04151DF7E76A}" type="parTrans" cxnId="{488E2B37-CA68-47BD-9F84-ADEDCAD4748D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8CB70A8-5E52-4054-A046-70216C8B026B}" type="sibTrans" cxnId="{488E2B37-CA68-47BD-9F84-ADEDCAD4748D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27BBBBC-DB09-418E-B7D7-4E70EB20C458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רעיה ושמירה על העדר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DCB7CC9-7483-456D-BFA8-CD7FD94D99CA}" type="parTrans" cxnId="{D2C604FE-37D2-47CB-96B4-2F0F7B27869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E5974E5-CF52-4D1A-BFE2-256939ADF2C8}" type="sibTrans" cxnId="{D2C604FE-37D2-47CB-96B4-2F0F7B27869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5D99DF7-1994-48AB-8B54-AB129D13BC7E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רועה גרמני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726A5DB-ACB3-4E9A-AA9A-26F71E90AB6E}" type="parTrans" cxnId="{A55CD750-2ED4-48F2-B167-0A81E4ED5F32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8F59049-FADB-4F90-AF92-FE48BDAADA07}" type="sibTrans" cxnId="{A55CD750-2ED4-48F2-B167-0A81E4ED5F32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1777D3C-8D67-4E94-9D59-0243B3AA67C2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שמירה, נשיאת ציוד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39443B3-57F6-45BA-9685-D32703389B93}" type="parTrans" cxnId="{448D0E43-E908-456E-ABB7-2A9DDA510F5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511A83E-8F28-46B1-B3DD-28ED512513DA}" type="sibTrans" cxnId="{448D0E43-E908-456E-ABB7-2A9DDA510F5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7D19C06-095C-41C2-9B33-DCE17BE7C6D4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בוקסר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1F6B7E3-367C-4239-88AB-8FE512BF0D1B}" type="parTrans" cxnId="{BE26F58A-DE02-442D-AE3E-21285250A33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DC2C89F-F86A-4698-8FD3-B031CB00AE64}" type="sibTrans" cxnId="{BE26F58A-DE02-442D-AE3E-21285250A33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AEE2D47-85D4-47FD-9B85-8A28DDBC5A40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לחימה ושמירה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21C02F3-B015-4BEC-A859-8512E3700B1C}" type="parTrans" cxnId="{D47BA97F-5008-449B-8291-4BB1E5F9BC8E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6B2278E-F160-4E2D-AAD9-0E61424E7EF8}" type="sibTrans" cxnId="{D47BA97F-5008-449B-8291-4BB1E5F9BC8E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112B6E5-B22A-43ED-9518-29777E6C9507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רועה בלגי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B0316EE-B52A-48B6-995B-7F1BF1FDFBEB}" type="parTrans" cxnId="{29E05E75-C0C4-453A-80A9-E3DDC7CF509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1326BA2-29C2-49AA-B78A-54C187E29A8B}" type="sibTrans" cxnId="{29E05E75-C0C4-453A-80A9-E3DDC7CF509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7108AD8A-0D75-4E0C-A660-04C17CC1EB37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דוברמן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67E6E98-8F0A-4E99-8781-C09131B556A7}" type="parTrans" cxnId="{919811A6-BA0D-4CDC-8DB9-270198C416D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81635C9-4221-46AE-A37E-C462687B0D44}" type="sibTrans" cxnId="{919811A6-BA0D-4CDC-8DB9-270198C416D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B22AB98E-539F-40C5-9081-FECD3FEC239A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קאנה קורסו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851C8A9-D3FD-4177-8E75-7B35E53E197D}" type="parTrans" cxnId="{FC85551E-EBF7-4C7E-87B7-83382F6D01D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3118452-A3AA-469A-8254-647474BC9B7B}" type="sibTrans" cxnId="{FC85551E-EBF7-4C7E-87B7-83382F6D01DF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3654AA4-4925-46BE-A44F-52DBC1FB9F0E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לחימה, הובלת מזחלות ושעשועים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F25EF62-0F85-47C7-8E73-15C86E9F342B}" type="parTrans" cxnId="{D2B29782-AC51-4645-83B8-B0A5353C6CC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88A3629-9360-4BD6-A0EF-F1C31EECBEDD}" type="sibTrans" cxnId="{D2B29782-AC51-4645-83B8-B0A5353C6CC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75CE10C-510B-4EA4-A72E-0E522162E817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האסקי סיבירי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C519151-68CE-49D5-B3CD-5313CE4A5EFE}" type="parTrans" cxnId="{8A93C7DF-A6DA-4B34-84AB-B97957B9D58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762F3772-74BE-437D-AB35-E848CFAFBCF0}" type="sibTrans" cxnId="{8A93C7DF-A6DA-4B34-84AB-B97957B9D585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197563F-60DB-48A3-9729-2113B8862169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ספיץ יפני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DEC7880-C578-459B-BBC9-733B7C66724D}" type="parTrans" cxnId="{2EF060EF-BF3A-4F75-964D-F15194D2877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B48FF258-1015-4582-92C9-ECDD93329D11}" type="sibTrans" cxnId="{2EF060EF-BF3A-4F75-964D-F15194D2877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CC04275-1686-4ACA-B90D-288753A6F409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77A413E4-8DE7-456A-B389-9767B33741D6}" type="parTrans" cxnId="{D6AECD1A-966D-4688-8223-747823A79E53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1286832-BD07-47D2-8B14-C7AB67986D7B}" type="sibTrans" cxnId="{D6AECD1A-966D-4688-8223-747823A79E53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EFB605C-7231-4064-96D7-20999AD13862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ביגל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AD0AB51-9E8C-494C-BE21-5CCC28695A32}" type="parTrans" cxnId="{13DD299B-ADB7-49FB-A10D-77A423AEDC19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BAA9540-AE44-4540-9E7A-EE02A30241A8}" type="sibTrans" cxnId="{13DD299B-ADB7-49FB-A10D-77A423AEDC19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07CC70B-9613-4627-B3A1-0194B2864994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2D04BC8-FA67-49AC-BC4A-59DFC58990E5}" type="parTrans" cxnId="{C099C3DA-D288-4371-92E2-E485A7DE6EE7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D6E02BF-1B22-49D8-9B42-5FF4922F6B50}" type="sibTrans" cxnId="{C099C3DA-D288-4371-92E2-E485A7DE6EE7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E84B913-B6B8-492B-AEBE-95F3396AABFB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פוינטר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D000BA05-0BC9-41C7-A03E-6E7857207BF2}" type="parTrans" cxnId="{01A74BC8-CB8E-4D65-83FE-996ABD411E9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43424A2-6CAC-4503-8ABA-F754FD0C1D15}" type="sibTrans" cxnId="{01A74BC8-CB8E-4D65-83FE-996ABD411E9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A4CFBCD-21B9-4264-A07C-56206533D2F6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F029A25-ED0A-478E-8B66-4F020BAD1D25}" type="parTrans" cxnId="{37957E51-10FF-4CC9-A17E-1139E05A1DC2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7AF19C0-6BA6-4086-9ECA-A551FF11580C}" type="sibTrans" cxnId="{37957E51-10FF-4CC9-A17E-1139E05A1DC2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BA6DC09-EA96-407E-A457-38137D0093D2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קוקר ספניאל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7B7C54A-F26D-45F4-8EDB-07E2B99F62A8}" type="parTrans" cxnId="{DDEB4FE8-C784-4440-9BF6-5A624F57BA9E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06454BD-A4BB-41FF-98FA-87C8CE6ACA20}" type="sibTrans" cxnId="{DDEB4FE8-C784-4440-9BF6-5A624F57BA9E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27FD746-9C54-495B-9437-CA91C3CB9225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בן לוויה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42A09CD-FA06-4683-8206-6A8C49EFE155}" type="parTrans" cxnId="{AAB15423-43F9-4A36-8281-EECF17F3548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4969279-F50E-4915-A6D7-3D6E177BA43A}" type="sibTrans" cxnId="{AAB15423-43F9-4A36-8281-EECF17F3548B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7DD2477-6808-4B2C-99CE-5673765E9126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פודל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8438A3A-06A2-4699-8450-256DA7EE6884}" type="parTrans" cxnId="{2D6B0B1D-057F-4104-8B1F-EAE1ED8173F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7B23CEF-346B-4110-A22D-C542BFA49C35}" type="sibTrans" cxnId="{2D6B0B1D-057F-4104-8B1F-EAE1ED8173F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9CDE062-9AFE-4254-A1B8-DCEB4CB7D60B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קולי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71E50605-EC96-4A0A-8665-BDBE2AE28B99}" type="parTrans" cxnId="{DFC2B3F3-BB90-458C-8994-FF468567047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4586657-9844-429F-8003-DAD153449A71}" type="sibTrans" cxnId="{DFC2B3F3-BB90-458C-8994-FF468567047A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D458C32-0BB9-40AF-92F6-B976B5C0C14E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סלוקי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4E9EBE9-D2A9-4D91-8428-42CC03AB2356}" type="parTrans" cxnId="{612D4DFF-C2E3-4BB2-A86E-A17BA0FDC07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DD3F713-98EE-4EB2-91AF-8334DC2E2672}" type="sibTrans" cxnId="{612D4DFF-C2E3-4BB2-A86E-A17BA0FDC07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34B2E52-758E-4CEF-94C1-33C6BAE38D8C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בורזוי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8642102-7240-42D8-A970-E81FE6C1C3B6}" type="parTrans" cxnId="{17A80086-445B-49F6-8489-EFCEF570A41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13BAD83-F56B-4523-8F99-5772FF04DD23}" type="sibTrans" cxnId="{17A80086-445B-49F6-8489-EFCEF570A418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6211CD4-7B02-4BF5-AA96-08EEC6D06684}">
      <dgm:prSet/>
      <dgm:spPr/>
      <dgm:t>
        <a:bodyPr/>
        <a:lstStyle/>
        <a:p>
          <a:pPr rtl="1"/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59D2763-4989-4B15-B5D3-DF91522A243B}" type="sibTrans" cxnId="{C6AB569C-8127-4DF6-8A09-394704455276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449279A-3152-4EF2-94EB-77425737E445}" type="parTrans" cxnId="{C6AB569C-8127-4DF6-8A09-394704455276}">
      <dgm:prSet/>
      <dgm:spPr/>
      <dgm:t>
        <a:bodyPr/>
        <a:lstStyle/>
        <a:p>
          <a:pPr rtl="1"/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F32244A-E280-4A3B-BE82-10F1C881C1F2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אירדיל טרייר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EBA4CBBC-C50E-4451-82A9-AE89472D1752}" type="parTrans" cxnId="{A245CE1C-1BA8-411F-A2CB-FCBA20D8038D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CF836A4-2141-47E0-9FE5-D4A7314397E2}" type="sibTrans" cxnId="{A245CE1C-1BA8-411F-A2CB-FCBA20D8038D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C4F237A-817C-440D-9F94-27CD4DEB23D9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 ושעשועים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F316173E-510A-4C57-AAC1-FA629C39A571}" type="parTrans" cxnId="{55D5F1C8-5737-4795-AEF4-0B4D643AD12C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54F960B-A9F1-4116-A970-E98A53B4D02C}" type="sibTrans" cxnId="{55D5F1C8-5737-4795-AEF4-0B4D643AD12C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EC40E58-015F-4D37-99D5-3E5175B88717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שפיץ יפני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9805F7C-6278-4037-BC8C-68A75DFB3704}" type="parTrans" cxnId="{1E0FC65F-B1EE-4A57-B23A-E24AFE2976B6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DD10362-3CCB-4492-97DA-B1B820BDABDF}" type="sibTrans" cxnId="{1E0FC65F-B1EE-4A57-B23A-E24AFE2976B6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949AFFF-82C5-4186-97C4-CBD802A391E7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באסט האונד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25C696B1-656D-43DB-AC85-DB130F764E6B}" type="parTrans" cxnId="{C18964B9-0B9B-4DAE-B7D6-26E587AD71E6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0B7BDBE-B157-472B-8DC7-3DBD5387F9A0}" type="sibTrans" cxnId="{C18964B9-0B9B-4DAE-B7D6-26E587AD71E6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C63C02A1-0753-4DDF-B91C-DB616EB362EB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ויסלה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5F9DCDC-369B-47CB-934F-028A620BCE6C}" type="parTrans" cxnId="{2A197FC0-E773-4328-B69B-8C1975B4D0C7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DFF4CB6-2FD6-42A4-AF61-57C4392AD898}" type="sibTrans" cxnId="{2A197FC0-E773-4328-B69B-8C1975B4D0C7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B08B72D-6DBD-42E4-B783-7F8C35C10340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גולדן רטריבר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891DDC90-704B-49DB-B539-66035017068F}" type="parTrans" cxnId="{C4742A67-A9A3-4DA0-A298-8180448DFA34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336A620C-6A28-434D-8D71-B52C9422F9F4}" type="sibTrans" cxnId="{C4742A67-A9A3-4DA0-A298-8180448DFA34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42D6F864-2633-4510-BEC4-3F4790E8FA1D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מלטז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00603ED3-0AD5-4A9F-B727-75FD53AFEF85}" type="parTrans" cxnId="{738F1C4B-B8B2-4EC2-978A-50208A0BC4BE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A6F47148-54E0-4431-A096-A3AACF5EA67E}" type="sibTrans" cxnId="{738F1C4B-B8B2-4EC2-978A-50208A0BC4BE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6846C066-EEA7-4AA5-8DD5-528CE77B9095}">
      <dgm:prSet/>
      <dgm:spPr/>
      <dgm:t>
        <a:bodyPr/>
        <a:lstStyle/>
        <a:p>
          <a:r>
            <a:rPr lang="he-IL" b="1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בולדוג</a:t>
          </a:r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57A1D769-68C4-48A7-A5A9-4BE7F2741D09}" type="parTrans" cxnId="{7A8CC6CE-CF03-466D-B539-E420AF0AC78D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9417FF71-9E95-4D41-8AC7-71E3E01CA87B}" type="sibTrans" cxnId="{7A8CC6CE-CF03-466D-B539-E420AF0AC78D}">
      <dgm:prSet/>
      <dgm:spPr/>
      <dgm:t>
        <a:bodyPr/>
        <a:lstStyle/>
        <a:p>
          <a:endParaRPr lang="en-US" b="1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gm:t>
    </dgm:pt>
    <dgm:pt modelId="{1A86862E-966D-44FE-ACD4-4C9373D16A8B}" type="pres">
      <dgm:prSet presAssocID="{C2A31F24-99A6-43B7-B858-B9D0731D38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446A8BA8-CF91-4D88-BC6C-6A820807ACE3}" type="pres">
      <dgm:prSet presAssocID="{AEEC19EE-9A0D-4F63-8BD6-BCD089AFF3C7}" presName="hierRoot1" presStyleCnt="0">
        <dgm:presLayoutVars>
          <dgm:hierBranch val="init"/>
        </dgm:presLayoutVars>
      </dgm:prSet>
      <dgm:spPr/>
    </dgm:pt>
    <dgm:pt modelId="{F0AEA3D7-C363-493E-97F8-34B159E0135D}" type="pres">
      <dgm:prSet presAssocID="{AEEC19EE-9A0D-4F63-8BD6-BCD089AFF3C7}" presName="rootComposite1" presStyleCnt="0"/>
      <dgm:spPr/>
    </dgm:pt>
    <dgm:pt modelId="{6FBCBA79-9277-4F56-800B-64382B0E4B1E}" type="pres">
      <dgm:prSet presAssocID="{AEEC19EE-9A0D-4F63-8BD6-BCD089AFF3C7}" presName="rootText1" presStyleLbl="node0" presStyleIdx="0" presStyleCnt="1" custScaleX="263057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5B3E28A-60CD-4867-BC6D-F09B26EE42F1}" type="pres">
      <dgm:prSet presAssocID="{AEEC19EE-9A0D-4F63-8BD6-BCD089AFF3C7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4952E1B3-26F6-4C99-82D1-35D05E0CB47B}" type="pres">
      <dgm:prSet presAssocID="{AEEC19EE-9A0D-4F63-8BD6-BCD089AFF3C7}" presName="hierChild2" presStyleCnt="0"/>
      <dgm:spPr/>
    </dgm:pt>
    <dgm:pt modelId="{8CB95CFD-F71C-4572-85A1-13EC01D721C4}" type="pres">
      <dgm:prSet presAssocID="{5F30039B-6F2E-4029-A44E-A8E97E089EE1}" presName="Name37" presStyleLbl="parChTrans1D2" presStyleIdx="0" presStyleCnt="10"/>
      <dgm:spPr/>
      <dgm:t>
        <a:bodyPr/>
        <a:lstStyle/>
        <a:p>
          <a:pPr rtl="1"/>
          <a:endParaRPr lang="he-IL"/>
        </a:p>
      </dgm:t>
    </dgm:pt>
    <dgm:pt modelId="{2EFCF9EB-0F9B-44E8-9DC1-F3F51BDD44EA}" type="pres">
      <dgm:prSet presAssocID="{57047CFA-7E65-44F1-A7E9-D0776B8854B7}" presName="hierRoot2" presStyleCnt="0">
        <dgm:presLayoutVars>
          <dgm:hierBranch val="init"/>
        </dgm:presLayoutVars>
      </dgm:prSet>
      <dgm:spPr/>
    </dgm:pt>
    <dgm:pt modelId="{A15F624F-C0DC-4341-9676-04991E6A72C9}" type="pres">
      <dgm:prSet presAssocID="{57047CFA-7E65-44F1-A7E9-D0776B8854B7}" presName="rootComposite" presStyleCnt="0"/>
      <dgm:spPr/>
    </dgm:pt>
    <dgm:pt modelId="{7D7740BA-8337-42FF-ACAA-61DAC9059032}" type="pres">
      <dgm:prSet presAssocID="{57047CFA-7E65-44F1-A7E9-D0776B8854B7}" presName="rootText" presStyleLbl="node2" presStyleIdx="0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8400969-54E1-4A4A-870A-6245187CF109}" type="pres">
      <dgm:prSet presAssocID="{57047CFA-7E65-44F1-A7E9-D0776B8854B7}" presName="rootConnector" presStyleLbl="node2" presStyleIdx="0" presStyleCnt="10"/>
      <dgm:spPr/>
      <dgm:t>
        <a:bodyPr/>
        <a:lstStyle/>
        <a:p>
          <a:pPr rtl="1"/>
          <a:endParaRPr lang="he-IL"/>
        </a:p>
      </dgm:t>
    </dgm:pt>
    <dgm:pt modelId="{CD5E399F-A69D-4F65-87A9-5077676A0221}" type="pres">
      <dgm:prSet presAssocID="{57047CFA-7E65-44F1-A7E9-D0776B8854B7}" presName="hierChild4" presStyleCnt="0"/>
      <dgm:spPr/>
    </dgm:pt>
    <dgm:pt modelId="{CD90A975-4F7D-4BFA-8995-E3C4DD33C6E7}" type="pres">
      <dgm:prSet presAssocID="{1DCB7CC9-7483-456D-BFA8-CD7FD94D99CA}" presName="Name37" presStyleLbl="parChTrans1D3" presStyleIdx="0" presStyleCnt="31"/>
      <dgm:spPr/>
      <dgm:t>
        <a:bodyPr/>
        <a:lstStyle/>
        <a:p>
          <a:pPr rtl="1"/>
          <a:endParaRPr lang="he-IL"/>
        </a:p>
      </dgm:t>
    </dgm:pt>
    <dgm:pt modelId="{1329D504-DE5A-42EF-BDE7-6EB446F5152A}" type="pres">
      <dgm:prSet presAssocID="{427BBBBC-DB09-418E-B7D7-4E70EB20C458}" presName="hierRoot2" presStyleCnt="0">
        <dgm:presLayoutVars>
          <dgm:hierBranch val="init"/>
        </dgm:presLayoutVars>
      </dgm:prSet>
      <dgm:spPr/>
    </dgm:pt>
    <dgm:pt modelId="{C04B1DF2-A200-4066-ADE0-31DB103C7AE9}" type="pres">
      <dgm:prSet presAssocID="{427BBBBC-DB09-418E-B7D7-4E70EB20C458}" presName="rootComposite" presStyleCnt="0"/>
      <dgm:spPr/>
    </dgm:pt>
    <dgm:pt modelId="{D3DBCB2F-8293-4112-B95F-91C2C1B4DFA5}" type="pres">
      <dgm:prSet presAssocID="{427BBBBC-DB09-418E-B7D7-4E70EB20C458}" presName="rootText" presStyleLbl="node3" presStyleIdx="0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B1F4C1E-58BD-4E74-8C58-BDFB8129849D}" type="pres">
      <dgm:prSet presAssocID="{427BBBBC-DB09-418E-B7D7-4E70EB20C458}" presName="rootConnector" presStyleLbl="node3" presStyleIdx="0" presStyleCnt="31"/>
      <dgm:spPr/>
      <dgm:t>
        <a:bodyPr/>
        <a:lstStyle/>
        <a:p>
          <a:pPr rtl="1"/>
          <a:endParaRPr lang="he-IL"/>
        </a:p>
      </dgm:t>
    </dgm:pt>
    <dgm:pt modelId="{04ADD300-8DE1-4FC4-B5D6-7AF125857282}" type="pres">
      <dgm:prSet presAssocID="{427BBBBC-DB09-418E-B7D7-4E70EB20C458}" presName="hierChild4" presStyleCnt="0"/>
      <dgm:spPr/>
    </dgm:pt>
    <dgm:pt modelId="{A7C130DF-A770-4185-B21B-9F93E98AF9D6}" type="pres">
      <dgm:prSet presAssocID="{427BBBBC-DB09-418E-B7D7-4E70EB20C458}" presName="hierChild5" presStyleCnt="0"/>
      <dgm:spPr/>
    </dgm:pt>
    <dgm:pt modelId="{C6AB8207-BADE-4BB5-8AFC-63CE687604F7}" type="pres">
      <dgm:prSet presAssocID="{3726A5DB-ACB3-4E9A-AA9A-26F71E90AB6E}" presName="Name37" presStyleLbl="parChTrans1D3" presStyleIdx="1" presStyleCnt="31"/>
      <dgm:spPr/>
      <dgm:t>
        <a:bodyPr/>
        <a:lstStyle/>
        <a:p>
          <a:pPr rtl="1"/>
          <a:endParaRPr lang="he-IL"/>
        </a:p>
      </dgm:t>
    </dgm:pt>
    <dgm:pt modelId="{46817081-1D08-4A09-94E6-E3DE0F736462}" type="pres">
      <dgm:prSet presAssocID="{C5D99DF7-1994-48AB-8B54-AB129D13BC7E}" presName="hierRoot2" presStyleCnt="0">
        <dgm:presLayoutVars>
          <dgm:hierBranch val="init"/>
        </dgm:presLayoutVars>
      </dgm:prSet>
      <dgm:spPr/>
    </dgm:pt>
    <dgm:pt modelId="{007026A5-D7A9-4A6D-9963-DB983C7520BC}" type="pres">
      <dgm:prSet presAssocID="{C5D99DF7-1994-48AB-8B54-AB129D13BC7E}" presName="rootComposite" presStyleCnt="0"/>
      <dgm:spPr/>
    </dgm:pt>
    <dgm:pt modelId="{4A84D476-5253-496B-A89F-5B243235F380}" type="pres">
      <dgm:prSet presAssocID="{C5D99DF7-1994-48AB-8B54-AB129D13BC7E}" presName="rootText" presStyleLbl="node3" presStyleIdx="1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8A706BD-A1F2-48F6-ABFF-48941E4FD602}" type="pres">
      <dgm:prSet presAssocID="{C5D99DF7-1994-48AB-8B54-AB129D13BC7E}" presName="rootConnector" presStyleLbl="node3" presStyleIdx="1" presStyleCnt="31"/>
      <dgm:spPr/>
      <dgm:t>
        <a:bodyPr/>
        <a:lstStyle/>
        <a:p>
          <a:pPr rtl="1"/>
          <a:endParaRPr lang="he-IL"/>
        </a:p>
      </dgm:t>
    </dgm:pt>
    <dgm:pt modelId="{88FD6C3C-C4ED-4191-875B-0F2FB39B0DC4}" type="pres">
      <dgm:prSet presAssocID="{C5D99DF7-1994-48AB-8B54-AB129D13BC7E}" presName="hierChild4" presStyleCnt="0"/>
      <dgm:spPr/>
    </dgm:pt>
    <dgm:pt modelId="{F61EEB31-22D6-4E2D-840A-837E6CE2216C}" type="pres">
      <dgm:prSet presAssocID="{C5D99DF7-1994-48AB-8B54-AB129D13BC7E}" presName="hierChild5" presStyleCnt="0"/>
      <dgm:spPr/>
    </dgm:pt>
    <dgm:pt modelId="{4CC9E1F2-81D0-4E1C-90B0-8E06DD2B9D77}" type="pres">
      <dgm:prSet presAssocID="{EB0316EE-B52A-48B6-995B-7F1BF1FDFBEB}" presName="Name37" presStyleLbl="parChTrans1D3" presStyleIdx="2" presStyleCnt="31"/>
      <dgm:spPr/>
      <dgm:t>
        <a:bodyPr/>
        <a:lstStyle/>
        <a:p>
          <a:pPr rtl="1"/>
          <a:endParaRPr lang="he-IL"/>
        </a:p>
      </dgm:t>
    </dgm:pt>
    <dgm:pt modelId="{DF94C031-3458-4419-8A3F-2C7C774A1A69}" type="pres">
      <dgm:prSet presAssocID="{E112B6E5-B22A-43ED-9518-29777E6C9507}" presName="hierRoot2" presStyleCnt="0">
        <dgm:presLayoutVars>
          <dgm:hierBranch val="init"/>
        </dgm:presLayoutVars>
      </dgm:prSet>
      <dgm:spPr/>
    </dgm:pt>
    <dgm:pt modelId="{621F29A9-2024-40CB-AB6C-D8E5BC3B8C20}" type="pres">
      <dgm:prSet presAssocID="{E112B6E5-B22A-43ED-9518-29777E6C9507}" presName="rootComposite" presStyleCnt="0"/>
      <dgm:spPr/>
    </dgm:pt>
    <dgm:pt modelId="{7C468AFA-6545-4CE8-A5AC-B8E111A4DB4E}" type="pres">
      <dgm:prSet presAssocID="{E112B6E5-B22A-43ED-9518-29777E6C9507}" presName="rootText" presStyleLbl="node3" presStyleIdx="2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8697093-F2EC-4B73-AC95-7D041E21F3EF}" type="pres">
      <dgm:prSet presAssocID="{E112B6E5-B22A-43ED-9518-29777E6C9507}" presName="rootConnector" presStyleLbl="node3" presStyleIdx="2" presStyleCnt="31"/>
      <dgm:spPr/>
      <dgm:t>
        <a:bodyPr/>
        <a:lstStyle/>
        <a:p>
          <a:pPr rtl="1"/>
          <a:endParaRPr lang="he-IL"/>
        </a:p>
      </dgm:t>
    </dgm:pt>
    <dgm:pt modelId="{F6F2D329-6A38-4033-956C-47ED8422324B}" type="pres">
      <dgm:prSet presAssocID="{E112B6E5-B22A-43ED-9518-29777E6C9507}" presName="hierChild4" presStyleCnt="0"/>
      <dgm:spPr/>
    </dgm:pt>
    <dgm:pt modelId="{2D30C062-2036-4E8B-B03C-48231A0D6543}" type="pres">
      <dgm:prSet presAssocID="{E112B6E5-B22A-43ED-9518-29777E6C9507}" presName="hierChild5" presStyleCnt="0"/>
      <dgm:spPr/>
    </dgm:pt>
    <dgm:pt modelId="{ACD4902C-9E90-4109-BA83-B173D6E954CF}" type="pres">
      <dgm:prSet presAssocID="{71E50605-EC96-4A0A-8665-BDBE2AE28B99}" presName="Name37" presStyleLbl="parChTrans1D3" presStyleIdx="3" presStyleCnt="31"/>
      <dgm:spPr/>
      <dgm:t>
        <a:bodyPr/>
        <a:lstStyle/>
        <a:p>
          <a:pPr rtl="1"/>
          <a:endParaRPr lang="he-IL"/>
        </a:p>
      </dgm:t>
    </dgm:pt>
    <dgm:pt modelId="{42903FCE-3FC6-460B-8CF1-35BF0715E50F}" type="pres">
      <dgm:prSet presAssocID="{F9CDE062-9AFE-4254-A1B8-DCEB4CB7D60B}" presName="hierRoot2" presStyleCnt="0">
        <dgm:presLayoutVars>
          <dgm:hierBranch val="init"/>
        </dgm:presLayoutVars>
      </dgm:prSet>
      <dgm:spPr/>
    </dgm:pt>
    <dgm:pt modelId="{5AF77737-9C39-4884-803D-2DEDBEEA6023}" type="pres">
      <dgm:prSet presAssocID="{F9CDE062-9AFE-4254-A1B8-DCEB4CB7D60B}" presName="rootComposite" presStyleCnt="0"/>
      <dgm:spPr/>
    </dgm:pt>
    <dgm:pt modelId="{DCA460AA-8594-4F16-A03E-675928AB4FA5}" type="pres">
      <dgm:prSet presAssocID="{F9CDE062-9AFE-4254-A1B8-DCEB4CB7D60B}" presName="rootText" presStyleLbl="node3" presStyleIdx="3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F0E91D83-5D6C-4567-843F-4D03E22E6FD8}" type="pres">
      <dgm:prSet presAssocID="{F9CDE062-9AFE-4254-A1B8-DCEB4CB7D60B}" presName="rootConnector" presStyleLbl="node3" presStyleIdx="3" presStyleCnt="31"/>
      <dgm:spPr/>
      <dgm:t>
        <a:bodyPr/>
        <a:lstStyle/>
        <a:p>
          <a:pPr rtl="1"/>
          <a:endParaRPr lang="he-IL"/>
        </a:p>
      </dgm:t>
    </dgm:pt>
    <dgm:pt modelId="{69839A80-F43C-47CB-B163-CB7209CAFDD6}" type="pres">
      <dgm:prSet presAssocID="{F9CDE062-9AFE-4254-A1B8-DCEB4CB7D60B}" presName="hierChild4" presStyleCnt="0"/>
      <dgm:spPr/>
    </dgm:pt>
    <dgm:pt modelId="{EE5F3395-A5D4-4B8E-A45F-8144A8A76ED3}" type="pres">
      <dgm:prSet presAssocID="{F9CDE062-9AFE-4254-A1B8-DCEB4CB7D60B}" presName="hierChild5" presStyleCnt="0"/>
      <dgm:spPr/>
    </dgm:pt>
    <dgm:pt modelId="{5532AC3A-C2DC-4738-9E60-9AD02285FFB0}" type="pres">
      <dgm:prSet presAssocID="{57047CFA-7E65-44F1-A7E9-D0776B8854B7}" presName="hierChild5" presStyleCnt="0"/>
      <dgm:spPr/>
    </dgm:pt>
    <dgm:pt modelId="{F55693D3-2C67-4B91-AFFD-D6F5EC70865E}" type="pres">
      <dgm:prSet presAssocID="{EAC48004-BCFA-400F-97EE-4831FB897AA8}" presName="Name37" presStyleLbl="parChTrans1D2" presStyleIdx="1" presStyleCnt="10"/>
      <dgm:spPr/>
      <dgm:t>
        <a:bodyPr/>
        <a:lstStyle/>
        <a:p>
          <a:pPr rtl="1"/>
          <a:endParaRPr lang="he-IL"/>
        </a:p>
      </dgm:t>
    </dgm:pt>
    <dgm:pt modelId="{D581CDF1-CDBF-467E-9542-AE82D5930D8F}" type="pres">
      <dgm:prSet presAssocID="{4B147A52-F11A-4B15-877F-80AD2831A927}" presName="hierRoot2" presStyleCnt="0">
        <dgm:presLayoutVars>
          <dgm:hierBranch val="init"/>
        </dgm:presLayoutVars>
      </dgm:prSet>
      <dgm:spPr/>
    </dgm:pt>
    <dgm:pt modelId="{B53A3732-5E3B-4F5C-9C4A-D04D7DB2CFA0}" type="pres">
      <dgm:prSet presAssocID="{4B147A52-F11A-4B15-877F-80AD2831A927}" presName="rootComposite" presStyleCnt="0"/>
      <dgm:spPr/>
    </dgm:pt>
    <dgm:pt modelId="{B984A229-5283-448E-9705-1FA275962803}" type="pres">
      <dgm:prSet presAssocID="{4B147A52-F11A-4B15-877F-80AD2831A927}" presName="rootText" presStyleLbl="node2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551E78C-3283-4EDB-B778-55F7270D1884}" type="pres">
      <dgm:prSet presAssocID="{4B147A52-F11A-4B15-877F-80AD2831A927}" presName="rootConnector" presStyleLbl="node2" presStyleIdx="1" presStyleCnt="10"/>
      <dgm:spPr/>
      <dgm:t>
        <a:bodyPr/>
        <a:lstStyle/>
        <a:p>
          <a:pPr rtl="1"/>
          <a:endParaRPr lang="he-IL"/>
        </a:p>
      </dgm:t>
    </dgm:pt>
    <dgm:pt modelId="{8B3981B1-E693-4231-8990-80DF5E3923B5}" type="pres">
      <dgm:prSet presAssocID="{4B147A52-F11A-4B15-877F-80AD2831A927}" presName="hierChild4" presStyleCnt="0"/>
      <dgm:spPr/>
    </dgm:pt>
    <dgm:pt modelId="{9ADD820D-1014-4FAC-8A54-12270624D348}" type="pres">
      <dgm:prSet presAssocID="{A449279A-3152-4EF2-94EB-77425737E445}" presName="Name37" presStyleLbl="parChTrans1D3" presStyleIdx="4" presStyleCnt="31"/>
      <dgm:spPr/>
      <dgm:t>
        <a:bodyPr/>
        <a:lstStyle/>
        <a:p>
          <a:pPr rtl="1"/>
          <a:endParaRPr lang="he-IL"/>
        </a:p>
      </dgm:t>
    </dgm:pt>
    <dgm:pt modelId="{90F7B746-C4B2-43A7-87BB-931FE8695826}" type="pres">
      <dgm:prSet presAssocID="{16211CD4-7B02-4BF5-AA96-08EEC6D06684}" presName="hierRoot2" presStyleCnt="0">
        <dgm:presLayoutVars>
          <dgm:hierBranch val="init"/>
        </dgm:presLayoutVars>
      </dgm:prSet>
      <dgm:spPr/>
    </dgm:pt>
    <dgm:pt modelId="{B81E5112-D4C8-4358-B353-74EB2C0F70C7}" type="pres">
      <dgm:prSet presAssocID="{16211CD4-7B02-4BF5-AA96-08EEC6D06684}" presName="rootComposite" presStyleCnt="0"/>
      <dgm:spPr/>
    </dgm:pt>
    <dgm:pt modelId="{A54C7C67-7EBE-434F-B44B-D997D70E53DF}" type="pres">
      <dgm:prSet presAssocID="{16211CD4-7B02-4BF5-AA96-08EEC6D06684}" presName="rootText" presStyleLbl="node3" presStyleIdx="4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F898F6FF-A7D2-4D3D-882E-EDF4C034D687}" type="pres">
      <dgm:prSet presAssocID="{16211CD4-7B02-4BF5-AA96-08EEC6D06684}" presName="rootConnector" presStyleLbl="node3" presStyleIdx="4" presStyleCnt="31"/>
      <dgm:spPr/>
      <dgm:t>
        <a:bodyPr/>
        <a:lstStyle/>
        <a:p>
          <a:pPr rtl="1"/>
          <a:endParaRPr lang="he-IL"/>
        </a:p>
      </dgm:t>
    </dgm:pt>
    <dgm:pt modelId="{7F850A31-BA81-4C25-97DB-A89461C12A49}" type="pres">
      <dgm:prSet presAssocID="{16211CD4-7B02-4BF5-AA96-08EEC6D06684}" presName="hierChild4" presStyleCnt="0"/>
      <dgm:spPr/>
    </dgm:pt>
    <dgm:pt modelId="{E7E20A34-287C-41C1-83A1-3D565F41DA1F}" type="pres">
      <dgm:prSet presAssocID="{16211CD4-7B02-4BF5-AA96-08EEC6D06684}" presName="hierChild5" presStyleCnt="0"/>
      <dgm:spPr/>
    </dgm:pt>
    <dgm:pt modelId="{14314E1A-CE13-4C64-A5E6-8991C0BCF275}" type="pres">
      <dgm:prSet presAssocID="{F4E9EBE9-D2A9-4D91-8428-42CC03AB2356}" presName="Name37" presStyleLbl="parChTrans1D3" presStyleIdx="5" presStyleCnt="31"/>
      <dgm:spPr/>
      <dgm:t>
        <a:bodyPr/>
        <a:lstStyle/>
        <a:p>
          <a:pPr rtl="1"/>
          <a:endParaRPr lang="he-IL"/>
        </a:p>
      </dgm:t>
    </dgm:pt>
    <dgm:pt modelId="{3E391E6B-4597-44E1-B6D2-D749C9FEF651}" type="pres">
      <dgm:prSet presAssocID="{8D458C32-0BB9-40AF-92F6-B976B5C0C14E}" presName="hierRoot2" presStyleCnt="0">
        <dgm:presLayoutVars>
          <dgm:hierBranch val="init"/>
        </dgm:presLayoutVars>
      </dgm:prSet>
      <dgm:spPr/>
    </dgm:pt>
    <dgm:pt modelId="{EA56CE46-CCC6-4954-9383-3B95AEF8F324}" type="pres">
      <dgm:prSet presAssocID="{8D458C32-0BB9-40AF-92F6-B976B5C0C14E}" presName="rootComposite" presStyleCnt="0"/>
      <dgm:spPr/>
    </dgm:pt>
    <dgm:pt modelId="{8E834D7B-A1F5-4BA8-B729-DD5B96072FC1}" type="pres">
      <dgm:prSet presAssocID="{8D458C32-0BB9-40AF-92F6-B976B5C0C14E}" presName="rootText" presStyleLbl="node3" presStyleIdx="5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4D9AA24-BB6C-4397-810D-62C7A5043AD6}" type="pres">
      <dgm:prSet presAssocID="{8D458C32-0BB9-40AF-92F6-B976B5C0C14E}" presName="rootConnector" presStyleLbl="node3" presStyleIdx="5" presStyleCnt="31"/>
      <dgm:spPr/>
      <dgm:t>
        <a:bodyPr/>
        <a:lstStyle/>
        <a:p>
          <a:pPr rtl="1"/>
          <a:endParaRPr lang="he-IL"/>
        </a:p>
      </dgm:t>
    </dgm:pt>
    <dgm:pt modelId="{719CCFA4-F73D-4C1A-85FF-357A10A28435}" type="pres">
      <dgm:prSet presAssocID="{8D458C32-0BB9-40AF-92F6-B976B5C0C14E}" presName="hierChild4" presStyleCnt="0"/>
      <dgm:spPr/>
    </dgm:pt>
    <dgm:pt modelId="{E30A6F8D-3B4C-4F74-9481-247076BB0989}" type="pres">
      <dgm:prSet presAssocID="{8D458C32-0BB9-40AF-92F6-B976B5C0C14E}" presName="hierChild5" presStyleCnt="0"/>
      <dgm:spPr/>
    </dgm:pt>
    <dgm:pt modelId="{6BAE49A4-9F87-46E0-B429-B24947AD17D4}" type="pres">
      <dgm:prSet presAssocID="{28642102-7240-42D8-A970-E81FE6C1C3B6}" presName="Name37" presStyleLbl="parChTrans1D3" presStyleIdx="6" presStyleCnt="31"/>
      <dgm:spPr/>
      <dgm:t>
        <a:bodyPr/>
        <a:lstStyle/>
        <a:p>
          <a:pPr rtl="1"/>
          <a:endParaRPr lang="he-IL"/>
        </a:p>
      </dgm:t>
    </dgm:pt>
    <dgm:pt modelId="{37B80763-7731-4E21-B208-39CF010EBF32}" type="pres">
      <dgm:prSet presAssocID="{834B2E52-758E-4CEF-94C1-33C6BAE38D8C}" presName="hierRoot2" presStyleCnt="0">
        <dgm:presLayoutVars>
          <dgm:hierBranch val="init"/>
        </dgm:presLayoutVars>
      </dgm:prSet>
      <dgm:spPr/>
    </dgm:pt>
    <dgm:pt modelId="{E0FFA2AE-806F-4667-A39A-815EE247A3DD}" type="pres">
      <dgm:prSet presAssocID="{834B2E52-758E-4CEF-94C1-33C6BAE38D8C}" presName="rootComposite" presStyleCnt="0"/>
      <dgm:spPr/>
    </dgm:pt>
    <dgm:pt modelId="{EE1721E7-77A4-4A10-B02E-AEA0726A91DD}" type="pres">
      <dgm:prSet presAssocID="{834B2E52-758E-4CEF-94C1-33C6BAE38D8C}" presName="rootText" presStyleLbl="node3" presStyleIdx="6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A7DCFEF-EB77-4807-B8C0-166C363356B2}" type="pres">
      <dgm:prSet presAssocID="{834B2E52-758E-4CEF-94C1-33C6BAE38D8C}" presName="rootConnector" presStyleLbl="node3" presStyleIdx="6" presStyleCnt="31"/>
      <dgm:spPr/>
      <dgm:t>
        <a:bodyPr/>
        <a:lstStyle/>
        <a:p>
          <a:pPr rtl="1"/>
          <a:endParaRPr lang="he-IL"/>
        </a:p>
      </dgm:t>
    </dgm:pt>
    <dgm:pt modelId="{FAF24B8B-DD5D-4A1E-8326-6DA222753DF0}" type="pres">
      <dgm:prSet presAssocID="{834B2E52-758E-4CEF-94C1-33C6BAE38D8C}" presName="hierChild4" presStyleCnt="0"/>
      <dgm:spPr/>
    </dgm:pt>
    <dgm:pt modelId="{D23A32D1-96A2-4A45-BA18-161CF68306A1}" type="pres">
      <dgm:prSet presAssocID="{834B2E52-758E-4CEF-94C1-33C6BAE38D8C}" presName="hierChild5" presStyleCnt="0"/>
      <dgm:spPr/>
    </dgm:pt>
    <dgm:pt modelId="{3D7A7417-2729-4F74-BB52-9B6AB0338D20}" type="pres">
      <dgm:prSet presAssocID="{4B147A52-F11A-4B15-877F-80AD2831A927}" presName="hierChild5" presStyleCnt="0"/>
      <dgm:spPr/>
    </dgm:pt>
    <dgm:pt modelId="{36A2B630-A242-4729-B634-235B6E61AE7D}" type="pres">
      <dgm:prSet presAssocID="{1B4E9118-E50D-43CE-8F4C-2297D12782F1}" presName="Name37" presStyleLbl="parChTrans1D2" presStyleIdx="2" presStyleCnt="10"/>
      <dgm:spPr/>
      <dgm:t>
        <a:bodyPr/>
        <a:lstStyle/>
        <a:p>
          <a:pPr rtl="1"/>
          <a:endParaRPr lang="he-IL"/>
        </a:p>
      </dgm:t>
    </dgm:pt>
    <dgm:pt modelId="{6EED96B8-D0EC-4B9F-8B07-E9997F3A1721}" type="pres">
      <dgm:prSet presAssocID="{BAEF43F1-9C09-4612-852C-0F236CECAA93}" presName="hierRoot2" presStyleCnt="0">
        <dgm:presLayoutVars>
          <dgm:hierBranch val="init"/>
        </dgm:presLayoutVars>
      </dgm:prSet>
      <dgm:spPr/>
    </dgm:pt>
    <dgm:pt modelId="{A1FE7647-A113-4631-8978-867E0DB0DA5F}" type="pres">
      <dgm:prSet presAssocID="{BAEF43F1-9C09-4612-852C-0F236CECAA93}" presName="rootComposite" presStyleCnt="0"/>
      <dgm:spPr/>
    </dgm:pt>
    <dgm:pt modelId="{9FC531C7-59DF-4B72-83CB-6FFD25C91493}" type="pres">
      <dgm:prSet presAssocID="{BAEF43F1-9C09-4612-852C-0F236CECAA93}" presName="rootText" presStyleLbl="node2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C000CA4-8D30-428E-97B2-BC5384C06182}" type="pres">
      <dgm:prSet presAssocID="{BAEF43F1-9C09-4612-852C-0F236CECAA93}" presName="rootConnector" presStyleLbl="node2" presStyleIdx="2" presStyleCnt="10"/>
      <dgm:spPr/>
      <dgm:t>
        <a:bodyPr/>
        <a:lstStyle/>
        <a:p>
          <a:pPr rtl="1"/>
          <a:endParaRPr lang="he-IL"/>
        </a:p>
      </dgm:t>
    </dgm:pt>
    <dgm:pt modelId="{5BD43CC2-0126-4F4B-A310-63A4A60D7C1C}" type="pres">
      <dgm:prSet presAssocID="{BAEF43F1-9C09-4612-852C-0F236CECAA93}" presName="hierChild4" presStyleCnt="0"/>
      <dgm:spPr/>
    </dgm:pt>
    <dgm:pt modelId="{6EB54715-5950-4139-8F63-077C3D8688C9}" type="pres">
      <dgm:prSet presAssocID="{921C02F3-B015-4BEC-A859-8512E3700B1C}" presName="Name37" presStyleLbl="parChTrans1D3" presStyleIdx="7" presStyleCnt="31"/>
      <dgm:spPr/>
      <dgm:t>
        <a:bodyPr/>
        <a:lstStyle/>
        <a:p>
          <a:pPr rtl="1"/>
          <a:endParaRPr lang="he-IL"/>
        </a:p>
      </dgm:t>
    </dgm:pt>
    <dgm:pt modelId="{2CC57715-F528-4006-99CB-5D03C924A0CE}" type="pres">
      <dgm:prSet presAssocID="{CAEE2D47-85D4-47FD-9B85-8A28DDBC5A40}" presName="hierRoot2" presStyleCnt="0">
        <dgm:presLayoutVars>
          <dgm:hierBranch val="init"/>
        </dgm:presLayoutVars>
      </dgm:prSet>
      <dgm:spPr/>
    </dgm:pt>
    <dgm:pt modelId="{D36D9ED3-6368-40F5-B6EE-ABA3A52EC71B}" type="pres">
      <dgm:prSet presAssocID="{CAEE2D47-85D4-47FD-9B85-8A28DDBC5A40}" presName="rootComposite" presStyleCnt="0"/>
      <dgm:spPr/>
    </dgm:pt>
    <dgm:pt modelId="{137ED2BB-FF8D-423D-B4C1-58A6163430F3}" type="pres">
      <dgm:prSet presAssocID="{CAEE2D47-85D4-47FD-9B85-8A28DDBC5A40}" presName="rootText" presStyleLbl="node3" presStyleIdx="7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B8BC080-B224-4AC1-9CDA-35FE024B73DB}" type="pres">
      <dgm:prSet presAssocID="{CAEE2D47-85D4-47FD-9B85-8A28DDBC5A40}" presName="rootConnector" presStyleLbl="node3" presStyleIdx="7" presStyleCnt="31"/>
      <dgm:spPr/>
      <dgm:t>
        <a:bodyPr/>
        <a:lstStyle/>
        <a:p>
          <a:pPr rtl="1"/>
          <a:endParaRPr lang="he-IL"/>
        </a:p>
      </dgm:t>
    </dgm:pt>
    <dgm:pt modelId="{FD3E6085-FDC0-43D9-93DE-39E0518BE132}" type="pres">
      <dgm:prSet presAssocID="{CAEE2D47-85D4-47FD-9B85-8A28DDBC5A40}" presName="hierChild4" presStyleCnt="0"/>
      <dgm:spPr/>
    </dgm:pt>
    <dgm:pt modelId="{BF6D9225-DE2F-469D-8EC1-B2C40FAB4FFE}" type="pres">
      <dgm:prSet presAssocID="{CAEE2D47-85D4-47FD-9B85-8A28DDBC5A40}" presName="hierChild5" presStyleCnt="0"/>
      <dgm:spPr/>
    </dgm:pt>
    <dgm:pt modelId="{6BC6FEDF-BD00-4CA1-A5C6-17FC4210D89B}" type="pres">
      <dgm:prSet presAssocID="{EBA4CBBC-C50E-4451-82A9-AE89472D1752}" presName="Name37" presStyleLbl="parChTrans1D3" presStyleIdx="8" presStyleCnt="31"/>
      <dgm:spPr/>
      <dgm:t>
        <a:bodyPr/>
        <a:lstStyle/>
        <a:p>
          <a:pPr rtl="1"/>
          <a:endParaRPr lang="he-IL"/>
        </a:p>
      </dgm:t>
    </dgm:pt>
    <dgm:pt modelId="{7DD21F72-AF0C-41A5-A10C-BE7FD7886DCB}" type="pres">
      <dgm:prSet presAssocID="{1F32244A-E280-4A3B-BE82-10F1C881C1F2}" presName="hierRoot2" presStyleCnt="0">
        <dgm:presLayoutVars>
          <dgm:hierBranch val="init"/>
        </dgm:presLayoutVars>
      </dgm:prSet>
      <dgm:spPr/>
    </dgm:pt>
    <dgm:pt modelId="{00F0480C-353A-4B3E-9FF7-090DA7D91B82}" type="pres">
      <dgm:prSet presAssocID="{1F32244A-E280-4A3B-BE82-10F1C881C1F2}" presName="rootComposite" presStyleCnt="0"/>
      <dgm:spPr/>
    </dgm:pt>
    <dgm:pt modelId="{14F22810-91BE-478B-A80D-A39F30018FDA}" type="pres">
      <dgm:prSet presAssocID="{1F32244A-E280-4A3B-BE82-10F1C881C1F2}" presName="rootText" presStyleLbl="node3" presStyleIdx="8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22F3FE2-04AA-49FD-830E-28C398D40137}" type="pres">
      <dgm:prSet presAssocID="{1F32244A-E280-4A3B-BE82-10F1C881C1F2}" presName="rootConnector" presStyleLbl="node3" presStyleIdx="8" presStyleCnt="31"/>
      <dgm:spPr/>
      <dgm:t>
        <a:bodyPr/>
        <a:lstStyle/>
        <a:p>
          <a:pPr rtl="1"/>
          <a:endParaRPr lang="he-IL"/>
        </a:p>
      </dgm:t>
    </dgm:pt>
    <dgm:pt modelId="{6D589CFD-959E-4EA1-AE9E-B679498BA586}" type="pres">
      <dgm:prSet presAssocID="{1F32244A-E280-4A3B-BE82-10F1C881C1F2}" presName="hierChild4" presStyleCnt="0"/>
      <dgm:spPr/>
    </dgm:pt>
    <dgm:pt modelId="{048EBBF5-9DB9-4C3D-9A7D-41A6FFB9F0E4}" type="pres">
      <dgm:prSet presAssocID="{1F32244A-E280-4A3B-BE82-10F1C881C1F2}" presName="hierChild5" presStyleCnt="0"/>
      <dgm:spPr/>
    </dgm:pt>
    <dgm:pt modelId="{A86FF25D-6EC1-4869-B8B5-62F043F63AD8}" type="pres">
      <dgm:prSet presAssocID="{BAEF43F1-9C09-4612-852C-0F236CECAA93}" presName="hierChild5" presStyleCnt="0"/>
      <dgm:spPr/>
    </dgm:pt>
    <dgm:pt modelId="{CF21302E-3A66-48B3-9B94-99C10EB1372F}" type="pres">
      <dgm:prSet presAssocID="{AE4B204B-A23E-4E64-98B9-0EE15180646E}" presName="Name37" presStyleLbl="parChTrans1D2" presStyleIdx="3" presStyleCnt="10"/>
      <dgm:spPr/>
      <dgm:t>
        <a:bodyPr/>
        <a:lstStyle/>
        <a:p>
          <a:pPr rtl="1"/>
          <a:endParaRPr lang="he-IL"/>
        </a:p>
      </dgm:t>
    </dgm:pt>
    <dgm:pt modelId="{A41D075F-788C-4CDE-8D58-42F9E17EB49A}" type="pres">
      <dgm:prSet presAssocID="{05B3B7EA-C085-41C7-94CE-E827AB58474E}" presName="hierRoot2" presStyleCnt="0">
        <dgm:presLayoutVars>
          <dgm:hierBranch val="init"/>
        </dgm:presLayoutVars>
      </dgm:prSet>
      <dgm:spPr/>
    </dgm:pt>
    <dgm:pt modelId="{23F6A2EA-9E93-4D51-9E81-F26C770B25CC}" type="pres">
      <dgm:prSet presAssocID="{05B3B7EA-C085-41C7-94CE-E827AB58474E}" presName="rootComposite" presStyleCnt="0"/>
      <dgm:spPr/>
    </dgm:pt>
    <dgm:pt modelId="{464F5FFD-E1FE-4138-A353-C88BD7765012}" type="pres">
      <dgm:prSet presAssocID="{05B3B7EA-C085-41C7-94CE-E827AB58474E}" presName="rootText" presStyleLbl="node2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6E430E8-625A-4852-A5D1-0D9DCEDAB6B5}" type="pres">
      <dgm:prSet presAssocID="{05B3B7EA-C085-41C7-94CE-E827AB58474E}" presName="rootConnector" presStyleLbl="node2" presStyleIdx="3" presStyleCnt="10"/>
      <dgm:spPr/>
      <dgm:t>
        <a:bodyPr/>
        <a:lstStyle/>
        <a:p>
          <a:pPr rtl="1"/>
          <a:endParaRPr lang="he-IL"/>
        </a:p>
      </dgm:t>
    </dgm:pt>
    <dgm:pt modelId="{4118EC28-2070-48ED-BDA1-9002FE1AE6A8}" type="pres">
      <dgm:prSet presAssocID="{05B3B7EA-C085-41C7-94CE-E827AB58474E}" presName="hierChild4" presStyleCnt="0"/>
      <dgm:spPr/>
    </dgm:pt>
    <dgm:pt modelId="{8B9A0720-DCF7-4EE3-BD88-EA92265A5D96}" type="pres">
      <dgm:prSet presAssocID="{F316173E-510A-4C57-AAC1-FA629C39A571}" presName="Name37" presStyleLbl="parChTrans1D3" presStyleIdx="9" presStyleCnt="31"/>
      <dgm:spPr/>
      <dgm:t>
        <a:bodyPr/>
        <a:lstStyle/>
        <a:p>
          <a:pPr rtl="1"/>
          <a:endParaRPr lang="he-IL"/>
        </a:p>
      </dgm:t>
    </dgm:pt>
    <dgm:pt modelId="{62CC8475-C556-4A70-B12A-7CF3DDF8BB6B}" type="pres">
      <dgm:prSet presAssocID="{1C4F237A-817C-440D-9F94-27CD4DEB23D9}" presName="hierRoot2" presStyleCnt="0">
        <dgm:presLayoutVars>
          <dgm:hierBranch val="init"/>
        </dgm:presLayoutVars>
      </dgm:prSet>
      <dgm:spPr/>
    </dgm:pt>
    <dgm:pt modelId="{15085EBE-6C97-4368-862A-C9E18F0C3EF9}" type="pres">
      <dgm:prSet presAssocID="{1C4F237A-817C-440D-9F94-27CD4DEB23D9}" presName="rootComposite" presStyleCnt="0"/>
      <dgm:spPr/>
    </dgm:pt>
    <dgm:pt modelId="{45DB0845-4176-4CBB-A2CB-BE06A4CBBB7E}" type="pres">
      <dgm:prSet presAssocID="{1C4F237A-817C-440D-9F94-27CD4DEB23D9}" presName="rootText" presStyleLbl="node3" presStyleIdx="9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FC4B91A-D539-4580-A838-DD7D9786600F}" type="pres">
      <dgm:prSet presAssocID="{1C4F237A-817C-440D-9F94-27CD4DEB23D9}" presName="rootConnector" presStyleLbl="node3" presStyleIdx="9" presStyleCnt="31"/>
      <dgm:spPr/>
      <dgm:t>
        <a:bodyPr/>
        <a:lstStyle/>
        <a:p>
          <a:pPr rtl="1"/>
          <a:endParaRPr lang="he-IL"/>
        </a:p>
      </dgm:t>
    </dgm:pt>
    <dgm:pt modelId="{BBBF44CB-A53E-4581-A311-96BDE5BC5438}" type="pres">
      <dgm:prSet presAssocID="{1C4F237A-817C-440D-9F94-27CD4DEB23D9}" presName="hierChild4" presStyleCnt="0"/>
      <dgm:spPr/>
    </dgm:pt>
    <dgm:pt modelId="{DFD96096-6FEC-4BF3-8FA7-B54000BCF094}" type="pres">
      <dgm:prSet presAssocID="{1C4F237A-817C-440D-9F94-27CD4DEB23D9}" presName="hierChild5" presStyleCnt="0"/>
      <dgm:spPr/>
    </dgm:pt>
    <dgm:pt modelId="{1F906272-3B32-4505-A77B-3D0DC80522C0}" type="pres">
      <dgm:prSet presAssocID="{05B3B7EA-C085-41C7-94CE-E827AB58474E}" presName="hierChild5" presStyleCnt="0"/>
      <dgm:spPr/>
    </dgm:pt>
    <dgm:pt modelId="{A044C5CE-6F0E-4287-9CBF-9179E7EF9A5F}" type="pres">
      <dgm:prSet presAssocID="{DDB7EA44-6A93-4C2C-8A97-53A55E212A64}" presName="Name37" presStyleLbl="parChTrans1D2" presStyleIdx="4" presStyleCnt="10"/>
      <dgm:spPr/>
      <dgm:t>
        <a:bodyPr/>
        <a:lstStyle/>
        <a:p>
          <a:pPr rtl="1"/>
          <a:endParaRPr lang="he-IL"/>
        </a:p>
      </dgm:t>
    </dgm:pt>
    <dgm:pt modelId="{332EE79D-7CBE-44BD-8AA5-E5EB88E3A0CC}" type="pres">
      <dgm:prSet presAssocID="{AE692B60-E799-4A71-8D47-ECB04D7CA57A}" presName="hierRoot2" presStyleCnt="0">
        <dgm:presLayoutVars>
          <dgm:hierBranch val="init"/>
        </dgm:presLayoutVars>
      </dgm:prSet>
      <dgm:spPr/>
    </dgm:pt>
    <dgm:pt modelId="{7051F023-5285-4FC5-A81E-D1475710C57D}" type="pres">
      <dgm:prSet presAssocID="{AE692B60-E799-4A71-8D47-ECB04D7CA57A}" presName="rootComposite" presStyleCnt="0"/>
      <dgm:spPr/>
    </dgm:pt>
    <dgm:pt modelId="{41A5930D-5FD5-44FB-BA8B-E8396AFCEE3A}" type="pres">
      <dgm:prSet presAssocID="{AE692B60-E799-4A71-8D47-ECB04D7CA57A}" presName="rootText" presStyleLbl="node2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4E61C0F-E4BB-47E8-BE27-5CEE89B0BD57}" type="pres">
      <dgm:prSet presAssocID="{AE692B60-E799-4A71-8D47-ECB04D7CA57A}" presName="rootConnector" presStyleLbl="node2" presStyleIdx="4" presStyleCnt="10"/>
      <dgm:spPr/>
      <dgm:t>
        <a:bodyPr/>
        <a:lstStyle/>
        <a:p>
          <a:pPr rtl="1"/>
          <a:endParaRPr lang="he-IL"/>
        </a:p>
      </dgm:t>
    </dgm:pt>
    <dgm:pt modelId="{BE33B527-5195-4DD3-AD49-CF1969BD41D5}" type="pres">
      <dgm:prSet presAssocID="{AE692B60-E799-4A71-8D47-ECB04D7CA57A}" presName="hierChild4" presStyleCnt="0"/>
      <dgm:spPr/>
    </dgm:pt>
    <dgm:pt modelId="{683F6770-6690-4CB1-8BB6-37EF52F8EF47}" type="pres">
      <dgm:prSet presAssocID="{5F25EF62-0F85-47C7-8E73-15C86E9F342B}" presName="Name37" presStyleLbl="parChTrans1D3" presStyleIdx="10" presStyleCnt="31"/>
      <dgm:spPr/>
      <dgm:t>
        <a:bodyPr/>
        <a:lstStyle/>
        <a:p>
          <a:pPr rtl="1"/>
          <a:endParaRPr lang="he-IL"/>
        </a:p>
      </dgm:t>
    </dgm:pt>
    <dgm:pt modelId="{CE5A5149-D6DD-4A46-9308-2F735DC8F68C}" type="pres">
      <dgm:prSet presAssocID="{53654AA4-4925-46BE-A44F-52DBC1FB9F0E}" presName="hierRoot2" presStyleCnt="0">
        <dgm:presLayoutVars>
          <dgm:hierBranch val="init"/>
        </dgm:presLayoutVars>
      </dgm:prSet>
      <dgm:spPr/>
    </dgm:pt>
    <dgm:pt modelId="{2E2B12A6-7CBA-4E71-A548-1163A62FB53D}" type="pres">
      <dgm:prSet presAssocID="{53654AA4-4925-46BE-A44F-52DBC1FB9F0E}" presName="rootComposite" presStyleCnt="0"/>
      <dgm:spPr/>
    </dgm:pt>
    <dgm:pt modelId="{4CBC37B2-D3C4-4283-9AE9-140EC469E8D3}" type="pres">
      <dgm:prSet presAssocID="{53654AA4-4925-46BE-A44F-52DBC1FB9F0E}" presName="rootText" presStyleLbl="node3" presStyleIdx="10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271F31A1-6ADF-4ED6-9CF7-3E578B7883F8}" type="pres">
      <dgm:prSet presAssocID="{53654AA4-4925-46BE-A44F-52DBC1FB9F0E}" presName="rootConnector" presStyleLbl="node3" presStyleIdx="10" presStyleCnt="31"/>
      <dgm:spPr/>
      <dgm:t>
        <a:bodyPr/>
        <a:lstStyle/>
        <a:p>
          <a:pPr rtl="1"/>
          <a:endParaRPr lang="he-IL"/>
        </a:p>
      </dgm:t>
    </dgm:pt>
    <dgm:pt modelId="{34E7BB87-8721-45E3-8F68-9A7B18D3AC5C}" type="pres">
      <dgm:prSet presAssocID="{53654AA4-4925-46BE-A44F-52DBC1FB9F0E}" presName="hierChild4" presStyleCnt="0"/>
      <dgm:spPr/>
    </dgm:pt>
    <dgm:pt modelId="{EAE441BC-223C-4782-9D7C-98F6ED5B98BD}" type="pres">
      <dgm:prSet presAssocID="{53654AA4-4925-46BE-A44F-52DBC1FB9F0E}" presName="hierChild5" presStyleCnt="0"/>
      <dgm:spPr/>
    </dgm:pt>
    <dgm:pt modelId="{1E89E1B4-B12A-4796-81E2-91E84A068009}" type="pres">
      <dgm:prSet presAssocID="{2C519151-68CE-49D5-B3CD-5313CE4A5EFE}" presName="Name37" presStyleLbl="parChTrans1D3" presStyleIdx="11" presStyleCnt="31"/>
      <dgm:spPr/>
      <dgm:t>
        <a:bodyPr/>
        <a:lstStyle/>
        <a:p>
          <a:pPr rtl="1"/>
          <a:endParaRPr lang="he-IL"/>
        </a:p>
      </dgm:t>
    </dgm:pt>
    <dgm:pt modelId="{B77F102F-409F-4D4E-ACB1-16318A961394}" type="pres">
      <dgm:prSet presAssocID="{A75CE10C-510B-4EA4-A72E-0E522162E817}" presName="hierRoot2" presStyleCnt="0">
        <dgm:presLayoutVars>
          <dgm:hierBranch val="init"/>
        </dgm:presLayoutVars>
      </dgm:prSet>
      <dgm:spPr/>
    </dgm:pt>
    <dgm:pt modelId="{576B60CE-2147-4B7A-8316-8A6CAF81FD86}" type="pres">
      <dgm:prSet presAssocID="{A75CE10C-510B-4EA4-A72E-0E522162E817}" presName="rootComposite" presStyleCnt="0"/>
      <dgm:spPr/>
    </dgm:pt>
    <dgm:pt modelId="{F30210AF-71DA-4F4C-A789-0249E6C6CE9D}" type="pres">
      <dgm:prSet presAssocID="{A75CE10C-510B-4EA4-A72E-0E522162E817}" presName="rootText" presStyleLbl="node3" presStyleIdx="11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C68CEB7-55CF-4090-A866-51392B1569CA}" type="pres">
      <dgm:prSet presAssocID="{A75CE10C-510B-4EA4-A72E-0E522162E817}" presName="rootConnector" presStyleLbl="node3" presStyleIdx="11" presStyleCnt="31"/>
      <dgm:spPr/>
      <dgm:t>
        <a:bodyPr/>
        <a:lstStyle/>
        <a:p>
          <a:pPr rtl="1"/>
          <a:endParaRPr lang="he-IL"/>
        </a:p>
      </dgm:t>
    </dgm:pt>
    <dgm:pt modelId="{A9375850-D7D1-4A8A-8B99-D78DDDDDFE4A}" type="pres">
      <dgm:prSet presAssocID="{A75CE10C-510B-4EA4-A72E-0E522162E817}" presName="hierChild4" presStyleCnt="0"/>
      <dgm:spPr/>
    </dgm:pt>
    <dgm:pt modelId="{ED55D380-2E69-48C3-B2E9-4D4E975EFCFB}" type="pres">
      <dgm:prSet presAssocID="{A75CE10C-510B-4EA4-A72E-0E522162E817}" presName="hierChild5" presStyleCnt="0"/>
      <dgm:spPr/>
    </dgm:pt>
    <dgm:pt modelId="{BADB6D79-CFE1-4A95-8BB6-4FF9215AF839}" type="pres">
      <dgm:prSet presAssocID="{5DEC7880-C578-459B-BBC9-733B7C66724D}" presName="Name37" presStyleLbl="parChTrans1D3" presStyleIdx="12" presStyleCnt="31"/>
      <dgm:spPr/>
      <dgm:t>
        <a:bodyPr/>
        <a:lstStyle/>
        <a:p>
          <a:pPr rtl="1"/>
          <a:endParaRPr lang="he-IL"/>
        </a:p>
      </dgm:t>
    </dgm:pt>
    <dgm:pt modelId="{A923E765-A046-486D-99F7-46132FECE2E4}" type="pres">
      <dgm:prSet presAssocID="{F197563F-60DB-48A3-9729-2113B8862169}" presName="hierRoot2" presStyleCnt="0">
        <dgm:presLayoutVars>
          <dgm:hierBranch val="init"/>
        </dgm:presLayoutVars>
      </dgm:prSet>
      <dgm:spPr/>
    </dgm:pt>
    <dgm:pt modelId="{DE031147-5FFF-455A-B442-B70C9A453FA9}" type="pres">
      <dgm:prSet presAssocID="{F197563F-60DB-48A3-9729-2113B8862169}" presName="rootComposite" presStyleCnt="0"/>
      <dgm:spPr/>
    </dgm:pt>
    <dgm:pt modelId="{11AD4A1E-697C-45E8-A317-EC60E34A33CC}" type="pres">
      <dgm:prSet presAssocID="{F197563F-60DB-48A3-9729-2113B8862169}" presName="rootText" presStyleLbl="node3" presStyleIdx="12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09E7CE8-A4B7-4354-87E4-A25CDAFB0ACD}" type="pres">
      <dgm:prSet presAssocID="{F197563F-60DB-48A3-9729-2113B8862169}" presName="rootConnector" presStyleLbl="node3" presStyleIdx="12" presStyleCnt="31"/>
      <dgm:spPr/>
      <dgm:t>
        <a:bodyPr/>
        <a:lstStyle/>
        <a:p>
          <a:pPr rtl="1"/>
          <a:endParaRPr lang="he-IL"/>
        </a:p>
      </dgm:t>
    </dgm:pt>
    <dgm:pt modelId="{A439668C-69EE-4C95-8EF5-1032CB94349F}" type="pres">
      <dgm:prSet presAssocID="{F197563F-60DB-48A3-9729-2113B8862169}" presName="hierChild4" presStyleCnt="0"/>
      <dgm:spPr/>
    </dgm:pt>
    <dgm:pt modelId="{417E858D-EFA1-43A3-BFAC-53EFEA8D8EB2}" type="pres">
      <dgm:prSet presAssocID="{F197563F-60DB-48A3-9729-2113B8862169}" presName="hierChild5" presStyleCnt="0"/>
      <dgm:spPr/>
    </dgm:pt>
    <dgm:pt modelId="{A432357D-AA98-461C-BC58-7D4C5FA79495}" type="pres">
      <dgm:prSet presAssocID="{49805F7C-6278-4037-BC8C-68A75DFB3704}" presName="Name37" presStyleLbl="parChTrans1D3" presStyleIdx="13" presStyleCnt="31"/>
      <dgm:spPr/>
      <dgm:t>
        <a:bodyPr/>
        <a:lstStyle/>
        <a:p>
          <a:pPr rtl="1"/>
          <a:endParaRPr lang="he-IL"/>
        </a:p>
      </dgm:t>
    </dgm:pt>
    <dgm:pt modelId="{E87E1A7A-3ED9-4FC9-9366-DA9DB6CD67E3}" type="pres">
      <dgm:prSet presAssocID="{4EC40E58-015F-4D37-99D5-3E5175B88717}" presName="hierRoot2" presStyleCnt="0">
        <dgm:presLayoutVars>
          <dgm:hierBranch val="init"/>
        </dgm:presLayoutVars>
      </dgm:prSet>
      <dgm:spPr/>
    </dgm:pt>
    <dgm:pt modelId="{7FBB7D09-A796-4443-BEF7-93BF23A99D23}" type="pres">
      <dgm:prSet presAssocID="{4EC40E58-015F-4D37-99D5-3E5175B88717}" presName="rootComposite" presStyleCnt="0"/>
      <dgm:spPr/>
    </dgm:pt>
    <dgm:pt modelId="{BC74CEEE-6879-42AA-B5E1-35AF65B1112B}" type="pres">
      <dgm:prSet presAssocID="{4EC40E58-015F-4D37-99D5-3E5175B88717}" presName="rootText" presStyleLbl="node3" presStyleIdx="13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F27BFB3-8B4D-4FAD-80D2-021D205D069F}" type="pres">
      <dgm:prSet presAssocID="{4EC40E58-015F-4D37-99D5-3E5175B88717}" presName="rootConnector" presStyleLbl="node3" presStyleIdx="13" presStyleCnt="31"/>
      <dgm:spPr/>
      <dgm:t>
        <a:bodyPr/>
        <a:lstStyle/>
        <a:p>
          <a:pPr rtl="1"/>
          <a:endParaRPr lang="he-IL"/>
        </a:p>
      </dgm:t>
    </dgm:pt>
    <dgm:pt modelId="{AEFB485C-6D55-4447-A542-0F46D1F1B2EE}" type="pres">
      <dgm:prSet presAssocID="{4EC40E58-015F-4D37-99D5-3E5175B88717}" presName="hierChild4" presStyleCnt="0"/>
      <dgm:spPr/>
    </dgm:pt>
    <dgm:pt modelId="{0F5ED3DF-8888-4210-AB0B-D5EB69413678}" type="pres">
      <dgm:prSet presAssocID="{4EC40E58-015F-4D37-99D5-3E5175B88717}" presName="hierChild5" presStyleCnt="0"/>
      <dgm:spPr/>
    </dgm:pt>
    <dgm:pt modelId="{995F194E-573D-4F86-9686-0DC55C3A4BBB}" type="pres">
      <dgm:prSet presAssocID="{AE692B60-E799-4A71-8D47-ECB04D7CA57A}" presName="hierChild5" presStyleCnt="0"/>
      <dgm:spPr/>
    </dgm:pt>
    <dgm:pt modelId="{17183D93-2038-466B-936E-A1EFC25941C1}" type="pres">
      <dgm:prSet presAssocID="{D4D25D4A-80FC-4567-9ECC-AF8EC8795646}" presName="Name37" presStyleLbl="parChTrans1D2" presStyleIdx="5" presStyleCnt="10"/>
      <dgm:spPr/>
      <dgm:t>
        <a:bodyPr/>
        <a:lstStyle/>
        <a:p>
          <a:pPr rtl="1"/>
          <a:endParaRPr lang="he-IL"/>
        </a:p>
      </dgm:t>
    </dgm:pt>
    <dgm:pt modelId="{2BE42F5F-ECC2-4864-B3B7-93B60F1F461B}" type="pres">
      <dgm:prSet presAssocID="{DA9F2952-DC4C-4FBF-9A51-8EF3443143A7}" presName="hierRoot2" presStyleCnt="0">
        <dgm:presLayoutVars>
          <dgm:hierBranch val="init"/>
        </dgm:presLayoutVars>
      </dgm:prSet>
      <dgm:spPr/>
    </dgm:pt>
    <dgm:pt modelId="{5EF02DE0-B507-4168-A7EE-049F3C37DDEA}" type="pres">
      <dgm:prSet presAssocID="{DA9F2952-DC4C-4FBF-9A51-8EF3443143A7}" presName="rootComposite" presStyleCnt="0"/>
      <dgm:spPr/>
    </dgm:pt>
    <dgm:pt modelId="{287074FA-2BC4-4A53-A091-38464D3E9E72}" type="pres">
      <dgm:prSet presAssocID="{DA9F2952-DC4C-4FBF-9A51-8EF3443143A7}" presName="rootText" presStyleLbl="node2" presStyleIdx="5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ABE5CBA-07FD-41A7-8753-DE1A611E7852}" type="pres">
      <dgm:prSet presAssocID="{DA9F2952-DC4C-4FBF-9A51-8EF3443143A7}" presName="rootConnector" presStyleLbl="node2" presStyleIdx="5" presStyleCnt="10"/>
      <dgm:spPr/>
      <dgm:t>
        <a:bodyPr/>
        <a:lstStyle/>
        <a:p>
          <a:pPr rtl="1"/>
          <a:endParaRPr lang="he-IL"/>
        </a:p>
      </dgm:t>
    </dgm:pt>
    <dgm:pt modelId="{9CA2F890-34CD-4F3A-BFC2-BA5886071EFB}" type="pres">
      <dgm:prSet presAssocID="{DA9F2952-DC4C-4FBF-9A51-8EF3443143A7}" presName="hierChild4" presStyleCnt="0"/>
      <dgm:spPr/>
    </dgm:pt>
    <dgm:pt modelId="{6C05E915-AA71-476F-B757-87323A692821}" type="pres">
      <dgm:prSet presAssocID="{77A413E4-8DE7-456A-B389-9767B33741D6}" presName="Name37" presStyleLbl="parChTrans1D3" presStyleIdx="14" presStyleCnt="31"/>
      <dgm:spPr/>
      <dgm:t>
        <a:bodyPr/>
        <a:lstStyle/>
        <a:p>
          <a:pPr rtl="1"/>
          <a:endParaRPr lang="he-IL"/>
        </a:p>
      </dgm:t>
    </dgm:pt>
    <dgm:pt modelId="{62B10F6B-F2A2-4919-86EE-140724181851}" type="pres">
      <dgm:prSet presAssocID="{9CC04275-1686-4ACA-B90D-288753A6F409}" presName="hierRoot2" presStyleCnt="0">
        <dgm:presLayoutVars>
          <dgm:hierBranch val="init"/>
        </dgm:presLayoutVars>
      </dgm:prSet>
      <dgm:spPr/>
    </dgm:pt>
    <dgm:pt modelId="{3FF82DDD-4A37-4518-A3EE-B7309FFF387D}" type="pres">
      <dgm:prSet presAssocID="{9CC04275-1686-4ACA-B90D-288753A6F409}" presName="rootComposite" presStyleCnt="0"/>
      <dgm:spPr/>
    </dgm:pt>
    <dgm:pt modelId="{0B30704A-855D-40C3-8315-7EB52E194F16}" type="pres">
      <dgm:prSet presAssocID="{9CC04275-1686-4ACA-B90D-288753A6F409}" presName="rootText" presStyleLbl="node3" presStyleIdx="14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335882C-D2E6-442F-8169-9CB38412E94E}" type="pres">
      <dgm:prSet presAssocID="{9CC04275-1686-4ACA-B90D-288753A6F409}" presName="rootConnector" presStyleLbl="node3" presStyleIdx="14" presStyleCnt="31"/>
      <dgm:spPr/>
      <dgm:t>
        <a:bodyPr/>
        <a:lstStyle/>
        <a:p>
          <a:pPr rtl="1"/>
          <a:endParaRPr lang="he-IL"/>
        </a:p>
      </dgm:t>
    </dgm:pt>
    <dgm:pt modelId="{AE51DF5D-AE94-474F-BFD8-B6FF6B59838F}" type="pres">
      <dgm:prSet presAssocID="{9CC04275-1686-4ACA-B90D-288753A6F409}" presName="hierChild4" presStyleCnt="0"/>
      <dgm:spPr/>
    </dgm:pt>
    <dgm:pt modelId="{520F1E48-7C6E-405B-AEEA-BF91EB47C723}" type="pres">
      <dgm:prSet presAssocID="{9CC04275-1686-4ACA-B90D-288753A6F409}" presName="hierChild5" presStyleCnt="0"/>
      <dgm:spPr/>
    </dgm:pt>
    <dgm:pt modelId="{178171AB-3A89-4FDA-92CC-D1DAAA9AB6E2}" type="pres">
      <dgm:prSet presAssocID="{FAD0AB51-9E8C-494C-BE21-5CCC28695A32}" presName="Name37" presStyleLbl="parChTrans1D3" presStyleIdx="15" presStyleCnt="31"/>
      <dgm:spPr/>
      <dgm:t>
        <a:bodyPr/>
        <a:lstStyle/>
        <a:p>
          <a:pPr rtl="1"/>
          <a:endParaRPr lang="he-IL"/>
        </a:p>
      </dgm:t>
    </dgm:pt>
    <dgm:pt modelId="{A6F447F2-1497-429A-A1BB-60EC3AB8C4AF}" type="pres">
      <dgm:prSet presAssocID="{DEFB605C-7231-4064-96D7-20999AD13862}" presName="hierRoot2" presStyleCnt="0">
        <dgm:presLayoutVars>
          <dgm:hierBranch val="init"/>
        </dgm:presLayoutVars>
      </dgm:prSet>
      <dgm:spPr/>
    </dgm:pt>
    <dgm:pt modelId="{CCA938CB-1AB0-4CB7-A793-B3C0B53501D5}" type="pres">
      <dgm:prSet presAssocID="{DEFB605C-7231-4064-96D7-20999AD13862}" presName="rootComposite" presStyleCnt="0"/>
      <dgm:spPr/>
    </dgm:pt>
    <dgm:pt modelId="{1100E269-818B-4922-9B14-5A0376D6E816}" type="pres">
      <dgm:prSet presAssocID="{DEFB605C-7231-4064-96D7-20999AD13862}" presName="rootText" presStyleLbl="node3" presStyleIdx="15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DD767A3-AE4B-43E8-A8EE-56AB3EED46F5}" type="pres">
      <dgm:prSet presAssocID="{DEFB605C-7231-4064-96D7-20999AD13862}" presName="rootConnector" presStyleLbl="node3" presStyleIdx="15" presStyleCnt="31"/>
      <dgm:spPr/>
      <dgm:t>
        <a:bodyPr/>
        <a:lstStyle/>
        <a:p>
          <a:pPr rtl="1"/>
          <a:endParaRPr lang="he-IL"/>
        </a:p>
      </dgm:t>
    </dgm:pt>
    <dgm:pt modelId="{60FCD6A0-554B-4D0B-853B-3CFEA50B0CC0}" type="pres">
      <dgm:prSet presAssocID="{DEFB605C-7231-4064-96D7-20999AD13862}" presName="hierChild4" presStyleCnt="0"/>
      <dgm:spPr/>
    </dgm:pt>
    <dgm:pt modelId="{4172DDA0-B3E6-4DE9-B94B-D52F140896A7}" type="pres">
      <dgm:prSet presAssocID="{DEFB605C-7231-4064-96D7-20999AD13862}" presName="hierChild5" presStyleCnt="0"/>
      <dgm:spPr/>
    </dgm:pt>
    <dgm:pt modelId="{18B3E394-5A41-4B14-BC97-665482D81161}" type="pres">
      <dgm:prSet presAssocID="{25C696B1-656D-43DB-AC85-DB130F764E6B}" presName="Name37" presStyleLbl="parChTrans1D3" presStyleIdx="16" presStyleCnt="31"/>
      <dgm:spPr/>
      <dgm:t>
        <a:bodyPr/>
        <a:lstStyle/>
        <a:p>
          <a:pPr rtl="1"/>
          <a:endParaRPr lang="he-IL"/>
        </a:p>
      </dgm:t>
    </dgm:pt>
    <dgm:pt modelId="{639AB2AF-96F6-4C45-A006-36EC5E7EEB9F}" type="pres">
      <dgm:prSet presAssocID="{1949AFFF-82C5-4186-97C4-CBD802A391E7}" presName="hierRoot2" presStyleCnt="0">
        <dgm:presLayoutVars>
          <dgm:hierBranch val="init"/>
        </dgm:presLayoutVars>
      </dgm:prSet>
      <dgm:spPr/>
    </dgm:pt>
    <dgm:pt modelId="{4D85E69C-77B6-44D3-91AF-EF8B5FE82CD6}" type="pres">
      <dgm:prSet presAssocID="{1949AFFF-82C5-4186-97C4-CBD802A391E7}" presName="rootComposite" presStyleCnt="0"/>
      <dgm:spPr/>
    </dgm:pt>
    <dgm:pt modelId="{BB062A6E-2D69-444E-877C-245E45B68227}" type="pres">
      <dgm:prSet presAssocID="{1949AFFF-82C5-4186-97C4-CBD802A391E7}" presName="rootText" presStyleLbl="node3" presStyleIdx="16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B562DB5-9F73-4A82-A191-8FADFA8BE246}" type="pres">
      <dgm:prSet presAssocID="{1949AFFF-82C5-4186-97C4-CBD802A391E7}" presName="rootConnector" presStyleLbl="node3" presStyleIdx="16" presStyleCnt="31"/>
      <dgm:spPr/>
      <dgm:t>
        <a:bodyPr/>
        <a:lstStyle/>
        <a:p>
          <a:pPr rtl="1"/>
          <a:endParaRPr lang="he-IL"/>
        </a:p>
      </dgm:t>
    </dgm:pt>
    <dgm:pt modelId="{42A7556C-2D19-4755-921D-AD7C910FFD99}" type="pres">
      <dgm:prSet presAssocID="{1949AFFF-82C5-4186-97C4-CBD802A391E7}" presName="hierChild4" presStyleCnt="0"/>
      <dgm:spPr/>
    </dgm:pt>
    <dgm:pt modelId="{C40501DA-65C9-4E28-8B8D-28B52F907494}" type="pres">
      <dgm:prSet presAssocID="{1949AFFF-82C5-4186-97C4-CBD802A391E7}" presName="hierChild5" presStyleCnt="0"/>
      <dgm:spPr/>
    </dgm:pt>
    <dgm:pt modelId="{64F390C6-DF66-499A-B9FE-9D2D03C6558B}" type="pres">
      <dgm:prSet presAssocID="{DA9F2952-DC4C-4FBF-9A51-8EF3443143A7}" presName="hierChild5" presStyleCnt="0"/>
      <dgm:spPr/>
    </dgm:pt>
    <dgm:pt modelId="{0CD7DE34-DEF7-4CB4-8D89-E6074B010BA9}" type="pres">
      <dgm:prSet presAssocID="{FD6C3A11-E8C6-45B7-A591-3D9EA3024223}" presName="Name37" presStyleLbl="parChTrans1D2" presStyleIdx="6" presStyleCnt="10"/>
      <dgm:spPr/>
      <dgm:t>
        <a:bodyPr/>
        <a:lstStyle/>
        <a:p>
          <a:pPr rtl="1"/>
          <a:endParaRPr lang="he-IL"/>
        </a:p>
      </dgm:t>
    </dgm:pt>
    <dgm:pt modelId="{1CE077EF-28BD-4A3F-8A6A-5E7450E8669D}" type="pres">
      <dgm:prSet presAssocID="{2F23E52B-B0D3-49A4-9954-3206B5315295}" presName="hierRoot2" presStyleCnt="0">
        <dgm:presLayoutVars>
          <dgm:hierBranch val="init"/>
        </dgm:presLayoutVars>
      </dgm:prSet>
      <dgm:spPr/>
    </dgm:pt>
    <dgm:pt modelId="{3ED2C05D-0EB2-4FC9-BDE3-C8FF1998FF11}" type="pres">
      <dgm:prSet presAssocID="{2F23E52B-B0D3-49A4-9954-3206B5315295}" presName="rootComposite" presStyleCnt="0"/>
      <dgm:spPr/>
    </dgm:pt>
    <dgm:pt modelId="{850F6FB7-7D03-4FAB-9B1B-9CDA6454F46C}" type="pres">
      <dgm:prSet presAssocID="{2F23E52B-B0D3-49A4-9954-3206B5315295}" presName="rootText" presStyleLbl="node2" presStyleIdx="6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66D332F-D21E-4AFF-92AC-2FE7A34EC7F9}" type="pres">
      <dgm:prSet presAssocID="{2F23E52B-B0D3-49A4-9954-3206B5315295}" presName="rootConnector" presStyleLbl="node2" presStyleIdx="6" presStyleCnt="10"/>
      <dgm:spPr/>
      <dgm:t>
        <a:bodyPr/>
        <a:lstStyle/>
        <a:p>
          <a:pPr rtl="1"/>
          <a:endParaRPr lang="he-IL"/>
        </a:p>
      </dgm:t>
    </dgm:pt>
    <dgm:pt modelId="{E5751BEF-D08B-492F-A945-36AA532F11B2}" type="pres">
      <dgm:prSet presAssocID="{2F23E52B-B0D3-49A4-9954-3206B5315295}" presName="hierChild4" presStyleCnt="0"/>
      <dgm:spPr/>
    </dgm:pt>
    <dgm:pt modelId="{83A7145B-8CA9-417E-8A6C-94A3E8A825D6}" type="pres">
      <dgm:prSet presAssocID="{D2D04BC8-FA67-49AC-BC4A-59DFC58990E5}" presName="Name37" presStyleLbl="parChTrans1D3" presStyleIdx="17" presStyleCnt="31"/>
      <dgm:spPr/>
      <dgm:t>
        <a:bodyPr/>
        <a:lstStyle/>
        <a:p>
          <a:pPr rtl="1"/>
          <a:endParaRPr lang="he-IL"/>
        </a:p>
      </dgm:t>
    </dgm:pt>
    <dgm:pt modelId="{AE14E875-7A80-4527-9758-E40279FB183E}" type="pres">
      <dgm:prSet presAssocID="{507CC70B-9613-4627-B3A1-0194B2864994}" presName="hierRoot2" presStyleCnt="0">
        <dgm:presLayoutVars>
          <dgm:hierBranch val="init"/>
        </dgm:presLayoutVars>
      </dgm:prSet>
      <dgm:spPr/>
    </dgm:pt>
    <dgm:pt modelId="{AFDBD487-6B09-4F4E-A207-C6F29DEF50B3}" type="pres">
      <dgm:prSet presAssocID="{507CC70B-9613-4627-B3A1-0194B2864994}" presName="rootComposite" presStyleCnt="0"/>
      <dgm:spPr/>
    </dgm:pt>
    <dgm:pt modelId="{0F2906D2-F878-401F-BF51-D0F38A93EA4A}" type="pres">
      <dgm:prSet presAssocID="{507CC70B-9613-4627-B3A1-0194B2864994}" presName="rootText" presStyleLbl="node3" presStyleIdx="17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8895C00-9416-4E42-9FD8-5514B5E7A6A4}" type="pres">
      <dgm:prSet presAssocID="{507CC70B-9613-4627-B3A1-0194B2864994}" presName="rootConnector" presStyleLbl="node3" presStyleIdx="17" presStyleCnt="31"/>
      <dgm:spPr/>
      <dgm:t>
        <a:bodyPr/>
        <a:lstStyle/>
        <a:p>
          <a:pPr rtl="1"/>
          <a:endParaRPr lang="he-IL"/>
        </a:p>
      </dgm:t>
    </dgm:pt>
    <dgm:pt modelId="{C5350A73-F50C-4AE5-A44F-DF6F4A91EBEA}" type="pres">
      <dgm:prSet presAssocID="{507CC70B-9613-4627-B3A1-0194B2864994}" presName="hierChild4" presStyleCnt="0"/>
      <dgm:spPr/>
    </dgm:pt>
    <dgm:pt modelId="{BAF856BF-E2EB-4A19-B5C2-2CFE0539F47D}" type="pres">
      <dgm:prSet presAssocID="{507CC70B-9613-4627-B3A1-0194B2864994}" presName="hierChild5" presStyleCnt="0"/>
      <dgm:spPr/>
    </dgm:pt>
    <dgm:pt modelId="{99AF28B4-E17C-43CF-9068-6A914B527045}" type="pres">
      <dgm:prSet presAssocID="{D000BA05-0BC9-41C7-A03E-6E7857207BF2}" presName="Name37" presStyleLbl="parChTrans1D3" presStyleIdx="18" presStyleCnt="31"/>
      <dgm:spPr/>
      <dgm:t>
        <a:bodyPr/>
        <a:lstStyle/>
        <a:p>
          <a:pPr rtl="1"/>
          <a:endParaRPr lang="he-IL"/>
        </a:p>
      </dgm:t>
    </dgm:pt>
    <dgm:pt modelId="{0E35B44D-F023-4B0B-8300-794123183FAD}" type="pres">
      <dgm:prSet presAssocID="{6E84B913-B6B8-492B-AEBE-95F3396AABFB}" presName="hierRoot2" presStyleCnt="0">
        <dgm:presLayoutVars>
          <dgm:hierBranch val="init"/>
        </dgm:presLayoutVars>
      </dgm:prSet>
      <dgm:spPr/>
    </dgm:pt>
    <dgm:pt modelId="{76C71FF8-5F76-4DF1-8AC1-520669536AB1}" type="pres">
      <dgm:prSet presAssocID="{6E84B913-B6B8-492B-AEBE-95F3396AABFB}" presName="rootComposite" presStyleCnt="0"/>
      <dgm:spPr/>
    </dgm:pt>
    <dgm:pt modelId="{051E066E-FEF3-4903-94D8-62BFE8A1D39D}" type="pres">
      <dgm:prSet presAssocID="{6E84B913-B6B8-492B-AEBE-95F3396AABFB}" presName="rootText" presStyleLbl="node3" presStyleIdx="18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76A1F5A-9838-433E-BB07-8BACA712B383}" type="pres">
      <dgm:prSet presAssocID="{6E84B913-B6B8-492B-AEBE-95F3396AABFB}" presName="rootConnector" presStyleLbl="node3" presStyleIdx="18" presStyleCnt="31"/>
      <dgm:spPr/>
      <dgm:t>
        <a:bodyPr/>
        <a:lstStyle/>
        <a:p>
          <a:pPr rtl="1"/>
          <a:endParaRPr lang="he-IL"/>
        </a:p>
      </dgm:t>
    </dgm:pt>
    <dgm:pt modelId="{32919F4B-ADF1-4537-87BB-E9BB511789B5}" type="pres">
      <dgm:prSet presAssocID="{6E84B913-B6B8-492B-AEBE-95F3396AABFB}" presName="hierChild4" presStyleCnt="0"/>
      <dgm:spPr/>
    </dgm:pt>
    <dgm:pt modelId="{F18B5E4B-F0CF-4D3E-AC70-251D40FDA263}" type="pres">
      <dgm:prSet presAssocID="{6E84B913-B6B8-492B-AEBE-95F3396AABFB}" presName="hierChild5" presStyleCnt="0"/>
      <dgm:spPr/>
    </dgm:pt>
    <dgm:pt modelId="{9EF9E281-9AC5-41E2-87D9-9BC2C30F5496}" type="pres">
      <dgm:prSet presAssocID="{A5F9DCDC-369B-47CB-934F-028A620BCE6C}" presName="Name37" presStyleLbl="parChTrans1D3" presStyleIdx="19" presStyleCnt="31"/>
      <dgm:spPr/>
      <dgm:t>
        <a:bodyPr/>
        <a:lstStyle/>
        <a:p>
          <a:pPr rtl="1"/>
          <a:endParaRPr lang="he-IL"/>
        </a:p>
      </dgm:t>
    </dgm:pt>
    <dgm:pt modelId="{47FFC8E9-0B90-4B73-9766-296FEBE6454C}" type="pres">
      <dgm:prSet presAssocID="{C63C02A1-0753-4DDF-B91C-DB616EB362EB}" presName="hierRoot2" presStyleCnt="0">
        <dgm:presLayoutVars>
          <dgm:hierBranch val="init"/>
        </dgm:presLayoutVars>
      </dgm:prSet>
      <dgm:spPr/>
    </dgm:pt>
    <dgm:pt modelId="{E6229C17-B754-41C5-8552-A7DAD66EA574}" type="pres">
      <dgm:prSet presAssocID="{C63C02A1-0753-4DDF-B91C-DB616EB362EB}" presName="rootComposite" presStyleCnt="0"/>
      <dgm:spPr/>
    </dgm:pt>
    <dgm:pt modelId="{E76DBCBC-853E-49B8-8A1C-E4C59827C332}" type="pres">
      <dgm:prSet presAssocID="{C63C02A1-0753-4DDF-B91C-DB616EB362EB}" presName="rootText" presStyleLbl="node3" presStyleIdx="19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592AC7C-2167-4A30-8A9A-BB565D7EF69F}" type="pres">
      <dgm:prSet presAssocID="{C63C02A1-0753-4DDF-B91C-DB616EB362EB}" presName="rootConnector" presStyleLbl="node3" presStyleIdx="19" presStyleCnt="31"/>
      <dgm:spPr/>
      <dgm:t>
        <a:bodyPr/>
        <a:lstStyle/>
        <a:p>
          <a:pPr rtl="1"/>
          <a:endParaRPr lang="he-IL"/>
        </a:p>
      </dgm:t>
    </dgm:pt>
    <dgm:pt modelId="{AC16A246-12CF-4722-AAC6-A93FE1CB703A}" type="pres">
      <dgm:prSet presAssocID="{C63C02A1-0753-4DDF-B91C-DB616EB362EB}" presName="hierChild4" presStyleCnt="0"/>
      <dgm:spPr/>
    </dgm:pt>
    <dgm:pt modelId="{4E88E133-7E7E-45ED-A823-694D8C587150}" type="pres">
      <dgm:prSet presAssocID="{C63C02A1-0753-4DDF-B91C-DB616EB362EB}" presName="hierChild5" presStyleCnt="0"/>
      <dgm:spPr/>
    </dgm:pt>
    <dgm:pt modelId="{D93A2EE6-88C2-4806-B9C1-08A4984E5D3F}" type="pres">
      <dgm:prSet presAssocID="{2F23E52B-B0D3-49A4-9954-3206B5315295}" presName="hierChild5" presStyleCnt="0"/>
      <dgm:spPr/>
    </dgm:pt>
    <dgm:pt modelId="{4DF4C7AE-E989-4ED5-8DFE-B284035AAD56}" type="pres">
      <dgm:prSet presAssocID="{8CC063C4-1D2B-4461-A535-434D0358152E}" presName="Name37" presStyleLbl="parChTrans1D2" presStyleIdx="7" presStyleCnt="10"/>
      <dgm:spPr/>
      <dgm:t>
        <a:bodyPr/>
        <a:lstStyle/>
        <a:p>
          <a:pPr rtl="1"/>
          <a:endParaRPr lang="he-IL"/>
        </a:p>
      </dgm:t>
    </dgm:pt>
    <dgm:pt modelId="{5C7462CE-94A1-4903-8A31-CA603A7B9090}" type="pres">
      <dgm:prSet presAssocID="{55C476B7-3FA0-4B84-9DFB-013026DEAF09}" presName="hierRoot2" presStyleCnt="0">
        <dgm:presLayoutVars>
          <dgm:hierBranch val="init"/>
        </dgm:presLayoutVars>
      </dgm:prSet>
      <dgm:spPr/>
    </dgm:pt>
    <dgm:pt modelId="{8276662C-A4A6-497F-B7ED-A0A7358A2B9B}" type="pres">
      <dgm:prSet presAssocID="{55C476B7-3FA0-4B84-9DFB-013026DEAF09}" presName="rootComposite" presStyleCnt="0"/>
      <dgm:spPr/>
    </dgm:pt>
    <dgm:pt modelId="{F2A75791-E326-4E65-9FA1-158AA2990DDE}" type="pres">
      <dgm:prSet presAssocID="{55C476B7-3FA0-4B84-9DFB-013026DEAF09}" presName="rootText" presStyleLbl="node2" presStyleIdx="7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66BB23A-65AB-4864-9838-1E1E2091044F}" type="pres">
      <dgm:prSet presAssocID="{55C476B7-3FA0-4B84-9DFB-013026DEAF09}" presName="rootConnector" presStyleLbl="node2" presStyleIdx="7" presStyleCnt="10"/>
      <dgm:spPr/>
      <dgm:t>
        <a:bodyPr/>
        <a:lstStyle/>
        <a:p>
          <a:pPr rtl="1"/>
          <a:endParaRPr lang="he-IL"/>
        </a:p>
      </dgm:t>
    </dgm:pt>
    <dgm:pt modelId="{C9D8536A-089D-43C3-9E72-35EEC1D4641C}" type="pres">
      <dgm:prSet presAssocID="{55C476B7-3FA0-4B84-9DFB-013026DEAF09}" presName="hierChild4" presStyleCnt="0"/>
      <dgm:spPr/>
    </dgm:pt>
    <dgm:pt modelId="{632F8701-8EB9-4D01-AAA3-3D64C474FBC2}" type="pres">
      <dgm:prSet presAssocID="{EF029A25-ED0A-478E-8B66-4F020BAD1D25}" presName="Name37" presStyleLbl="parChTrans1D3" presStyleIdx="20" presStyleCnt="31"/>
      <dgm:spPr/>
      <dgm:t>
        <a:bodyPr/>
        <a:lstStyle/>
        <a:p>
          <a:pPr rtl="1"/>
          <a:endParaRPr lang="he-IL"/>
        </a:p>
      </dgm:t>
    </dgm:pt>
    <dgm:pt modelId="{B54FE609-9696-4391-AA80-D2D93635C880}" type="pres">
      <dgm:prSet presAssocID="{0A4CFBCD-21B9-4264-A07C-56206533D2F6}" presName="hierRoot2" presStyleCnt="0">
        <dgm:presLayoutVars>
          <dgm:hierBranch val="init"/>
        </dgm:presLayoutVars>
      </dgm:prSet>
      <dgm:spPr/>
    </dgm:pt>
    <dgm:pt modelId="{F2D21A58-FB83-4C72-8A74-74495BEA4D56}" type="pres">
      <dgm:prSet presAssocID="{0A4CFBCD-21B9-4264-A07C-56206533D2F6}" presName="rootComposite" presStyleCnt="0"/>
      <dgm:spPr/>
    </dgm:pt>
    <dgm:pt modelId="{D8D5E55A-FEA3-4C39-8136-B285BD772C43}" type="pres">
      <dgm:prSet presAssocID="{0A4CFBCD-21B9-4264-A07C-56206533D2F6}" presName="rootText" presStyleLbl="node3" presStyleIdx="20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52E42C6-E4F9-44EE-AD41-157EEB7C1998}" type="pres">
      <dgm:prSet presAssocID="{0A4CFBCD-21B9-4264-A07C-56206533D2F6}" presName="rootConnector" presStyleLbl="node3" presStyleIdx="20" presStyleCnt="31"/>
      <dgm:spPr/>
      <dgm:t>
        <a:bodyPr/>
        <a:lstStyle/>
        <a:p>
          <a:pPr rtl="1"/>
          <a:endParaRPr lang="he-IL"/>
        </a:p>
      </dgm:t>
    </dgm:pt>
    <dgm:pt modelId="{9B204FFA-77FE-4387-BACD-FD5E90BFA586}" type="pres">
      <dgm:prSet presAssocID="{0A4CFBCD-21B9-4264-A07C-56206533D2F6}" presName="hierChild4" presStyleCnt="0"/>
      <dgm:spPr/>
    </dgm:pt>
    <dgm:pt modelId="{959474F3-6C85-4B47-B597-16B145BD0133}" type="pres">
      <dgm:prSet presAssocID="{0A4CFBCD-21B9-4264-A07C-56206533D2F6}" presName="hierChild5" presStyleCnt="0"/>
      <dgm:spPr/>
    </dgm:pt>
    <dgm:pt modelId="{FF58662F-7921-4552-B90A-551A029A83B9}" type="pres">
      <dgm:prSet presAssocID="{27B7C54A-F26D-45F4-8EDB-07E2B99F62A8}" presName="Name37" presStyleLbl="parChTrans1D3" presStyleIdx="21" presStyleCnt="31"/>
      <dgm:spPr/>
      <dgm:t>
        <a:bodyPr/>
        <a:lstStyle/>
        <a:p>
          <a:pPr rtl="1"/>
          <a:endParaRPr lang="he-IL"/>
        </a:p>
      </dgm:t>
    </dgm:pt>
    <dgm:pt modelId="{07D34BFE-6239-417A-ACF7-04049B1283D5}" type="pres">
      <dgm:prSet presAssocID="{8BA6DC09-EA96-407E-A457-38137D0093D2}" presName="hierRoot2" presStyleCnt="0">
        <dgm:presLayoutVars>
          <dgm:hierBranch val="init"/>
        </dgm:presLayoutVars>
      </dgm:prSet>
      <dgm:spPr/>
    </dgm:pt>
    <dgm:pt modelId="{293F3D51-9564-40F0-A97C-9A8A22605F13}" type="pres">
      <dgm:prSet presAssocID="{8BA6DC09-EA96-407E-A457-38137D0093D2}" presName="rootComposite" presStyleCnt="0"/>
      <dgm:spPr/>
    </dgm:pt>
    <dgm:pt modelId="{5475D1D5-DDA4-4FD9-A02B-246B27EE8B8E}" type="pres">
      <dgm:prSet presAssocID="{8BA6DC09-EA96-407E-A457-38137D0093D2}" presName="rootText" presStyleLbl="node3" presStyleIdx="21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30783EE-1A5E-4602-8890-8B35BD1ED7C3}" type="pres">
      <dgm:prSet presAssocID="{8BA6DC09-EA96-407E-A457-38137D0093D2}" presName="rootConnector" presStyleLbl="node3" presStyleIdx="21" presStyleCnt="31"/>
      <dgm:spPr/>
      <dgm:t>
        <a:bodyPr/>
        <a:lstStyle/>
        <a:p>
          <a:pPr rtl="1"/>
          <a:endParaRPr lang="he-IL"/>
        </a:p>
      </dgm:t>
    </dgm:pt>
    <dgm:pt modelId="{FA1B2F0A-B31D-4B9D-9C4C-E2CA7C5BB859}" type="pres">
      <dgm:prSet presAssocID="{8BA6DC09-EA96-407E-A457-38137D0093D2}" presName="hierChild4" presStyleCnt="0"/>
      <dgm:spPr/>
    </dgm:pt>
    <dgm:pt modelId="{2E153521-1F05-4EA0-85CE-400DE531B824}" type="pres">
      <dgm:prSet presAssocID="{8BA6DC09-EA96-407E-A457-38137D0093D2}" presName="hierChild5" presStyleCnt="0"/>
      <dgm:spPr/>
    </dgm:pt>
    <dgm:pt modelId="{12A00304-300F-4D9F-B89F-20BDDCE5916E}" type="pres">
      <dgm:prSet presAssocID="{891DDC90-704B-49DB-B539-66035017068F}" presName="Name37" presStyleLbl="parChTrans1D3" presStyleIdx="22" presStyleCnt="31"/>
      <dgm:spPr/>
      <dgm:t>
        <a:bodyPr/>
        <a:lstStyle/>
        <a:p>
          <a:pPr rtl="1"/>
          <a:endParaRPr lang="he-IL"/>
        </a:p>
      </dgm:t>
    </dgm:pt>
    <dgm:pt modelId="{719A5535-AE98-488F-B407-1B7C45032B81}" type="pres">
      <dgm:prSet presAssocID="{3B08B72D-6DBD-42E4-B783-7F8C35C10340}" presName="hierRoot2" presStyleCnt="0">
        <dgm:presLayoutVars>
          <dgm:hierBranch val="init"/>
        </dgm:presLayoutVars>
      </dgm:prSet>
      <dgm:spPr/>
    </dgm:pt>
    <dgm:pt modelId="{19E90024-B816-4ADF-90DC-9B5C8610687E}" type="pres">
      <dgm:prSet presAssocID="{3B08B72D-6DBD-42E4-B783-7F8C35C10340}" presName="rootComposite" presStyleCnt="0"/>
      <dgm:spPr/>
    </dgm:pt>
    <dgm:pt modelId="{085431A1-B32A-4734-98BA-2EEB438190B2}" type="pres">
      <dgm:prSet presAssocID="{3B08B72D-6DBD-42E4-B783-7F8C35C10340}" presName="rootText" presStyleLbl="node3" presStyleIdx="22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48DB7C5-16F0-49FD-BAA4-01B0EF60BB51}" type="pres">
      <dgm:prSet presAssocID="{3B08B72D-6DBD-42E4-B783-7F8C35C10340}" presName="rootConnector" presStyleLbl="node3" presStyleIdx="22" presStyleCnt="31"/>
      <dgm:spPr/>
      <dgm:t>
        <a:bodyPr/>
        <a:lstStyle/>
        <a:p>
          <a:pPr rtl="1"/>
          <a:endParaRPr lang="he-IL"/>
        </a:p>
      </dgm:t>
    </dgm:pt>
    <dgm:pt modelId="{8AA5381C-15F7-41B2-9D73-304BA850B860}" type="pres">
      <dgm:prSet presAssocID="{3B08B72D-6DBD-42E4-B783-7F8C35C10340}" presName="hierChild4" presStyleCnt="0"/>
      <dgm:spPr/>
    </dgm:pt>
    <dgm:pt modelId="{019AEABF-7342-41AC-935A-ED7F28A7CF84}" type="pres">
      <dgm:prSet presAssocID="{3B08B72D-6DBD-42E4-B783-7F8C35C10340}" presName="hierChild5" presStyleCnt="0"/>
      <dgm:spPr/>
    </dgm:pt>
    <dgm:pt modelId="{D6840AD4-B9BE-484C-9245-E058E2BD1844}" type="pres">
      <dgm:prSet presAssocID="{55C476B7-3FA0-4B84-9DFB-013026DEAF09}" presName="hierChild5" presStyleCnt="0"/>
      <dgm:spPr/>
    </dgm:pt>
    <dgm:pt modelId="{07A8C723-DFDC-4680-A11A-87851A1A39FA}" type="pres">
      <dgm:prSet presAssocID="{FA21C5FD-0A1F-4BE4-AD58-FD441346BCE2}" presName="Name37" presStyleLbl="parChTrans1D2" presStyleIdx="8" presStyleCnt="10"/>
      <dgm:spPr/>
      <dgm:t>
        <a:bodyPr/>
        <a:lstStyle/>
        <a:p>
          <a:pPr rtl="1"/>
          <a:endParaRPr lang="he-IL"/>
        </a:p>
      </dgm:t>
    </dgm:pt>
    <dgm:pt modelId="{F4D43FAD-BEE9-4372-BA44-E3BB3B99DA8A}" type="pres">
      <dgm:prSet presAssocID="{63D7C40B-F6F2-4B18-9E86-D922951A886B}" presName="hierRoot2" presStyleCnt="0">
        <dgm:presLayoutVars>
          <dgm:hierBranch val="init"/>
        </dgm:presLayoutVars>
      </dgm:prSet>
      <dgm:spPr/>
    </dgm:pt>
    <dgm:pt modelId="{D091121E-6950-4A03-A17F-8E6E0CCDC1C5}" type="pres">
      <dgm:prSet presAssocID="{63D7C40B-F6F2-4B18-9E86-D922951A886B}" presName="rootComposite" presStyleCnt="0"/>
      <dgm:spPr/>
    </dgm:pt>
    <dgm:pt modelId="{7C3A8014-D0C7-475B-A1B7-8B8E71B7F54E}" type="pres">
      <dgm:prSet presAssocID="{63D7C40B-F6F2-4B18-9E86-D922951A886B}" presName="rootText" presStyleLbl="node2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A3CFF12B-55E2-4245-B24B-B97DC2433D80}" type="pres">
      <dgm:prSet presAssocID="{63D7C40B-F6F2-4B18-9E86-D922951A886B}" presName="rootConnector" presStyleLbl="node2" presStyleIdx="8" presStyleCnt="10"/>
      <dgm:spPr/>
      <dgm:t>
        <a:bodyPr/>
        <a:lstStyle/>
        <a:p>
          <a:pPr rtl="1"/>
          <a:endParaRPr lang="he-IL"/>
        </a:p>
      </dgm:t>
    </dgm:pt>
    <dgm:pt modelId="{0493BC81-1FE1-4500-BA58-1B8EC429A009}" type="pres">
      <dgm:prSet presAssocID="{63D7C40B-F6F2-4B18-9E86-D922951A886B}" presName="hierChild4" presStyleCnt="0"/>
      <dgm:spPr/>
    </dgm:pt>
    <dgm:pt modelId="{88639F17-B9CD-478F-BC90-87E5A49EC077}" type="pres">
      <dgm:prSet presAssocID="{142A09CD-FA06-4683-8206-6A8C49EFE155}" presName="Name37" presStyleLbl="parChTrans1D3" presStyleIdx="23" presStyleCnt="31"/>
      <dgm:spPr/>
      <dgm:t>
        <a:bodyPr/>
        <a:lstStyle/>
        <a:p>
          <a:pPr rtl="1"/>
          <a:endParaRPr lang="he-IL"/>
        </a:p>
      </dgm:t>
    </dgm:pt>
    <dgm:pt modelId="{4A00C61F-33C7-40EC-BE09-BC74793577BF}" type="pres">
      <dgm:prSet presAssocID="{127FD746-9C54-495B-9437-CA91C3CB9225}" presName="hierRoot2" presStyleCnt="0">
        <dgm:presLayoutVars>
          <dgm:hierBranch val="init"/>
        </dgm:presLayoutVars>
      </dgm:prSet>
      <dgm:spPr/>
    </dgm:pt>
    <dgm:pt modelId="{DE0BF678-60D6-4EBC-BCC2-539E182501F5}" type="pres">
      <dgm:prSet presAssocID="{127FD746-9C54-495B-9437-CA91C3CB9225}" presName="rootComposite" presStyleCnt="0"/>
      <dgm:spPr/>
    </dgm:pt>
    <dgm:pt modelId="{93525BDC-2FFB-4CD9-9B7F-F8CF087C76DF}" type="pres">
      <dgm:prSet presAssocID="{127FD746-9C54-495B-9437-CA91C3CB9225}" presName="rootText" presStyleLbl="node3" presStyleIdx="23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C44D2-E739-474A-B674-EFB2529551ED}" type="pres">
      <dgm:prSet presAssocID="{127FD746-9C54-495B-9437-CA91C3CB9225}" presName="rootConnector" presStyleLbl="node3" presStyleIdx="23" presStyleCnt="31"/>
      <dgm:spPr/>
      <dgm:t>
        <a:bodyPr/>
        <a:lstStyle/>
        <a:p>
          <a:pPr rtl="1"/>
          <a:endParaRPr lang="he-IL"/>
        </a:p>
      </dgm:t>
    </dgm:pt>
    <dgm:pt modelId="{0C3C42DF-C161-4952-86C5-C525131535FC}" type="pres">
      <dgm:prSet presAssocID="{127FD746-9C54-495B-9437-CA91C3CB9225}" presName="hierChild4" presStyleCnt="0"/>
      <dgm:spPr/>
    </dgm:pt>
    <dgm:pt modelId="{23C3A2CA-04C5-43B4-9577-37D458F40119}" type="pres">
      <dgm:prSet presAssocID="{127FD746-9C54-495B-9437-CA91C3CB9225}" presName="hierChild5" presStyleCnt="0"/>
      <dgm:spPr/>
    </dgm:pt>
    <dgm:pt modelId="{90C2F8D1-DB33-4DB0-9F91-4D5580D851C4}" type="pres">
      <dgm:prSet presAssocID="{38438A3A-06A2-4699-8450-256DA7EE6884}" presName="Name37" presStyleLbl="parChTrans1D3" presStyleIdx="24" presStyleCnt="31"/>
      <dgm:spPr/>
      <dgm:t>
        <a:bodyPr/>
        <a:lstStyle/>
        <a:p>
          <a:pPr rtl="1"/>
          <a:endParaRPr lang="he-IL"/>
        </a:p>
      </dgm:t>
    </dgm:pt>
    <dgm:pt modelId="{3BE50ED1-BB31-46F7-9AE2-FA16333D4F88}" type="pres">
      <dgm:prSet presAssocID="{57DD2477-6808-4B2C-99CE-5673765E9126}" presName="hierRoot2" presStyleCnt="0">
        <dgm:presLayoutVars>
          <dgm:hierBranch val="init"/>
        </dgm:presLayoutVars>
      </dgm:prSet>
      <dgm:spPr/>
    </dgm:pt>
    <dgm:pt modelId="{2270146E-2237-4B0B-A5FF-0D0084B3AF61}" type="pres">
      <dgm:prSet presAssocID="{57DD2477-6808-4B2C-99CE-5673765E9126}" presName="rootComposite" presStyleCnt="0"/>
      <dgm:spPr/>
    </dgm:pt>
    <dgm:pt modelId="{6E28F466-D692-430F-A3F4-3217ECA9B7E6}" type="pres">
      <dgm:prSet presAssocID="{57DD2477-6808-4B2C-99CE-5673765E9126}" presName="rootText" presStyleLbl="node3" presStyleIdx="24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A946922-EA74-4732-B05B-9E6392FB0942}" type="pres">
      <dgm:prSet presAssocID="{57DD2477-6808-4B2C-99CE-5673765E9126}" presName="rootConnector" presStyleLbl="node3" presStyleIdx="24" presStyleCnt="31"/>
      <dgm:spPr/>
      <dgm:t>
        <a:bodyPr/>
        <a:lstStyle/>
        <a:p>
          <a:pPr rtl="1"/>
          <a:endParaRPr lang="he-IL"/>
        </a:p>
      </dgm:t>
    </dgm:pt>
    <dgm:pt modelId="{EE7C1C45-2B43-4BA6-91E1-90015AD830CD}" type="pres">
      <dgm:prSet presAssocID="{57DD2477-6808-4B2C-99CE-5673765E9126}" presName="hierChild4" presStyleCnt="0"/>
      <dgm:spPr/>
    </dgm:pt>
    <dgm:pt modelId="{13096B42-7A03-4C7D-A58C-9C9B8DD954D4}" type="pres">
      <dgm:prSet presAssocID="{57DD2477-6808-4B2C-99CE-5673765E9126}" presName="hierChild5" presStyleCnt="0"/>
      <dgm:spPr/>
    </dgm:pt>
    <dgm:pt modelId="{8896ABCA-4B86-457E-871A-42CFF31C422C}" type="pres">
      <dgm:prSet presAssocID="{00603ED3-0AD5-4A9F-B727-75FD53AFEF85}" presName="Name37" presStyleLbl="parChTrans1D3" presStyleIdx="25" presStyleCnt="31"/>
      <dgm:spPr/>
      <dgm:t>
        <a:bodyPr/>
        <a:lstStyle/>
        <a:p>
          <a:pPr rtl="1"/>
          <a:endParaRPr lang="he-IL"/>
        </a:p>
      </dgm:t>
    </dgm:pt>
    <dgm:pt modelId="{F285089A-CBA0-4CF4-8743-A040BE42E96A}" type="pres">
      <dgm:prSet presAssocID="{42D6F864-2633-4510-BEC4-3F4790E8FA1D}" presName="hierRoot2" presStyleCnt="0">
        <dgm:presLayoutVars>
          <dgm:hierBranch val="init"/>
        </dgm:presLayoutVars>
      </dgm:prSet>
      <dgm:spPr/>
    </dgm:pt>
    <dgm:pt modelId="{A7106AF7-0128-4FCD-9C10-6434BE083F7E}" type="pres">
      <dgm:prSet presAssocID="{42D6F864-2633-4510-BEC4-3F4790E8FA1D}" presName="rootComposite" presStyleCnt="0"/>
      <dgm:spPr/>
    </dgm:pt>
    <dgm:pt modelId="{EBFD2304-28D8-4C5A-A472-9EF5A4E5542F}" type="pres">
      <dgm:prSet presAssocID="{42D6F864-2633-4510-BEC4-3F4790E8FA1D}" presName="rootText" presStyleLbl="node3" presStyleIdx="25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96461C2-B990-4B80-B249-FD659C906001}" type="pres">
      <dgm:prSet presAssocID="{42D6F864-2633-4510-BEC4-3F4790E8FA1D}" presName="rootConnector" presStyleLbl="node3" presStyleIdx="25" presStyleCnt="31"/>
      <dgm:spPr/>
      <dgm:t>
        <a:bodyPr/>
        <a:lstStyle/>
        <a:p>
          <a:pPr rtl="1"/>
          <a:endParaRPr lang="he-IL"/>
        </a:p>
      </dgm:t>
    </dgm:pt>
    <dgm:pt modelId="{48D2FD0F-6A7A-4909-A96B-B99B22392AC8}" type="pres">
      <dgm:prSet presAssocID="{42D6F864-2633-4510-BEC4-3F4790E8FA1D}" presName="hierChild4" presStyleCnt="0"/>
      <dgm:spPr/>
    </dgm:pt>
    <dgm:pt modelId="{A03A24F3-AFC7-41BD-9C4B-B6D568323A91}" type="pres">
      <dgm:prSet presAssocID="{42D6F864-2633-4510-BEC4-3F4790E8FA1D}" presName="hierChild5" presStyleCnt="0"/>
      <dgm:spPr/>
    </dgm:pt>
    <dgm:pt modelId="{092DCB04-C8AF-4A77-B8D4-7E5AB0AC36AA}" type="pres">
      <dgm:prSet presAssocID="{63D7C40B-F6F2-4B18-9E86-D922951A886B}" presName="hierChild5" presStyleCnt="0"/>
      <dgm:spPr/>
    </dgm:pt>
    <dgm:pt modelId="{724CC1D5-7B42-4E93-B911-E402DC9D6716}" type="pres">
      <dgm:prSet presAssocID="{6D5D027D-96A4-40C5-8EFE-04151DF7E76A}" presName="Name37" presStyleLbl="parChTrans1D2" presStyleIdx="9" presStyleCnt="10"/>
      <dgm:spPr/>
      <dgm:t>
        <a:bodyPr/>
        <a:lstStyle/>
        <a:p>
          <a:pPr rtl="1"/>
          <a:endParaRPr lang="he-IL"/>
        </a:p>
      </dgm:t>
    </dgm:pt>
    <dgm:pt modelId="{7AC1232D-8583-4E41-A818-F6DC95F3CD36}" type="pres">
      <dgm:prSet presAssocID="{4633481F-0AF4-4290-B7B6-476DBB13063A}" presName="hierRoot2" presStyleCnt="0">
        <dgm:presLayoutVars>
          <dgm:hierBranch val="init"/>
        </dgm:presLayoutVars>
      </dgm:prSet>
      <dgm:spPr/>
    </dgm:pt>
    <dgm:pt modelId="{9046D7D7-C136-4C0D-A668-0A70C694FD9F}" type="pres">
      <dgm:prSet presAssocID="{4633481F-0AF4-4290-B7B6-476DBB13063A}" presName="rootComposite" presStyleCnt="0"/>
      <dgm:spPr/>
    </dgm:pt>
    <dgm:pt modelId="{D06DBC4F-5652-481A-9C5D-7286B28BD1B7}" type="pres">
      <dgm:prSet presAssocID="{4633481F-0AF4-4290-B7B6-476DBB13063A}" presName="rootText" presStyleLbl="node2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C8AFF51-C947-4A22-8886-8F5510873F06}" type="pres">
      <dgm:prSet presAssocID="{4633481F-0AF4-4290-B7B6-476DBB13063A}" presName="rootConnector" presStyleLbl="node2" presStyleIdx="9" presStyleCnt="10"/>
      <dgm:spPr/>
      <dgm:t>
        <a:bodyPr/>
        <a:lstStyle/>
        <a:p>
          <a:pPr rtl="1"/>
          <a:endParaRPr lang="he-IL"/>
        </a:p>
      </dgm:t>
    </dgm:pt>
    <dgm:pt modelId="{D5407630-CB1C-4494-A926-2DACF7F6299D}" type="pres">
      <dgm:prSet presAssocID="{4633481F-0AF4-4290-B7B6-476DBB13063A}" presName="hierChild4" presStyleCnt="0"/>
      <dgm:spPr/>
    </dgm:pt>
    <dgm:pt modelId="{5B6D8673-075D-4FC2-8518-F0093666D29C}" type="pres">
      <dgm:prSet presAssocID="{439443B3-57F6-45BA-9685-D32703389B93}" presName="Name37" presStyleLbl="parChTrans1D3" presStyleIdx="26" presStyleCnt="31"/>
      <dgm:spPr/>
      <dgm:t>
        <a:bodyPr/>
        <a:lstStyle/>
        <a:p>
          <a:pPr rtl="1"/>
          <a:endParaRPr lang="he-IL"/>
        </a:p>
      </dgm:t>
    </dgm:pt>
    <dgm:pt modelId="{787C7EEB-8337-4C82-B840-0A1A5576744F}" type="pres">
      <dgm:prSet presAssocID="{01777D3C-8D67-4E94-9D59-0243B3AA67C2}" presName="hierRoot2" presStyleCnt="0">
        <dgm:presLayoutVars>
          <dgm:hierBranch val="init"/>
        </dgm:presLayoutVars>
      </dgm:prSet>
      <dgm:spPr/>
    </dgm:pt>
    <dgm:pt modelId="{AA12F770-A175-4A95-A813-5DC4DEE2488A}" type="pres">
      <dgm:prSet presAssocID="{01777D3C-8D67-4E94-9D59-0243B3AA67C2}" presName="rootComposite" presStyleCnt="0"/>
      <dgm:spPr/>
    </dgm:pt>
    <dgm:pt modelId="{E9ECB569-2EFB-4552-AA23-7E215DD44E90}" type="pres">
      <dgm:prSet presAssocID="{01777D3C-8D67-4E94-9D59-0243B3AA67C2}" presName="rootText" presStyleLbl="node3" presStyleIdx="26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2DB9665A-9FAF-4897-B0D4-F46506C8AF9D}" type="pres">
      <dgm:prSet presAssocID="{01777D3C-8D67-4E94-9D59-0243B3AA67C2}" presName="rootConnector" presStyleLbl="node3" presStyleIdx="26" presStyleCnt="31"/>
      <dgm:spPr/>
      <dgm:t>
        <a:bodyPr/>
        <a:lstStyle/>
        <a:p>
          <a:pPr rtl="1"/>
          <a:endParaRPr lang="he-IL"/>
        </a:p>
      </dgm:t>
    </dgm:pt>
    <dgm:pt modelId="{E9F87709-C564-423A-AF13-1E57EF352551}" type="pres">
      <dgm:prSet presAssocID="{01777D3C-8D67-4E94-9D59-0243B3AA67C2}" presName="hierChild4" presStyleCnt="0"/>
      <dgm:spPr/>
    </dgm:pt>
    <dgm:pt modelId="{1C17B432-40C8-4D96-B252-9FD6DB1F9D75}" type="pres">
      <dgm:prSet presAssocID="{01777D3C-8D67-4E94-9D59-0243B3AA67C2}" presName="hierChild5" presStyleCnt="0"/>
      <dgm:spPr/>
    </dgm:pt>
    <dgm:pt modelId="{E36E5FBB-59E3-430C-A98B-32C701C88C79}" type="pres">
      <dgm:prSet presAssocID="{41F6B7E3-367C-4239-88AB-8FE512BF0D1B}" presName="Name37" presStyleLbl="parChTrans1D3" presStyleIdx="27" presStyleCnt="31"/>
      <dgm:spPr/>
      <dgm:t>
        <a:bodyPr/>
        <a:lstStyle/>
        <a:p>
          <a:pPr rtl="1"/>
          <a:endParaRPr lang="he-IL"/>
        </a:p>
      </dgm:t>
    </dgm:pt>
    <dgm:pt modelId="{E4A681EE-4333-4164-A75A-25642D74C974}" type="pres">
      <dgm:prSet presAssocID="{97D19C06-095C-41C2-9B33-DCE17BE7C6D4}" presName="hierRoot2" presStyleCnt="0">
        <dgm:presLayoutVars>
          <dgm:hierBranch val="init"/>
        </dgm:presLayoutVars>
      </dgm:prSet>
      <dgm:spPr/>
    </dgm:pt>
    <dgm:pt modelId="{9D0003E5-C598-408B-A1C1-CBA92841347A}" type="pres">
      <dgm:prSet presAssocID="{97D19C06-095C-41C2-9B33-DCE17BE7C6D4}" presName="rootComposite" presStyleCnt="0"/>
      <dgm:spPr/>
    </dgm:pt>
    <dgm:pt modelId="{E4D10824-73AD-4373-9772-842327051305}" type="pres">
      <dgm:prSet presAssocID="{97D19C06-095C-41C2-9B33-DCE17BE7C6D4}" presName="rootText" presStyleLbl="node3" presStyleIdx="27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DC88932-FE8F-4469-B208-FF340377EBE5}" type="pres">
      <dgm:prSet presAssocID="{97D19C06-095C-41C2-9B33-DCE17BE7C6D4}" presName="rootConnector" presStyleLbl="node3" presStyleIdx="27" presStyleCnt="31"/>
      <dgm:spPr/>
      <dgm:t>
        <a:bodyPr/>
        <a:lstStyle/>
        <a:p>
          <a:pPr rtl="1"/>
          <a:endParaRPr lang="he-IL"/>
        </a:p>
      </dgm:t>
    </dgm:pt>
    <dgm:pt modelId="{7E85EA03-14AB-48E3-BE98-794DCFE5478D}" type="pres">
      <dgm:prSet presAssocID="{97D19C06-095C-41C2-9B33-DCE17BE7C6D4}" presName="hierChild4" presStyleCnt="0"/>
      <dgm:spPr/>
    </dgm:pt>
    <dgm:pt modelId="{D06F86DA-6922-4630-B101-2C4865298B30}" type="pres">
      <dgm:prSet presAssocID="{97D19C06-095C-41C2-9B33-DCE17BE7C6D4}" presName="hierChild5" presStyleCnt="0"/>
      <dgm:spPr/>
    </dgm:pt>
    <dgm:pt modelId="{B8EB5814-C5DC-4420-9E71-8A34AB966C30}" type="pres">
      <dgm:prSet presAssocID="{967E6E98-8F0A-4E99-8781-C09131B556A7}" presName="Name37" presStyleLbl="parChTrans1D3" presStyleIdx="28" presStyleCnt="31"/>
      <dgm:spPr/>
      <dgm:t>
        <a:bodyPr/>
        <a:lstStyle/>
        <a:p>
          <a:pPr rtl="1"/>
          <a:endParaRPr lang="he-IL"/>
        </a:p>
      </dgm:t>
    </dgm:pt>
    <dgm:pt modelId="{EE1180A9-0512-49DF-A9F6-1CE791D05FF7}" type="pres">
      <dgm:prSet presAssocID="{7108AD8A-0D75-4E0C-A660-04C17CC1EB37}" presName="hierRoot2" presStyleCnt="0">
        <dgm:presLayoutVars>
          <dgm:hierBranch val="init"/>
        </dgm:presLayoutVars>
      </dgm:prSet>
      <dgm:spPr/>
    </dgm:pt>
    <dgm:pt modelId="{010ECB61-EBB8-4436-8C91-A290FB941E3E}" type="pres">
      <dgm:prSet presAssocID="{7108AD8A-0D75-4E0C-A660-04C17CC1EB37}" presName="rootComposite" presStyleCnt="0"/>
      <dgm:spPr/>
    </dgm:pt>
    <dgm:pt modelId="{9EFA6011-D57E-4CA0-8D45-A35700C65F93}" type="pres">
      <dgm:prSet presAssocID="{7108AD8A-0D75-4E0C-A660-04C17CC1EB37}" presName="rootText" presStyleLbl="node3" presStyleIdx="28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20F80342-C301-489C-9F82-4BBF74048CD2}" type="pres">
      <dgm:prSet presAssocID="{7108AD8A-0D75-4E0C-A660-04C17CC1EB37}" presName="rootConnector" presStyleLbl="node3" presStyleIdx="28" presStyleCnt="31"/>
      <dgm:spPr/>
      <dgm:t>
        <a:bodyPr/>
        <a:lstStyle/>
        <a:p>
          <a:pPr rtl="1"/>
          <a:endParaRPr lang="he-IL"/>
        </a:p>
      </dgm:t>
    </dgm:pt>
    <dgm:pt modelId="{248F09F0-BEBE-4006-815C-18673C0C2797}" type="pres">
      <dgm:prSet presAssocID="{7108AD8A-0D75-4E0C-A660-04C17CC1EB37}" presName="hierChild4" presStyleCnt="0"/>
      <dgm:spPr/>
    </dgm:pt>
    <dgm:pt modelId="{4303FDD7-18AB-4AF3-8361-C093D2532477}" type="pres">
      <dgm:prSet presAssocID="{7108AD8A-0D75-4E0C-A660-04C17CC1EB37}" presName="hierChild5" presStyleCnt="0"/>
      <dgm:spPr/>
    </dgm:pt>
    <dgm:pt modelId="{C09ACE0E-1811-41C8-9E59-B3F16BBA5FE6}" type="pres">
      <dgm:prSet presAssocID="{2851C8A9-D3FD-4177-8E75-7B35E53E197D}" presName="Name37" presStyleLbl="parChTrans1D3" presStyleIdx="29" presStyleCnt="31"/>
      <dgm:spPr/>
      <dgm:t>
        <a:bodyPr/>
        <a:lstStyle/>
        <a:p>
          <a:pPr rtl="1"/>
          <a:endParaRPr lang="he-IL"/>
        </a:p>
      </dgm:t>
    </dgm:pt>
    <dgm:pt modelId="{6378F7B5-43A9-4489-A81D-5A88C26C3CE7}" type="pres">
      <dgm:prSet presAssocID="{B22AB98E-539F-40C5-9081-FECD3FEC239A}" presName="hierRoot2" presStyleCnt="0">
        <dgm:presLayoutVars>
          <dgm:hierBranch val="init"/>
        </dgm:presLayoutVars>
      </dgm:prSet>
      <dgm:spPr/>
    </dgm:pt>
    <dgm:pt modelId="{954B3612-46F8-47E3-9D7F-FCAF8F5228D7}" type="pres">
      <dgm:prSet presAssocID="{B22AB98E-539F-40C5-9081-FECD3FEC239A}" presName="rootComposite" presStyleCnt="0"/>
      <dgm:spPr/>
    </dgm:pt>
    <dgm:pt modelId="{0B179208-BC16-4BE1-83D7-236FBE2136F0}" type="pres">
      <dgm:prSet presAssocID="{B22AB98E-539F-40C5-9081-FECD3FEC239A}" presName="rootText" presStyleLbl="node3" presStyleIdx="29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6646D9C-35D8-4DD4-87E6-F832552C805D}" type="pres">
      <dgm:prSet presAssocID="{B22AB98E-539F-40C5-9081-FECD3FEC239A}" presName="rootConnector" presStyleLbl="node3" presStyleIdx="29" presStyleCnt="31"/>
      <dgm:spPr/>
      <dgm:t>
        <a:bodyPr/>
        <a:lstStyle/>
        <a:p>
          <a:pPr rtl="1"/>
          <a:endParaRPr lang="he-IL"/>
        </a:p>
      </dgm:t>
    </dgm:pt>
    <dgm:pt modelId="{6F63779B-21D9-43A4-B9C7-A609FBF128A8}" type="pres">
      <dgm:prSet presAssocID="{B22AB98E-539F-40C5-9081-FECD3FEC239A}" presName="hierChild4" presStyleCnt="0"/>
      <dgm:spPr/>
    </dgm:pt>
    <dgm:pt modelId="{F9E0F979-AEEC-44F5-A645-F5F348A5F70E}" type="pres">
      <dgm:prSet presAssocID="{B22AB98E-539F-40C5-9081-FECD3FEC239A}" presName="hierChild5" presStyleCnt="0"/>
      <dgm:spPr/>
    </dgm:pt>
    <dgm:pt modelId="{BD9DC34F-9881-4094-AA4B-4CC1F04C6B4F}" type="pres">
      <dgm:prSet presAssocID="{57A1D769-68C4-48A7-A5A9-4BE7F2741D09}" presName="Name37" presStyleLbl="parChTrans1D3" presStyleIdx="30" presStyleCnt="31"/>
      <dgm:spPr/>
      <dgm:t>
        <a:bodyPr/>
        <a:lstStyle/>
        <a:p>
          <a:pPr rtl="1"/>
          <a:endParaRPr lang="he-IL"/>
        </a:p>
      </dgm:t>
    </dgm:pt>
    <dgm:pt modelId="{4DECEF7F-40FA-487C-B715-2301ECDD4B56}" type="pres">
      <dgm:prSet presAssocID="{6846C066-EEA7-4AA5-8DD5-528CE77B9095}" presName="hierRoot2" presStyleCnt="0">
        <dgm:presLayoutVars>
          <dgm:hierBranch val="init"/>
        </dgm:presLayoutVars>
      </dgm:prSet>
      <dgm:spPr/>
    </dgm:pt>
    <dgm:pt modelId="{1DA2A8BA-FB5A-4A2F-AE4F-40C025354675}" type="pres">
      <dgm:prSet presAssocID="{6846C066-EEA7-4AA5-8DD5-528CE77B9095}" presName="rootComposite" presStyleCnt="0"/>
      <dgm:spPr/>
    </dgm:pt>
    <dgm:pt modelId="{FFC13B03-7ED0-4F45-89C7-B1B755C516A6}" type="pres">
      <dgm:prSet presAssocID="{6846C066-EEA7-4AA5-8DD5-528CE77B9095}" presName="rootText" presStyleLbl="node3" presStyleIdx="30" presStyleCnt="3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2750AC3C-40A8-4456-9442-EDD8AC183A46}" type="pres">
      <dgm:prSet presAssocID="{6846C066-EEA7-4AA5-8DD5-528CE77B9095}" presName="rootConnector" presStyleLbl="node3" presStyleIdx="30" presStyleCnt="31"/>
      <dgm:spPr/>
      <dgm:t>
        <a:bodyPr/>
        <a:lstStyle/>
        <a:p>
          <a:pPr rtl="1"/>
          <a:endParaRPr lang="he-IL"/>
        </a:p>
      </dgm:t>
    </dgm:pt>
    <dgm:pt modelId="{C7AC1360-58A7-453A-9054-A09919EF42B0}" type="pres">
      <dgm:prSet presAssocID="{6846C066-EEA7-4AA5-8DD5-528CE77B9095}" presName="hierChild4" presStyleCnt="0"/>
      <dgm:spPr/>
    </dgm:pt>
    <dgm:pt modelId="{DA626BAA-7880-4633-BFD9-DAB37E6D9664}" type="pres">
      <dgm:prSet presAssocID="{6846C066-EEA7-4AA5-8DD5-528CE77B9095}" presName="hierChild5" presStyleCnt="0"/>
      <dgm:spPr/>
    </dgm:pt>
    <dgm:pt modelId="{2A91ECAF-D050-4B65-BB01-5E950BF2707A}" type="pres">
      <dgm:prSet presAssocID="{4633481F-0AF4-4290-B7B6-476DBB13063A}" presName="hierChild5" presStyleCnt="0"/>
      <dgm:spPr/>
    </dgm:pt>
    <dgm:pt modelId="{AE6F1111-6698-4DAB-B21C-823B3F59B723}" type="pres">
      <dgm:prSet presAssocID="{AEEC19EE-9A0D-4F63-8BD6-BCD089AFF3C7}" presName="hierChild3" presStyleCnt="0"/>
      <dgm:spPr/>
    </dgm:pt>
  </dgm:ptLst>
  <dgm:cxnLst>
    <dgm:cxn modelId="{9230E40F-E2BB-4403-B41E-36ADB57B995C}" srcId="{AEEC19EE-9A0D-4F63-8BD6-BCD089AFF3C7}" destId="{57047CFA-7E65-44F1-A7E9-D0776B8854B7}" srcOrd="0" destOrd="0" parTransId="{5F30039B-6F2E-4029-A44E-A8E97E089EE1}" sibTransId="{1365E757-B6C9-4680-A762-2259C4AB70E9}"/>
    <dgm:cxn modelId="{3DFF203A-D261-4DD2-8EEA-E482706DC39B}" type="presOf" srcId="{EF029A25-ED0A-478E-8B66-4F020BAD1D25}" destId="{632F8701-8EB9-4D01-AAA3-3D64C474FBC2}" srcOrd="0" destOrd="0" presId="urn:microsoft.com/office/officeart/2005/8/layout/orgChart1"/>
    <dgm:cxn modelId="{CC834C1F-C98F-425A-BCBD-E8AF357C2484}" type="presOf" srcId="{1C4F237A-817C-440D-9F94-27CD4DEB23D9}" destId="{0FC4B91A-D539-4580-A838-DD7D9786600F}" srcOrd="1" destOrd="0" presId="urn:microsoft.com/office/officeart/2005/8/layout/orgChart1"/>
    <dgm:cxn modelId="{EF8E9208-C25F-4A4F-9F0C-D93758F6646F}" type="presOf" srcId="{6846C066-EEA7-4AA5-8DD5-528CE77B9095}" destId="{2750AC3C-40A8-4456-9442-EDD8AC183A46}" srcOrd="1" destOrd="0" presId="urn:microsoft.com/office/officeart/2005/8/layout/orgChart1"/>
    <dgm:cxn modelId="{488E2B37-CA68-47BD-9F84-ADEDCAD4748D}" srcId="{AEEC19EE-9A0D-4F63-8BD6-BCD089AFF3C7}" destId="{4633481F-0AF4-4290-B7B6-476DBB13063A}" srcOrd="9" destOrd="0" parTransId="{6D5D027D-96A4-40C5-8EFE-04151DF7E76A}" sibTransId="{E8CB70A8-5E52-4054-A046-70216C8B026B}"/>
    <dgm:cxn modelId="{0EDA0AC0-486D-422E-AD9E-A6DB61B2C931}" type="presOf" srcId="{6E84B913-B6B8-492B-AEBE-95F3396AABFB}" destId="{051E066E-FEF3-4903-94D8-62BFE8A1D39D}" srcOrd="0" destOrd="0" presId="urn:microsoft.com/office/officeart/2005/8/layout/orgChart1"/>
    <dgm:cxn modelId="{6EC36FA0-8C3B-4FF0-A44A-CE41D2128EDD}" type="presOf" srcId="{41F6B7E3-367C-4239-88AB-8FE512BF0D1B}" destId="{E36E5FBB-59E3-430C-A98B-32C701C88C79}" srcOrd="0" destOrd="0" presId="urn:microsoft.com/office/officeart/2005/8/layout/orgChart1"/>
    <dgm:cxn modelId="{AAB15423-43F9-4A36-8281-EECF17F3548B}" srcId="{63D7C40B-F6F2-4B18-9E86-D922951A886B}" destId="{127FD746-9C54-495B-9437-CA91C3CB9225}" srcOrd="0" destOrd="0" parTransId="{142A09CD-FA06-4683-8206-6A8C49EFE155}" sibTransId="{84969279-F50E-4915-A6D7-3D6E177BA43A}"/>
    <dgm:cxn modelId="{1D7D1EB7-1044-400D-8BDF-109409596AFB}" type="presOf" srcId="{127FD746-9C54-495B-9437-CA91C3CB9225}" destId="{93525BDC-2FFB-4CD9-9B7F-F8CF087C76DF}" srcOrd="0" destOrd="0" presId="urn:microsoft.com/office/officeart/2005/8/layout/orgChart1"/>
    <dgm:cxn modelId="{D47BA97F-5008-449B-8291-4BB1E5F9BC8E}" srcId="{BAEF43F1-9C09-4612-852C-0F236CECAA93}" destId="{CAEE2D47-85D4-47FD-9B85-8A28DDBC5A40}" srcOrd="0" destOrd="0" parTransId="{921C02F3-B015-4BEC-A859-8512E3700B1C}" sibTransId="{86B2278E-F160-4E2D-AAD9-0E61424E7EF8}"/>
    <dgm:cxn modelId="{DFC2B3F3-BB90-458C-8994-FF468567047A}" srcId="{57047CFA-7E65-44F1-A7E9-D0776B8854B7}" destId="{F9CDE062-9AFE-4254-A1B8-DCEB4CB7D60B}" srcOrd="3" destOrd="0" parTransId="{71E50605-EC96-4A0A-8665-BDBE2AE28B99}" sibTransId="{34586657-9844-429F-8003-DAD153449A71}"/>
    <dgm:cxn modelId="{E1B4C974-AA54-4997-B92C-D5641B70CBDA}" srcId="{AEEC19EE-9A0D-4F63-8BD6-BCD089AFF3C7}" destId="{63D7C40B-F6F2-4B18-9E86-D922951A886B}" srcOrd="8" destOrd="0" parTransId="{FA21C5FD-0A1F-4BE4-AD58-FD441346BCE2}" sibTransId="{A5141B89-5D30-409A-B1CF-C52A51D0C689}"/>
    <dgm:cxn modelId="{AD3F7735-753B-471A-96EF-BEAA58DF5FA6}" type="presOf" srcId="{142A09CD-FA06-4683-8206-6A8C49EFE155}" destId="{88639F17-B9CD-478F-BC90-87E5A49EC077}" srcOrd="0" destOrd="0" presId="urn:microsoft.com/office/officeart/2005/8/layout/orgChart1"/>
    <dgm:cxn modelId="{EA96B541-8394-4F58-878C-C80323099576}" type="presOf" srcId="{EBA4CBBC-C50E-4451-82A9-AE89472D1752}" destId="{6BC6FEDF-BD00-4CA1-A5C6-17FC4210D89B}" srcOrd="0" destOrd="0" presId="urn:microsoft.com/office/officeart/2005/8/layout/orgChart1"/>
    <dgm:cxn modelId="{88239F56-92D3-4538-85BB-F6C255560DED}" type="presOf" srcId="{EB0316EE-B52A-48B6-995B-7F1BF1FDFBEB}" destId="{4CC9E1F2-81D0-4E1C-90B0-8E06DD2B9D77}" srcOrd="0" destOrd="0" presId="urn:microsoft.com/office/officeart/2005/8/layout/orgChart1"/>
    <dgm:cxn modelId="{78DF9689-D147-4F35-ACB1-E3ACC3508F60}" type="presOf" srcId="{FAD0AB51-9E8C-494C-BE21-5CCC28695A32}" destId="{178171AB-3A89-4FDA-92CC-D1DAAA9AB6E2}" srcOrd="0" destOrd="0" presId="urn:microsoft.com/office/officeart/2005/8/layout/orgChart1"/>
    <dgm:cxn modelId="{C6AB569C-8127-4DF6-8A09-394704455276}" srcId="{4B147A52-F11A-4B15-877F-80AD2831A927}" destId="{16211CD4-7B02-4BF5-AA96-08EEC6D06684}" srcOrd="0" destOrd="0" parTransId="{A449279A-3152-4EF2-94EB-77425737E445}" sibTransId="{259D2763-4989-4B15-B5D3-DF91522A243B}"/>
    <dgm:cxn modelId="{919811A6-BA0D-4CDC-8DB9-270198C416DB}" srcId="{4633481F-0AF4-4290-B7B6-476DBB13063A}" destId="{7108AD8A-0D75-4E0C-A660-04C17CC1EB37}" srcOrd="2" destOrd="0" parTransId="{967E6E98-8F0A-4E99-8781-C09131B556A7}" sibTransId="{681635C9-4221-46AE-A37E-C462687B0D44}"/>
    <dgm:cxn modelId="{BE26F58A-DE02-442D-AE3E-21285250A33A}" srcId="{4633481F-0AF4-4290-B7B6-476DBB13063A}" destId="{97D19C06-095C-41C2-9B33-DCE17BE7C6D4}" srcOrd="1" destOrd="0" parTransId="{41F6B7E3-367C-4239-88AB-8FE512BF0D1B}" sibTransId="{CDC2C89F-F86A-4698-8FD3-B031CB00AE64}"/>
    <dgm:cxn modelId="{2E74EC75-6D82-4B3D-9842-FDF130B8B99B}" type="presOf" srcId="{2851C8A9-D3FD-4177-8E75-7B35E53E197D}" destId="{C09ACE0E-1811-41C8-9E59-B3F16BBA5FE6}" srcOrd="0" destOrd="0" presId="urn:microsoft.com/office/officeart/2005/8/layout/orgChart1"/>
    <dgm:cxn modelId="{151C2EDB-5CD1-4711-8435-9C27654BD806}" type="presOf" srcId="{C63C02A1-0753-4DDF-B91C-DB616EB362EB}" destId="{E76DBCBC-853E-49B8-8A1C-E4C59827C332}" srcOrd="0" destOrd="0" presId="urn:microsoft.com/office/officeart/2005/8/layout/orgChart1"/>
    <dgm:cxn modelId="{FBF05628-58D7-418C-91C1-516821DC782C}" type="presOf" srcId="{63D7C40B-F6F2-4B18-9E86-D922951A886B}" destId="{A3CFF12B-55E2-4245-B24B-B97DC2433D80}" srcOrd="1" destOrd="0" presId="urn:microsoft.com/office/officeart/2005/8/layout/orgChart1"/>
    <dgm:cxn modelId="{89C55F7D-7D6F-406B-83C2-AB3EFD72C64E}" type="presOf" srcId="{01777D3C-8D67-4E94-9D59-0243B3AA67C2}" destId="{E9ECB569-2EFB-4552-AA23-7E215DD44E90}" srcOrd="0" destOrd="0" presId="urn:microsoft.com/office/officeart/2005/8/layout/orgChart1"/>
    <dgm:cxn modelId="{1B2BB3BE-3A09-4951-A1FB-9CEF3DB754C0}" type="presOf" srcId="{7108AD8A-0D75-4E0C-A660-04C17CC1EB37}" destId="{20F80342-C301-489C-9F82-4BBF74048CD2}" srcOrd="1" destOrd="0" presId="urn:microsoft.com/office/officeart/2005/8/layout/orgChart1"/>
    <dgm:cxn modelId="{199F6999-E4D1-44C6-B0AA-AED90C9417F7}" type="presOf" srcId="{A75CE10C-510B-4EA4-A72E-0E522162E817}" destId="{F30210AF-71DA-4F4C-A789-0249E6C6CE9D}" srcOrd="0" destOrd="0" presId="urn:microsoft.com/office/officeart/2005/8/layout/orgChart1"/>
    <dgm:cxn modelId="{9A23DC2A-F677-441F-B7D5-C164A9C89AB7}" type="presOf" srcId="{DA9F2952-DC4C-4FBF-9A51-8EF3443143A7}" destId="{3ABE5CBA-07FD-41A7-8753-DE1A611E7852}" srcOrd="1" destOrd="0" presId="urn:microsoft.com/office/officeart/2005/8/layout/orgChart1"/>
    <dgm:cxn modelId="{E1BD35F2-DB51-45B8-9EB7-59362D9AAE6E}" type="presOf" srcId="{AEEC19EE-9A0D-4F63-8BD6-BCD089AFF3C7}" destId="{6FBCBA79-9277-4F56-800B-64382B0E4B1E}" srcOrd="0" destOrd="0" presId="urn:microsoft.com/office/officeart/2005/8/layout/orgChart1"/>
    <dgm:cxn modelId="{20B5FD27-5205-4758-8FAF-8DF29E6ECA38}" srcId="{AEEC19EE-9A0D-4F63-8BD6-BCD089AFF3C7}" destId="{55C476B7-3FA0-4B84-9DFB-013026DEAF09}" srcOrd="7" destOrd="0" parTransId="{8CC063C4-1D2B-4461-A535-434D0358152E}" sibTransId="{D6BA3084-BDE5-4EA9-B3D4-DEBF0AB8500B}"/>
    <dgm:cxn modelId="{54FE3265-27FB-48C8-A905-735CFA5A0C07}" type="presOf" srcId="{6D5D027D-96A4-40C5-8EFE-04151DF7E76A}" destId="{724CC1D5-7B42-4E93-B911-E402DC9D6716}" srcOrd="0" destOrd="0" presId="urn:microsoft.com/office/officeart/2005/8/layout/orgChart1"/>
    <dgm:cxn modelId="{62BBAFEE-E5D4-4BE0-AF90-25018C0B964E}" type="presOf" srcId="{A5F9DCDC-369B-47CB-934F-028A620BCE6C}" destId="{9EF9E281-9AC5-41E2-87D9-9BC2C30F5496}" srcOrd="0" destOrd="0" presId="urn:microsoft.com/office/officeart/2005/8/layout/orgChart1"/>
    <dgm:cxn modelId="{C4742A67-A9A3-4DA0-A298-8180448DFA34}" srcId="{55C476B7-3FA0-4B84-9DFB-013026DEAF09}" destId="{3B08B72D-6DBD-42E4-B783-7F8C35C10340}" srcOrd="2" destOrd="0" parTransId="{891DDC90-704B-49DB-B539-66035017068F}" sibTransId="{336A620C-6A28-434D-8D71-B52C9422F9F4}"/>
    <dgm:cxn modelId="{0EA9539D-8707-4BE2-9E95-C5600898B780}" type="presOf" srcId="{E112B6E5-B22A-43ED-9518-29777E6C9507}" destId="{7C468AFA-6545-4CE8-A5AC-B8E111A4DB4E}" srcOrd="0" destOrd="0" presId="urn:microsoft.com/office/officeart/2005/8/layout/orgChart1"/>
    <dgm:cxn modelId="{C4662461-5674-4460-AD5F-87732C1B1BE9}" type="presOf" srcId="{AE692B60-E799-4A71-8D47-ECB04D7CA57A}" destId="{41A5930D-5FD5-44FB-BA8B-E8396AFCEE3A}" srcOrd="0" destOrd="0" presId="urn:microsoft.com/office/officeart/2005/8/layout/orgChart1"/>
    <dgm:cxn modelId="{1724F17F-7567-425E-8DAE-3DE447BB5415}" type="presOf" srcId="{EAC48004-BCFA-400F-97EE-4831FB897AA8}" destId="{F55693D3-2C67-4B91-AFFD-D6F5EC70865E}" srcOrd="0" destOrd="0" presId="urn:microsoft.com/office/officeart/2005/8/layout/orgChart1"/>
    <dgm:cxn modelId="{72950040-86BE-4456-83C5-F25D0BA23B93}" type="presOf" srcId="{DEFB605C-7231-4064-96D7-20999AD13862}" destId="{8DD767A3-AE4B-43E8-A8EE-56AB3EED46F5}" srcOrd="1" destOrd="0" presId="urn:microsoft.com/office/officeart/2005/8/layout/orgChart1"/>
    <dgm:cxn modelId="{1AB2E100-AF7B-49E6-A336-5D938E7279DB}" type="presOf" srcId="{16211CD4-7B02-4BF5-AA96-08EEC6D06684}" destId="{F898F6FF-A7D2-4D3D-882E-EDF4C034D687}" srcOrd="1" destOrd="0" presId="urn:microsoft.com/office/officeart/2005/8/layout/orgChart1"/>
    <dgm:cxn modelId="{8497DB00-64C9-43BC-BE4B-6E8C29123AF4}" type="presOf" srcId="{00603ED3-0AD5-4A9F-B727-75FD53AFEF85}" destId="{8896ABCA-4B86-457E-871A-42CFF31C422C}" srcOrd="0" destOrd="0" presId="urn:microsoft.com/office/officeart/2005/8/layout/orgChart1"/>
    <dgm:cxn modelId="{DB1388DD-98AE-4EEC-A3A1-16BD7A16FBC4}" type="presOf" srcId="{507CC70B-9613-4627-B3A1-0194B2864994}" destId="{0F2906D2-F878-401F-BF51-D0F38A93EA4A}" srcOrd="0" destOrd="0" presId="urn:microsoft.com/office/officeart/2005/8/layout/orgChart1"/>
    <dgm:cxn modelId="{6AEBECDE-4F15-4928-BC12-852190A57D4A}" type="presOf" srcId="{507CC70B-9613-4627-B3A1-0194B2864994}" destId="{68895C00-9416-4E42-9FD8-5514B5E7A6A4}" srcOrd="1" destOrd="0" presId="urn:microsoft.com/office/officeart/2005/8/layout/orgChart1"/>
    <dgm:cxn modelId="{A713CEBB-CEF1-44FC-9A2A-4D721A75CDF9}" type="presOf" srcId="{1C4F237A-817C-440D-9F94-27CD4DEB23D9}" destId="{45DB0845-4176-4CBB-A2CB-BE06A4CBBB7E}" srcOrd="0" destOrd="0" presId="urn:microsoft.com/office/officeart/2005/8/layout/orgChart1"/>
    <dgm:cxn modelId="{1C1BA6A0-D575-4D99-8975-8CAEFC5CFEC5}" type="presOf" srcId="{F9CDE062-9AFE-4254-A1B8-DCEB4CB7D60B}" destId="{DCA460AA-8594-4F16-A03E-675928AB4FA5}" srcOrd="0" destOrd="0" presId="urn:microsoft.com/office/officeart/2005/8/layout/orgChart1"/>
    <dgm:cxn modelId="{A40FF987-39D6-401B-985A-FF4433AE51AE}" type="presOf" srcId="{DDB7EA44-6A93-4C2C-8A97-53A55E212A64}" destId="{A044C5CE-6F0E-4287-9CBF-9179E7EF9A5F}" srcOrd="0" destOrd="0" presId="urn:microsoft.com/office/officeart/2005/8/layout/orgChart1"/>
    <dgm:cxn modelId="{D8362296-B9EA-4E20-92F9-0A43467EB648}" type="presOf" srcId="{16211CD4-7B02-4BF5-AA96-08EEC6D06684}" destId="{A54C7C67-7EBE-434F-B44B-D997D70E53DF}" srcOrd="0" destOrd="0" presId="urn:microsoft.com/office/officeart/2005/8/layout/orgChart1"/>
    <dgm:cxn modelId="{0D22F3F4-4D7C-4C38-AB0A-CA9998795423}" type="presOf" srcId="{F197563F-60DB-48A3-9729-2113B8862169}" destId="{11AD4A1E-697C-45E8-A317-EC60E34A33CC}" srcOrd="0" destOrd="0" presId="urn:microsoft.com/office/officeart/2005/8/layout/orgChart1"/>
    <dgm:cxn modelId="{7547F70C-EBFC-485F-9548-F156229E81A7}" type="presOf" srcId="{57047CFA-7E65-44F1-A7E9-D0776B8854B7}" destId="{68400969-54E1-4A4A-870A-6245187CF109}" srcOrd="1" destOrd="0" presId="urn:microsoft.com/office/officeart/2005/8/layout/orgChart1"/>
    <dgm:cxn modelId="{1E0FC65F-B1EE-4A57-B23A-E24AFE2976B6}" srcId="{AE692B60-E799-4A71-8D47-ECB04D7CA57A}" destId="{4EC40E58-015F-4D37-99D5-3E5175B88717}" srcOrd="3" destOrd="0" parTransId="{49805F7C-6278-4037-BC8C-68A75DFB3704}" sibTransId="{4DD10362-3CCB-4492-97DA-B1B820BDABDF}"/>
    <dgm:cxn modelId="{9AEC1578-9B3C-43DA-995D-FFFE10B01C33}" type="presOf" srcId="{4EC40E58-015F-4D37-99D5-3E5175B88717}" destId="{BC74CEEE-6879-42AA-B5E1-35AF65B1112B}" srcOrd="0" destOrd="0" presId="urn:microsoft.com/office/officeart/2005/8/layout/orgChart1"/>
    <dgm:cxn modelId="{91A0F818-BC76-4211-B3D0-6EEB0BFA0818}" type="presOf" srcId="{439443B3-57F6-45BA-9685-D32703389B93}" destId="{5B6D8673-075D-4FC2-8518-F0093666D29C}" srcOrd="0" destOrd="0" presId="urn:microsoft.com/office/officeart/2005/8/layout/orgChart1"/>
    <dgm:cxn modelId="{EABAE411-14FC-4048-831C-52DEC67A81FF}" type="presOf" srcId="{05B3B7EA-C085-41C7-94CE-E827AB58474E}" destId="{36E430E8-625A-4852-A5D1-0D9DCEDAB6B5}" srcOrd="1" destOrd="0" presId="urn:microsoft.com/office/officeart/2005/8/layout/orgChart1"/>
    <dgm:cxn modelId="{6E3094F1-B462-44D4-B89C-F779ABFDD82A}" type="presOf" srcId="{1F32244A-E280-4A3B-BE82-10F1C881C1F2}" destId="{14F22810-91BE-478B-A80D-A39F30018FDA}" srcOrd="0" destOrd="0" presId="urn:microsoft.com/office/officeart/2005/8/layout/orgChart1"/>
    <dgm:cxn modelId="{D211DC93-37B1-468A-A819-CC7846EF2C2D}" type="presOf" srcId="{DA9F2952-DC4C-4FBF-9A51-8EF3443143A7}" destId="{287074FA-2BC4-4A53-A091-38464D3E9E72}" srcOrd="0" destOrd="0" presId="urn:microsoft.com/office/officeart/2005/8/layout/orgChart1"/>
    <dgm:cxn modelId="{3183ED12-ECF6-47CA-8C28-A5FE2F416FB7}" type="presOf" srcId="{2F23E52B-B0D3-49A4-9954-3206B5315295}" destId="{850F6FB7-7D03-4FAB-9B1B-9CDA6454F46C}" srcOrd="0" destOrd="0" presId="urn:microsoft.com/office/officeart/2005/8/layout/orgChart1"/>
    <dgm:cxn modelId="{B5BC1669-3C35-41A8-A877-AAAF57EEF3EA}" type="presOf" srcId="{0A4CFBCD-21B9-4264-A07C-56206533D2F6}" destId="{D8D5E55A-FEA3-4C39-8136-B285BD772C43}" srcOrd="0" destOrd="0" presId="urn:microsoft.com/office/officeart/2005/8/layout/orgChart1"/>
    <dgm:cxn modelId="{B5143208-0B2C-4B95-B785-E8A85114E2D5}" type="presOf" srcId="{4EC40E58-015F-4D37-99D5-3E5175B88717}" destId="{3F27BFB3-8B4D-4FAD-80D2-021D205D069F}" srcOrd="1" destOrd="0" presId="urn:microsoft.com/office/officeart/2005/8/layout/orgChart1"/>
    <dgm:cxn modelId="{4C3A133B-FD08-4B47-B8B1-CEF3BCBB8EB0}" type="presOf" srcId="{C63C02A1-0753-4DDF-B91C-DB616EB362EB}" destId="{E592AC7C-2167-4A30-8A9A-BB565D7EF69F}" srcOrd="1" destOrd="0" presId="urn:microsoft.com/office/officeart/2005/8/layout/orgChart1"/>
    <dgm:cxn modelId="{37957E51-10FF-4CC9-A17E-1139E05A1DC2}" srcId="{55C476B7-3FA0-4B84-9DFB-013026DEAF09}" destId="{0A4CFBCD-21B9-4264-A07C-56206533D2F6}" srcOrd="0" destOrd="0" parTransId="{EF029A25-ED0A-478E-8B66-4F020BAD1D25}" sibTransId="{47AF19C0-6BA6-4086-9ECA-A551FF11580C}"/>
    <dgm:cxn modelId="{448D0E43-E908-456E-ABB7-2A9DDA510F58}" srcId="{4633481F-0AF4-4290-B7B6-476DBB13063A}" destId="{01777D3C-8D67-4E94-9D59-0243B3AA67C2}" srcOrd="0" destOrd="0" parTransId="{439443B3-57F6-45BA-9685-D32703389B93}" sibTransId="{3511A83E-8F28-46B1-B3DD-28ED512513DA}"/>
    <dgm:cxn modelId="{D6AECD1A-966D-4688-8223-747823A79E53}" srcId="{DA9F2952-DC4C-4FBF-9A51-8EF3443143A7}" destId="{9CC04275-1686-4ACA-B90D-288753A6F409}" srcOrd="0" destOrd="0" parTransId="{77A413E4-8DE7-456A-B389-9767B33741D6}" sibTransId="{41286832-BD07-47D2-8B14-C7AB67986D7B}"/>
    <dgm:cxn modelId="{62EADBD6-2A20-46E6-BFB8-E33D5B448D5D}" type="presOf" srcId="{01777D3C-8D67-4E94-9D59-0243B3AA67C2}" destId="{2DB9665A-9FAF-4897-B0D4-F46506C8AF9D}" srcOrd="1" destOrd="0" presId="urn:microsoft.com/office/officeart/2005/8/layout/orgChart1"/>
    <dgm:cxn modelId="{B8B8CC61-510B-4AE6-8C77-ADACB9E0D57A}" type="presOf" srcId="{28642102-7240-42D8-A970-E81FE6C1C3B6}" destId="{6BAE49A4-9F87-46E0-B429-B24947AD17D4}" srcOrd="0" destOrd="0" presId="urn:microsoft.com/office/officeart/2005/8/layout/orgChart1"/>
    <dgm:cxn modelId="{F5AF174C-BA6D-4896-8264-B332C37BB9B4}" type="presOf" srcId="{C5D99DF7-1994-48AB-8B54-AB129D13BC7E}" destId="{D8A706BD-A1F2-48F6-ABFF-48941E4FD602}" srcOrd="1" destOrd="0" presId="urn:microsoft.com/office/officeart/2005/8/layout/orgChart1"/>
    <dgm:cxn modelId="{05149E7F-3879-454A-883D-895A127D308B}" type="presOf" srcId="{6E84B913-B6B8-492B-AEBE-95F3396AABFB}" destId="{D76A1F5A-9838-433E-BB07-8BACA712B383}" srcOrd="1" destOrd="0" presId="urn:microsoft.com/office/officeart/2005/8/layout/orgChart1"/>
    <dgm:cxn modelId="{341D3D56-429E-4A9C-B38A-B59AD2B0CEB8}" type="presOf" srcId="{9CC04275-1686-4ACA-B90D-288753A6F409}" destId="{8335882C-D2E6-442F-8169-9CB38412E94E}" srcOrd="1" destOrd="0" presId="urn:microsoft.com/office/officeart/2005/8/layout/orgChart1"/>
    <dgm:cxn modelId="{9C407782-2769-45E2-B441-439EC4A6E941}" type="presOf" srcId="{8BA6DC09-EA96-407E-A457-38137D0093D2}" destId="{830783EE-1A5E-4602-8890-8B35BD1ED7C3}" srcOrd="1" destOrd="0" presId="urn:microsoft.com/office/officeart/2005/8/layout/orgChart1"/>
    <dgm:cxn modelId="{6031EDD8-A788-4C97-989F-FEE71D158C7F}" type="presOf" srcId="{127FD746-9C54-495B-9437-CA91C3CB9225}" destId="{B7CC44D2-E739-474A-B674-EFB2529551ED}" srcOrd="1" destOrd="0" presId="urn:microsoft.com/office/officeart/2005/8/layout/orgChart1"/>
    <dgm:cxn modelId="{E463E510-641E-4EAA-8E80-AE221B92DFAF}" type="presOf" srcId="{25C696B1-656D-43DB-AC85-DB130F764E6B}" destId="{18B3E394-5A41-4B14-BC97-665482D81161}" srcOrd="0" destOrd="0" presId="urn:microsoft.com/office/officeart/2005/8/layout/orgChart1"/>
    <dgm:cxn modelId="{7F39D9E0-06DD-4D8C-A970-82C30504CC4E}" type="presOf" srcId="{F9CDE062-9AFE-4254-A1B8-DCEB4CB7D60B}" destId="{F0E91D83-5D6C-4567-843F-4D03E22E6FD8}" srcOrd="1" destOrd="0" presId="urn:microsoft.com/office/officeart/2005/8/layout/orgChart1"/>
    <dgm:cxn modelId="{49313A71-5EC9-41A6-A7C7-3723CB01C997}" type="presOf" srcId="{97D19C06-095C-41C2-9B33-DCE17BE7C6D4}" destId="{E4D10824-73AD-4373-9772-842327051305}" srcOrd="0" destOrd="0" presId="urn:microsoft.com/office/officeart/2005/8/layout/orgChart1"/>
    <dgm:cxn modelId="{3BB56700-2A8B-4044-8F22-F54155921935}" type="presOf" srcId="{55C476B7-3FA0-4B84-9DFB-013026DEAF09}" destId="{F2A75791-E326-4E65-9FA1-158AA2990DDE}" srcOrd="0" destOrd="0" presId="urn:microsoft.com/office/officeart/2005/8/layout/orgChart1"/>
    <dgm:cxn modelId="{BB5C60FD-46FC-4E3B-AFD6-2BB741D123D0}" type="presOf" srcId="{427BBBBC-DB09-418E-B7D7-4E70EB20C458}" destId="{D3DBCB2F-8293-4112-B95F-91C2C1B4DFA5}" srcOrd="0" destOrd="0" presId="urn:microsoft.com/office/officeart/2005/8/layout/orgChart1"/>
    <dgm:cxn modelId="{C099C3DA-D288-4371-92E2-E485A7DE6EE7}" srcId="{2F23E52B-B0D3-49A4-9954-3206B5315295}" destId="{507CC70B-9613-4627-B3A1-0194B2864994}" srcOrd="0" destOrd="0" parTransId="{D2D04BC8-FA67-49AC-BC4A-59DFC58990E5}" sibTransId="{6D6E02BF-1B22-49D8-9B42-5FF4922F6B50}"/>
    <dgm:cxn modelId="{94073EEA-90DE-473C-8085-F1568AAFC68B}" type="presOf" srcId="{4633481F-0AF4-4290-B7B6-476DBB13063A}" destId="{CC8AFF51-C947-4A22-8886-8F5510873F06}" srcOrd="1" destOrd="0" presId="urn:microsoft.com/office/officeart/2005/8/layout/orgChart1"/>
    <dgm:cxn modelId="{46CA06B8-70AF-424A-9FC2-5370AD769A6B}" type="presOf" srcId="{2F23E52B-B0D3-49A4-9954-3206B5315295}" destId="{E66D332F-D21E-4AFF-92AC-2FE7A34EC7F9}" srcOrd="1" destOrd="0" presId="urn:microsoft.com/office/officeart/2005/8/layout/orgChart1"/>
    <dgm:cxn modelId="{DBC21548-DB84-4636-B77C-F44074CFC80C}" type="presOf" srcId="{AE4B204B-A23E-4E64-98B9-0EE15180646E}" destId="{CF21302E-3A66-48B3-9B94-99C10EB1372F}" srcOrd="0" destOrd="0" presId="urn:microsoft.com/office/officeart/2005/8/layout/orgChart1"/>
    <dgm:cxn modelId="{2DB785C8-5429-43BE-B880-F44BF445876B}" type="presOf" srcId="{1949AFFF-82C5-4186-97C4-CBD802A391E7}" destId="{1B562DB5-9F73-4A82-A191-8FADFA8BE246}" srcOrd="1" destOrd="0" presId="urn:microsoft.com/office/officeart/2005/8/layout/orgChart1"/>
    <dgm:cxn modelId="{17A80086-445B-49F6-8489-EFCEF570A418}" srcId="{4B147A52-F11A-4B15-877F-80AD2831A927}" destId="{834B2E52-758E-4CEF-94C1-33C6BAE38D8C}" srcOrd="2" destOrd="0" parTransId="{28642102-7240-42D8-A970-E81FE6C1C3B6}" sibTransId="{313BAD83-F56B-4523-8F99-5772FF04DD23}"/>
    <dgm:cxn modelId="{AA99CA21-D680-4739-8132-E96BC7437C5C}" type="presOf" srcId="{8D458C32-0BB9-40AF-92F6-B976B5C0C14E}" destId="{8E834D7B-A1F5-4BA8-B729-DD5B96072FC1}" srcOrd="0" destOrd="0" presId="urn:microsoft.com/office/officeart/2005/8/layout/orgChart1"/>
    <dgm:cxn modelId="{0ACB387F-55A7-4814-9853-27FBCEAA743F}" srcId="{C2A31F24-99A6-43B7-B858-B9D0731D3844}" destId="{AEEC19EE-9A0D-4F63-8BD6-BCD089AFF3C7}" srcOrd="0" destOrd="0" parTransId="{C8A812FB-08EA-4CAA-A8C5-CDEF3EEF52D9}" sibTransId="{84819E69-F8D3-43F9-A0D5-DB12F7375542}"/>
    <dgm:cxn modelId="{ECC9F31C-A48F-418C-99DC-6A28BE27E93E}" type="presOf" srcId="{1B4E9118-E50D-43CE-8F4C-2297D12782F1}" destId="{36A2B630-A242-4729-B634-235B6E61AE7D}" srcOrd="0" destOrd="0" presId="urn:microsoft.com/office/officeart/2005/8/layout/orgChart1"/>
    <dgm:cxn modelId="{88D046FF-A05C-43BB-86ED-96573F42E8B7}" type="presOf" srcId="{77A413E4-8DE7-456A-B389-9767B33741D6}" destId="{6C05E915-AA71-476F-B757-87323A692821}" srcOrd="0" destOrd="0" presId="urn:microsoft.com/office/officeart/2005/8/layout/orgChart1"/>
    <dgm:cxn modelId="{25E16900-51C9-41AF-A897-5ECD1E4D6F3A}" type="presOf" srcId="{FA21C5FD-0A1F-4BE4-AD58-FD441346BCE2}" destId="{07A8C723-DFDC-4680-A11A-87851A1A39FA}" srcOrd="0" destOrd="0" presId="urn:microsoft.com/office/officeart/2005/8/layout/orgChart1"/>
    <dgm:cxn modelId="{6AB63673-2523-4B03-AC06-620C0A621FD8}" type="presOf" srcId="{71E50605-EC96-4A0A-8665-BDBE2AE28B99}" destId="{ACD4902C-9E90-4109-BA83-B173D6E954CF}" srcOrd="0" destOrd="0" presId="urn:microsoft.com/office/officeart/2005/8/layout/orgChart1"/>
    <dgm:cxn modelId="{74AB83B0-99A3-4061-A8F6-26960438C918}" type="presOf" srcId="{FD6C3A11-E8C6-45B7-A591-3D9EA3024223}" destId="{0CD7DE34-DEF7-4CB4-8D89-E6074B010BA9}" srcOrd="0" destOrd="0" presId="urn:microsoft.com/office/officeart/2005/8/layout/orgChart1"/>
    <dgm:cxn modelId="{D2C604FE-37D2-47CB-96B4-2F0F7B27869B}" srcId="{57047CFA-7E65-44F1-A7E9-D0776B8854B7}" destId="{427BBBBC-DB09-418E-B7D7-4E70EB20C458}" srcOrd="0" destOrd="0" parTransId="{1DCB7CC9-7483-456D-BFA8-CD7FD94D99CA}" sibTransId="{5E5974E5-CF52-4D1A-BFE2-256939ADF2C8}"/>
    <dgm:cxn modelId="{1D1FC953-7D15-4993-A6DB-CAA960879939}" type="presOf" srcId="{CAEE2D47-85D4-47FD-9B85-8A28DDBC5A40}" destId="{8B8BC080-B224-4AC1-9CDA-35FE024B73DB}" srcOrd="1" destOrd="0" presId="urn:microsoft.com/office/officeart/2005/8/layout/orgChart1"/>
    <dgm:cxn modelId="{F7669311-2385-49FE-BCB0-7BD942718E6E}" type="presOf" srcId="{C2A31F24-99A6-43B7-B858-B9D0731D3844}" destId="{1A86862E-966D-44FE-ACD4-4C9373D16A8B}" srcOrd="0" destOrd="0" presId="urn:microsoft.com/office/officeart/2005/8/layout/orgChart1"/>
    <dgm:cxn modelId="{2A197FC0-E773-4328-B69B-8C1975B4D0C7}" srcId="{2F23E52B-B0D3-49A4-9954-3206B5315295}" destId="{C63C02A1-0753-4DDF-B91C-DB616EB362EB}" srcOrd="2" destOrd="0" parTransId="{A5F9DCDC-369B-47CB-934F-028A620BCE6C}" sibTransId="{8DFF4CB6-2FD6-42A4-AF61-57C4392AD898}"/>
    <dgm:cxn modelId="{01A74BC8-CB8E-4D65-83FE-996ABD411E9B}" srcId="{2F23E52B-B0D3-49A4-9954-3206B5315295}" destId="{6E84B913-B6B8-492B-AEBE-95F3396AABFB}" srcOrd="1" destOrd="0" parTransId="{D000BA05-0BC9-41C7-A03E-6E7857207BF2}" sibTransId="{E43424A2-6CAC-4503-8ABA-F754FD0C1D15}"/>
    <dgm:cxn modelId="{DFF6A0DA-21FA-4D08-8598-3C6DC1FF0D0C}" type="presOf" srcId="{0A4CFBCD-21B9-4264-A07C-56206533D2F6}" destId="{552E42C6-E4F9-44EE-AD41-157EEB7C1998}" srcOrd="1" destOrd="0" presId="urn:microsoft.com/office/officeart/2005/8/layout/orgChart1"/>
    <dgm:cxn modelId="{881123FE-AD3F-4682-AB2B-AE9B7D27764F}" type="presOf" srcId="{427BBBBC-DB09-418E-B7D7-4E70EB20C458}" destId="{8B1F4C1E-58BD-4E74-8C58-BDFB8129849D}" srcOrd="1" destOrd="0" presId="urn:microsoft.com/office/officeart/2005/8/layout/orgChart1"/>
    <dgm:cxn modelId="{A245CE1C-1BA8-411F-A2CB-FCBA20D8038D}" srcId="{BAEF43F1-9C09-4612-852C-0F236CECAA93}" destId="{1F32244A-E280-4A3B-BE82-10F1C881C1F2}" srcOrd="1" destOrd="0" parTransId="{EBA4CBBC-C50E-4451-82A9-AE89472D1752}" sibTransId="{5CF836A4-2141-47E0-9FE5-D4A7314397E2}"/>
    <dgm:cxn modelId="{649C1CDE-0654-4279-A634-B2E6F4DCFCB0}" type="presOf" srcId="{891DDC90-704B-49DB-B539-66035017068F}" destId="{12A00304-300F-4D9F-B89F-20BDDCE5916E}" srcOrd="0" destOrd="0" presId="urn:microsoft.com/office/officeart/2005/8/layout/orgChart1"/>
    <dgm:cxn modelId="{13DD299B-ADB7-49FB-A10D-77A423AEDC19}" srcId="{DA9F2952-DC4C-4FBF-9A51-8EF3443143A7}" destId="{DEFB605C-7231-4064-96D7-20999AD13862}" srcOrd="1" destOrd="0" parTransId="{FAD0AB51-9E8C-494C-BE21-5CCC28695A32}" sibTransId="{3BAA9540-AE44-4540-9E7A-EE02A30241A8}"/>
    <dgm:cxn modelId="{078E5120-C85E-488A-9CDF-384B3941A562}" type="presOf" srcId="{A75CE10C-510B-4EA4-A72E-0E522162E817}" destId="{0C68CEB7-55CF-4090-A866-51392B1569CA}" srcOrd="1" destOrd="0" presId="urn:microsoft.com/office/officeart/2005/8/layout/orgChart1"/>
    <dgm:cxn modelId="{2F1334F4-20F2-49A3-8BE1-0D56262727E1}" type="presOf" srcId="{53654AA4-4925-46BE-A44F-52DBC1FB9F0E}" destId="{271F31A1-6ADF-4ED6-9CF7-3E578B7883F8}" srcOrd="1" destOrd="0" presId="urn:microsoft.com/office/officeart/2005/8/layout/orgChart1"/>
    <dgm:cxn modelId="{E4D59057-E6EE-47BF-8A4F-1D4322A2A495}" type="presOf" srcId="{49805F7C-6278-4037-BC8C-68A75DFB3704}" destId="{A432357D-AA98-461C-BC58-7D4C5FA79495}" srcOrd="0" destOrd="0" presId="urn:microsoft.com/office/officeart/2005/8/layout/orgChart1"/>
    <dgm:cxn modelId="{9EF1E29C-02C5-42DF-945E-DB9F9FF83563}" type="presOf" srcId="{BAEF43F1-9C09-4612-852C-0F236CECAA93}" destId="{9FC531C7-59DF-4B72-83CB-6FFD25C91493}" srcOrd="0" destOrd="0" presId="urn:microsoft.com/office/officeart/2005/8/layout/orgChart1"/>
    <dgm:cxn modelId="{10D13D1F-CED0-4706-A020-E83514475D2B}" type="presOf" srcId="{D2D04BC8-FA67-49AC-BC4A-59DFC58990E5}" destId="{83A7145B-8CA9-417E-8A6C-94A3E8A825D6}" srcOrd="0" destOrd="0" presId="urn:microsoft.com/office/officeart/2005/8/layout/orgChart1"/>
    <dgm:cxn modelId="{AE56ACF2-D158-47E3-90F5-09DAB3861480}" type="presOf" srcId="{63D7C40B-F6F2-4B18-9E86-D922951A886B}" destId="{7C3A8014-D0C7-475B-A1B7-8B8E71B7F54E}" srcOrd="0" destOrd="0" presId="urn:microsoft.com/office/officeart/2005/8/layout/orgChart1"/>
    <dgm:cxn modelId="{00DC7B47-7891-489A-A17F-C53B1093C7DA}" type="presOf" srcId="{B22AB98E-539F-40C5-9081-FECD3FEC239A}" destId="{66646D9C-35D8-4DD4-87E6-F832552C805D}" srcOrd="1" destOrd="0" presId="urn:microsoft.com/office/officeart/2005/8/layout/orgChart1"/>
    <dgm:cxn modelId="{2BB1ED19-88C8-425A-8B96-CDCAB43E8B24}" type="presOf" srcId="{05B3B7EA-C085-41C7-94CE-E827AB58474E}" destId="{464F5FFD-E1FE-4138-A353-C88BD7765012}" srcOrd="0" destOrd="0" presId="urn:microsoft.com/office/officeart/2005/8/layout/orgChart1"/>
    <dgm:cxn modelId="{EA25511F-BAB2-46F4-A1BE-60E6B7C48EDB}" type="presOf" srcId="{AE692B60-E799-4A71-8D47-ECB04D7CA57A}" destId="{E4E61C0F-E4BB-47E8-BE27-5CEE89B0BD57}" srcOrd="1" destOrd="0" presId="urn:microsoft.com/office/officeart/2005/8/layout/orgChart1"/>
    <dgm:cxn modelId="{10720E9B-18C5-4FF5-8935-DF204D2E664B}" type="presOf" srcId="{3B08B72D-6DBD-42E4-B783-7F8C35C10340}" destId="{085431A1-B32A-4734-98BA-2EEB438190B2}" srcOrd="0" destOrd="0" presId="urn:microsoft.com/office/officeart/2005/8/layout/orgChart1"/>
    <dgm:cxn modelId="{79F40F9F-1A7B-4660-88FB-28C41D33A21B}" type="presOf" srcId="{8CC063C4-1D2B-4461-A535-434D0358152E}" destId="{4DF4C7AE-E989-4ED5-8DFE-B284035AAD56}" srcOrd="0" destOrd="0" presId="urn:microsoft.com/office/officeart/2005/8/layout/orgChart1"/>
    <dgm:cxn modelId="{9F633AE5-FA24-41AE-8BE5-523577F3933D}" type="presOf" srcId="{42D6F864-2633-4510-BEC4-3F4790E8FA1D}" destId="{696461C2-B990-4B80-B249-FD659C906001}" srcOrd="1" destOrd="0" presId="urn:microsoft.com/office/officeart/2005/8/layout/orgChart1"/>
    <dgm:cxn modelId="{E1D6D4AC-BF78-4E3F-ABE8-C4C4F0528D81}" type="presOf" srcId="{834B2E52-758E-4CEF-94C1-33C6BAE38D8C}" destId="{EE1721E7-77A4-4A10-B02E-AEA0726A91DD}" srcOrd="0" destOrd="0" presId="urn:microsoft.com/office/officeart/2005/8/layout/orgChart1"/>
    <dgm:cxn modelId="{3FA5D1BB-611D-4BA1-B217-EEEC4793CC38}" type="presOf" srcId="{3726A5DB-ACB3-4E9A-AA9A-26F71E90AB6E}" destId="{C6AB8207-BADE-4BB5-8AFC-63CE687604F7}" srcOrd="0" destOrd="0" presId="urn:microsoft.com/office/officeart/2005/8/layout/orgChart1"/>
    <dgm:cxn modelId="{48B05B8C-76DE-4EA0-8444-8890C57F6262}" type="presOf" srcId="{BAEF43F1-9C09-4612-852C-0F236CECAA93}" destId="{3C000CA4-8D30-428E-97B2-BC5384C06182}" srcOrd="1" destOrd="0" presId="urn:microsoft.com/office/officeart/2005/8/layout/orgChart1"/>
    <dgm:cxn modelId="{7B441BDE-E41F-4F03-8305-C671F821A019}" type="presOf" srcId="{D000BA05-0BC9-41C7-A03E-6E7857207BF2}" destId="{99AF28B4-E17C-43CF-9068-6A914B527045}" srcOrd="0" destOrd="0" presId="urn:microsoft.com/office/officeart/2005/8/layout/orgChart1"/>
    <dgm:cxn modelId="{AB020F01-0F89-4E7E-99CB-C2E60A784CE8}" type="presOf" srcId="{38438A3A-06A2-4699-8450-256DA7EE6884}" destId="{90C2F8D1-DB33-4DB0-9F91-4D5580D851C4}" srcOrd="0" destOrd="0" presId="urn:microsoft.com/office/officeart/2005/8/layout/orgChart1"/>
    <dgm:cxn modelId="{962E15F4-C8D4-46F4-8463-B9A8DE4AD68C}" type="presOf" srcId="{921C02F3-B015-4BEC-A859-8512E3700B1C}" destId="{6EB54715-5950-4139-8F63-077C3D8688C9}" srcOrd="0" destOrd="0" presId="urn:microsoft.com/office/officeart/2005/8/layout/orgChart1"/>
    <dgm:cxn modelId="{DB49AD75-9FE7-4A48-AB16-19E09F769069}" srcId="{AEEC19EE-9A0D-4F63-8BD6-BCD089AFF3C7}" destId="{4B147A52-F11A-4B15-877F-80AD2831A927}" srcOrd="1" destOrd="0" parTransId="{EAC48004-BCFA-400F-97EE-4831FB897AA8}" sibTransId="{AA76BBD1-468C-40D4-864B-61E5B94ECEEC}"/>
    <dgm:cxn modelId="{43F83D03-CF7E-4516-BE63-9316F5154721}" type="presOf" srcId="{1F32244A-E280-4A3B-BE82-10F1C881C1F2}" destId="{D22F3FE2-04AA-49FD-830E-28C398D40137}" srcOrd="1" destOrd="0" presId="urn:microsoft.com/office/officeart/2005/8/layout/orgChart1"/>
    <dgm:cxn modelId="{D2B29782-AC51-4645-83B8-B0A5353C6CC5}" srcId="{AE692B60-E799-4A71-8D47-ECB04D7CA57A}" destId="{53654AA4-4925-46BE-A44F-52DBC1FB9F0E}" srcOrd="0" destOrd="0" parTransId="{5F25EF62-0F85-47C7-8E73-15C86E9F342B}" sibTransId="{F88A3629-9360-4BD6-A0EF-F1C31EECBEDD}"/>
    <dgm:cxn modelId="{29E05E75-C0C4-453A-80A9-E3DDC7CF509A}" srcId="{57047CFA-7E65-44F1-A7E9-D0776B8854B7}" destId="{E112B6E5-B22A-43ED-9518-29777E6C9507}" srcOrd="2" destOrd="0" parTransId="{EB0316EE-B52A-48B6-995B-7F1BF1FDFBEB}" sibTransId="{91326BA2-29C2-49AA-B78A-54C187E29A8B}"/>
    <dgm:cxn modelId="{9AA767C3-767E-45AD-9861-5DCF49854E77}" type="presOf" srcId="{42D6F864-2633-4510-BEC4-3F4790E8FA1D}" destId="{EBFD2304-28D8-4C5A-A472-9EF5A4E5542F}" srcOrd="0" destOrd="0" presId="urn:microsoft.com/office/officeart/2005/8/layout/orgChart1"/>
    <dgm:cxn modelId="{E8E0CB69-7566-4BCE-A93C-D17C3E31AEF0}" type="presOf" srcId="{55C476B7-3FA0-4B84-9DFB-013026DEAF09}" destId="{D66BB23A-65AB-4864-9838-1E1E2091044F}" srcOrd="1" destOrd="0" presId="urn:microsoft.com/office/officeart/2005/8/layout/orgChart1"/>
    <dgm:cxn modelId="{39DED973-F8A3-41B5-8A81-B6EA8A53D81A}" type="presOf" srcId="{CAEE2D47-85D4-47FD-9B85-8A28DDBC5A40}" destId="{137ED2BB-FF8D-423D-B4C1-58A6163430F3}" srcOrd="0" destOrd="0" presId="urn:microsoft.com/office/officeart/2005/8/layout/orgChart1"/>
    <dgm:cxn modelId="{6EA70313-3E2C-4955-B6AB-388AA4C8C63A}" type="presOf" srcId="{27B7C54A-F26D-45F4-8EDB-07E2B99F62A8}" destId="{FF58662F-7921-4552-B90A-551A029A83B9}" srcOrd="0" destOrd="0" presId="urn:microsoft.com/office/officeart/2005/8/layout/orgChart1"/>
    <dgm:cxn modelId="{BBB960FF-6BB3-4189-B091-3D31A0DEF94F}" type="presOf" srcId="{97D19C06-095C-41C2-9B33-DCE17BE7C6D4}" destId="{DDC88932-FE8F-4469-B208-FF340377EBE5}" srcOrd="1" destOrd="0" presId="urn:microsoft.com/office/officeart/2005/8/layout/orgChart1"/>
    <dgm:cxn modelId="{A02B8139-012C-4037-9FEA-9F57A3FEE7CD}" type="presOf" srcId="{57A1D769-68C4-48A7-A5A9-4BE7F2741D09}" destId="{BD9DC34F-9881-4094-AA4B-4CC1F04C6B4F}" srcOrd="0" destOrd="0" presId="urn:microsoft.com/office/officeart/2005/8/layout/orgChart1"/>
    <dgm:cxn modelId="{2EF060EF-BF3A-4F75-964D-F15194D2877B}" srcId="{AE692B60-E799-4A71-8D47-ECB04D7CA57A}" destId="{F197563F-60DB-48A3-9729-2113B8862169}" srcOrd="2" destOrd="0" parTransId="{5DEC7880-C578-459B-BBC9-733B7C66724D}" sibTransId="{B48FF258-1015-4582-92C9-ECDD93329D11}"/>
    <dgm:cxn modelId="{46FC2C7E-546A-46BE-9004-EEC52C379DB5}" type="presOf" srcId="{D4D25D4A-80FC-4567-9ECC-AF8EC8795646}" destId="{17183D93-2038-466B-936E-A1EFC25941C1}" srcOrd="0" destOrd="0" presId="urn:microsoft.com/office/officeart/2005/8/layout/orgChart1"/>
    <dgm:cxn modelId="{DDEB4FE8-C784-4440-9BF6-5A624F57BA9E}" srcId="{55C476B7-3FA0-4B84-9DFB-013026DEAF09}" destId="{8BA6DC09-EA96-407E-A457-38137D0093D2}" srcOrd="1" destOrd="0" parTransId="{27B7C54A-F26D-45F4-8EDB-07E2B99F62A8}" sibTransId="{006454BD-A4BB-41FF-98FA-87C8CE6ACA20}"/>
    <dgm:cxn modelId="{12497696-0B9A-4628-8B6C-8B599615DD51}" type="presOf" srcId="{DEFB605C-7231-4064-96D7-20999AD13862}" destId="{1100E269-818B-4922-9B14-5A0376D6E816}" srcOrd="0" destOrd="0" presId="urn:microsoft.com/office/officeart/2005/8/layout/orgChart1"/>
    <dgm:cxn modelId="{E0E4811D-244F-41BD-B2F6-68B010AC86FC}" srcId="{AEEC19EE-9A0D-4F63-8BD6-BCD089AFF3C7}" destId="{AE692B60-E799-4A71-8D47-ECB04D7CA57A}" srcOrd="4" destOrd="0" parTransId="{DDB7EA44-6A93-4C2C-8A97-53A55E212A64}" sibTransId="{7229F0E8-BFDB-40D3-876A-970C9D2C522B}"/>
    <dgm:cxn modelId="{D688B850-AF62-46F3-A547-412CD49AC0D5}" srcId="{AEEC19EE-9A0D-4F63-8BD6-BCD089AFF3C7}" destId="{05B3B7EA-C085-41C7-94CE-E827AB58474E}" srcOrd="3" destOrd="0" parTransId="{AE4B204B-A23E-4E64-98B9-0EE15180646E}" sibTransId="{840D9B94-712A-4186-B01C-0A5B0ABE699E}"/>
    <dgm:cxn modelId="{614FDC5B-A989-47C3-9571-B79220D735C7}" type="presOf" srcId="{57DD2477-6808-4B2C-99CE-5673765E9126}" destId="{6E28F466-D692-430F-A3F4-3217ECA9B7E6}" srcOrd="0" destOrd="0" presId="urn:microsoft.com/office/officeart/2005/8/layout/orgChart1"/>
    <dgm:cxn modelId="{5CBDAC47-994B-4F07-8E38-ED7723507688}" type="presOf" srcId="{57DD2477-6808-4B2C-99CE-5673765E9126}" destId="{EA946922-EA74-4732-B05B-9E6392FB0942}" srcOrd="1" destOrd="0" presId="urn:microsoft.com/office/officeart/2005/8/layout/orgChart1"/>
    <dgm:cxn modelId="{472B5A73-B1D7-4A55-A4A7-AC009560DFA3}" srcId="{AEEC19EE-9A0D-4F63-8BD6-BCD089AFF3C7}" destId="{BAEF43F1-9C09-4612-852C-0F236CECAA93}" srcOrd="2" destOrd="0" parTransId="{1B4E9118-E50D-43CE-8F4C-2297D12782F1}" sibTransId="{C3422BF4-CBB6-461A-BD0B-5DB9F84B4460}"/>
    <dgm:cxn modelId="{F14BCE1D-76AE-478C-8F5D-E4A6F61F6A84}" type="presOf" srcId="{8D458C32-0BB9-40AF-92F6-B976B5C0C14E}" destId="{14D9AA24-BB6C-4397-810D-62C7A5043AD6}" srcOrd="1" destOrd="0" presId="urn:microsoft.com/office/officeart/2005/8/layout/orgChart1"/>
    <dgm:cxn modelId="{76F920E5-182B-42F5-BA9A-111674A58F89}" type="presOf" srcId="{834B2E52-758E-4CEF-94C1-33C6BAE38D8C}" destId="{0A7DCFEF-EB77-4807-B8C0-166C363356B2}" srcOrd="1" destOrd="0" presId="urn:microsoft.com/office/officeart/2005/8/layout/orgChart1"/>
    <dgm:cxn modelId="{3B48F4F0-8E2D-48F0-ABE7-D7720942E7BE}" type="presOf" srcId="{3B08B72D-6DBD-42E4-B783-7F8C35C10340}" destId="{948DB7C5-16F0-49FD-BAA4-01B0EF60BB51}" srcOrd="1" destOrd="0" presId="urn:microsoft.com/office/officeart/2005/8/layout/orgChart1"/>
    <dgm:cxn modelId="{C18964B9-0B9B-4DAE-B7D6-26E587AD71E6}" srcId="{DA9F2952-DC4C-4FBF-9A51-8EF3443143A7}" destId="{1949AFFF-82C5-4186-97C4-CBD802A391E7}" srcOrd="2" destOrd="0" parTransId="{25C696B1-656D-43DB-AC85-DB130F764E6B}" sibTransId="{50B7BDBE-B157-472B-8DC7-3DBD5387F9A0}"/>
    <dgm:cxn modelId="{55D5F1C8-5737-4795-AEF4-0B4D643AD12C}" srcId="{05B3B7EA-C085-41C7-94CE-E827AB58474E}" destId="{1C4F237A-817C-440D-9F94-27CD4DEB23D9}" srcOrd="0" destOrd="0" parTransId="{F316173E-510A-4C57-AAC1-FA629C39A571}" sibTransId="{454F960B-A9F1-4116-A970-E98A53B4D02C}"/>
    <dgm:cxn modelId="{633BBD9E-7E0C-403B-A47E-9D8A4228295B}" type="presOf" srcId="{9CC04275-1686-4ACA-B90D-288753A6F409}" destId="{0B30704A-855D-40C3-8315-7EB52E194F16}" srcOrd="0" destOrd="0" presId="urn:microsoft.com/office/officeart/2005/8/layout/orgChart1"/>
    <dgm:cxn modelId="{738F1C4B-B8B2-4EC2-978A-50208A0BC4BE}" srcId="{63D7C40B-F6F2-4B18-9E86-D922951A886B}" destId="{42D6F864-2633-4510-BEC4-3F4790E8FA1D}" srcOrd="2" destOrd="0" parTransId="{00603ED3-0AD5-4A9F-B727-75FD53AFEF85}" sibTransId="{A6F47148-54E0-4431-A096-A3AACF5EA67E}"/>
    <dgm:cxn modelId="{060DCF3B-BB2E-46BC-958A-273DA5FDFC12}" type="presOf" srcId="{F197563F-60DB-48A3-9729-2113B8862169}" destId="{609E7CE8-A4B7-4354-87E4-A25CDAFB0ACD}" srcOrd="1" destOrd="0" presId="urn:microsoft.com/office/officeart/2005/8/layout/orgChart1"/>
    <dgm:cxn modelId="{FC85551E-EBF7-4C7E-87B7-83382F6D01DF}" srcId="{4633481F-0AF4-4290-B7B6-476DBB13063A}" destId="{B22AB98E-539F-40C5-9081-FECD3FEC239A}" srcOrd="3" destOrd="0" parTransId="{2851C8A9-D3FD-4177-8E75-7B35E53E197D}" sibTransId="{D3118452-A3AA-469A-8254-647474BC9B7B}"/>
    <dgm:cxn modelId="{6841F354-1A3B-4B3A-897A-AFD3673691FD}" type="presOf" srcId="{C5D99DF7-1994-48AB-8B54-AB129D13BC7E}" destId="{4A84D476-5253-496B-A89F-5B243235F380}" srcOrd="0" destOrd="0" presId="urn:microsoft.com/office/officeart/2005/8/layout/orgChart1"/>
    <dgm:cxn modelId="{8A93C7DF-A6DA-4B34-84AB-B97957B9D585}" srcId="{AE692B60-E799-4A71-8D47-ECB04D7CA57A}" destId="{A75CE10C-510B-4EA4-A72E-0E522162E817}" srcOrd="1" destOrd="0" parTransId="{2C519151-68CE-49D5-B3CD-5313CE4A5EFE}" sibTransId="{762F3772-74BE-437D-AB35-E848CFAFBCF0}"/>
    <dgm:cxn modelId="{6E4D478E-2EA0-4B69-BC68-F42EF8B4FBF2}" type="presOf" srcId="{A449279A-3152-4EF2-94EB-77425737E445}" destId="{9ADD820D-1014-4FAC-8A54-12270624D348}" srcOrd="0" destOrd="0" presId="urn:microsoft.com/office/officeart/2005/8/layout/orgChart1"/>
    <dgm:cxn modelId="{F087D2DE-8548-4BDF-B7CE-A7D716B021F6}" type="presOf" srcId="{2C519151-68CE-49D5-B3CD-5313CE4A5EFE}" destId="{1E89E1B4-B12A-4796-81E2-91E84A068009}" srcOrd="0" destOrd="0" presId="urn:microsoft.com/office/officeart/2005/8/layout/orgChart1"/>
    <dgm:cxn modelId="{613CCA11-1FE7-4B99-8515-55A7BEC768B7}" type="presOf" srcId="{57047CFA-7E65-44F1-A7E9-D0776B8854B7}" destId="{7D7740BA-8337-42FF-ACAA-61DAC9059032}" srcOrd="0" destOrd="0" presId="urn:microsoft.com/office/officeart/2005/8/layout/orgChart1"/>
    <dgm:cxn modelId="{A25963DB-CA90-4C03-A510-A56A162D5E1D}" type="presOf" srcId="{5F30039B-6F2E-4029-A44E-A8E97E089EE1}" destId="{8CB95CFD-F71C-4572-85A1-13EC01D721C4}" srcOrd="0" destOrd="0" presId="urn:microsoft.com/office/officeart/2005/8/layout/orgChart1"/>
    <dgm:cxn modelId="{8E4E76E5-1990-404B-BB8C-39D92245C475}" type="presOf" srcId="{5DEC7880-C578-459B-BBC9-733B7C66724D}" destId="{BADB6D79-CFE1-4A95-8BB6-4FF9215AF839}" srcOrd="0" destOrd="0" presId="urn:microsoft.com/office/officeart/2005/8/layout/orgChart1"/>
    <dgm:cxn modelId="{6815A0B3-ECDA-49C7-BBAB-3F3D7D64EB11}" type="presOf" srcId="{6846C066-EEA7-4AA5-8DD5-528CE77B9095}" destId="{FFC13B03-7ED0-4F45-89C7-B1B755C516A6}" srcOrd="0" destOrd="0" presId="urn:microsoft.com/office/officeart/2005/8/layout/orgChart1"/>
    <dgm:cxn modelId="{DDC33915-A969-4518-B556-BBEB73D83C8E}" type="presOf" srcId="{53654AA4-4925-46BE-A44F-52DBC1FB9F0E}" destId="{4CBC37B2-D3C4-4283-9AE9-140EC469E8D3}" srcOrd="0" destOrd="0" presId="urn:microsoft.com/office/officeart/2005/8/layout/orgChart1"/>
    <dgm:cxn modelId="{B0C91DBD-75FB-4369-B731-C621E26B90D0}" type="presOf" srcId="{4633481F-0AF4-4290-B7B6-476DBB13063A}" destId="{D06DBC4F-5652-481A-9C5D-7286B28BD1B7}" srcOrd="0" destOrd="0" presId="urn:microsoft.com/office/officeart/2005/8/layout/orgChart1"/>
    <dgm:cxn modelId="{DF7BBBDD-DDFD-4BCC-B48F-E395A3D36E8F}" type="presOf" srcId="{5F25EF62-0F85-47C7-8E73-15C86E9F342B}" destId="{683F6770-6690-4CB1-8BB6-37EF52F8EF47}" srcOrd="0" destOrd="0" presId="urn:microsoft.com/office/officeart/2005/8/layout/orgChart1"/>
    <dgm:cxn modelId="{A940F0CB-36F9-4E33-83A0-FB4AC72F6CA3}" type="presOf" srcId="{7108AD8A-0D75-4E0C-A660-04C17CC1EB37}" destId="{9EFA6011-D57E-4CA0-8D45-A35700C65F93}" srcOrd="0" destOrd="0" presId="urn:microsoft.com/office/officeart/2005/8/layout/orgChart1"/>
    <dgm:cxn modelId="{E2D83D05-73D6-472E-93CE-B3E96A5D4570}" type="presOf" srcId="{E112B6E5-B22A-43ED-9518-29777E6C9507}" destId="{D8697093-F2EC-4B73-AC95-7D041E21F3EF}" srcOrd="1" destOrd="0" presId="urn:microsoft.com/office/officeart/2005/8/layout/orgChart1"/>
    <dgm:cxn modelId="{48B71BBC-987C-4D7D-A5F9-CBC5633A20C3}" type="presOf" srcId="{F316173E-510A-4C57-AAC1-FA629C39A571}" destId="{8B9A0720-DCF7-4EE3-BD88-EA92265A5D96}" srcOrd="0" destOrd="0" presId="urn:microsoft.com/office/officeart/2005/8/layout/orgChart1"/>
    <dgm:cxn modelId="{45350553-5F6D-4A87-BBEC-070F554285C7}" srcId="{AEEC19EE-9A0D-4F63-8BD6-BCD089AFF3C7}" destId="{2F23E52B-B0D3-49A4-9954-3206B5315295}" srcOrd="6" destOrd="0" parTransId="{FD6C3A11-E8C6-45B7-A591-3D9EA3024223}" sibTransId="{69A35592-5D9E-46F6-BACD-B2198E308AEE}"/>
    <dgm:cxn modelId="{939AAE9A-1F06-420F-977E-C12697EDAA9F}" type="presOf" srcId="{AEEC19EE-9A0D-4F63-8BD6-BCD089AFF3C7}" destId="{95B3E28A-60CD-4867-BC6D-F09B26EE42F1}" srcOrd="1" destOrd="0" presId="urn:microsoft.com/office/officeart/2005/8/layout/orgChart1"/>
    <dgm:cxn modelId="{079AB63D-6DC0-4858-AC53-801E7969ECD4}" type="presOf" srcId="{967E6E98-8F0A-4E99-8781-C09131B556A7}" destId="{B8EB5814-C5DC-4420-9E71-8A34AB966C30}" srcOrd="0" destOrd="0" presId="urn:microsoft.com/office/officeart/2005/8/layout/orgChart1"/>
    <dgm:cxn modelId="{A55CD750-2ED4-48F2-B167-0A81E4ED5F32}" srcId="{57047CFA-7E65-44F1-A7E9-D0776B8854B7}" destId="{C5D99DF7-1994-48AB-8B54-AB129D13BC7E}" srcOrd="1" destOrd="0" parTransId="{3726A5DB-ACB3-4E9A-AA9A-26F71E90AB6E}" sibTransId="{08F59049-FADB-4F90-AF92-FE48BDAADA07}"/>
    <dgm:cxn modelId="{E2B1F78E-BCCF-435B-AA12-CD17CD039251}" type="presOf" srcId="{F4E9EBE9-D2A9-4D91-8428-42CC03AB2356}" destId="{14314E1A-CE13-4C64-A5E6-8991C0BCF275}" srcOrd="0" destOrd="0" presId="urn:microsoft.com/office/officeart/2005/8/layout/orgChart1"/>
    <dgm:cxn modelId="{F682070F-9C83-48DB-BA46-28632761A151}" type="presOf" srcId="{B22AB98E-539F-40C5-9081-FECD3FEC239A}" destId="{0B179208-BC16-4BE1-83D7-236FBE2136F0}" srcOrd="0" destOrd="0" presId="urn:microsoft.com/office/officeart/2005/8/layout/orgChart1"/>
    <dgm:cxn modelId="{D1ACF4E3-AF8B-4000-A282-4411E7E711BD}" type="presOf" srcId="{1DCB7CC9-7483-456D-BFA8-CD7FD94D99CA}" destId="{CD90A975-4F7D-4BFA-8995-E3C4DD33C6E7}" srcOrd="0" destOrd="0" presId="urn:microsoft.com/office/officeart/2005/8/layout/orgChart1"/>
    <dgm:cxn modelId="{38D12827-F92B-479A-AFCF-99F69F5E13C9}" type="presOf" srcId="{4B147A52-F11A-4B15-877F-80AD2831A927}" destId="{E551E78C-3283-4EDB-B778-55F7270D1884}" srcOrd="1" destOrd="0" presId="urn:microsoft.com/office/officeart/2005/8/layout/orgChart1"/>
    <dgm:cxn modelId="{4022FD2E-8B95-44FF-8F9D-14FA750EFF3F}" srcId="{AEEC19EE-9A0D-4F63-8BD6-BCD089AFF3C7}" destId="{DA9F2952-DC4C-4FBF-9A51-8EF3443143A7}" srcOrd="5" destOrd="0" parTransId="{D4D25D4A-80FC-4567-9ECC-AF8EC8795646}" sibTransId="{F4D70080-96F3-42D4-ABFE-6CE52B4FDABC}"/>
    <dgm:cxn modelId="{7A8CC6CE-CF03-466D-B539-E420AF0AC78D}" srcId="{4633481F-0AF4-4290-B7B6-476DBB13063A}" destId="{6846C066-EEA7-4AA5-8DD5-528CE77B9095}" srcOrd="4" destOrd="0" parTransId="{57A1D769-68C4-48A7-A5A9-4BE7F2741D09}" sibTransId="{9417FF71-9E95-4D41-8AC7-71E3E01CA87B}"/>
    <dgm:cxn modelId="{612D4DFF-C2E3-4BB2-A86E-A17BA0FDC078}" srcId="{4B147A52-F11A-4B15-877F-80AD2831A927}" destId="{8D458C32-0BB9-40AF-92F6-B976B5C0C14E}" srcOrd="1" destOrd="0" parTransId="{F4E9EBE9-D2A9-4D91-8428-42CC03AB2356}" sibTransId="{3DD3F713-98EE-4EB2-91AF-8334DC2E2672}"/>
    <dgm:cxn modelId="{1F10BC3C-7C01-42F0-971C-1EEF4B60E481}" type="presOf" srcId="{4B147A52-F11A-4B15-877F-80AD2831A927}" destId="{B984A229-5283-448E-9705-1FA275962803}" srcOrd="0" destOrd="0" presId="urn:microsoft.com/office/officeart/2005/8/layout/orgChart1"/>
    <dgm:cxn modelId="{2D6B0B1D-057F-4104-8B1F-EAE1ED8173FA}" srcId="{63D7C40B-F6F2-4B18-9E86-D922951A886B}" destId="{57DD2477-6808-4B2C-99CE-5673765E9126}" srcOrd="1" destOrd="0" parTransId="{38438A3A-06A2-4699-8450-256DA7EE6884}" sibTransId="{27B23CEF-346B-4110-A22D-C542BFA49C35}"/>
    <dgm:cxn modelId="{BC382BEC-8199-4248-BBC5-5CA1643E289B}" type="presOf" srcId="{1949AFFF-82C5-4186-97C4-CBD802A391E7}" destId="{BB062A6E-2D69-444E-877C-245E45B68227}" srcOrd="0" destOrd="0" presId="urn:microsoft.com/office/officeart/2005/8/layout/orgChart1"/>
    <dgm:cxn modelId="{1719A787-0F2A-428F-B15B-2DDB9DC8319C}" type="presOf" srcId="{8BA6DC09-EA96-407E-A457-38137D0093D2}" destId="{5475D1D5-DDA4-4FD9-A02B-246B27EE8B8E}" srcOrd="0" destOrd="0" presId="urn:microsoft.com/office/officeart/2005/8/layout/orgChart1"/>
    <dgm:cxn modelId="{FD589658-0D81-4E04-A076-D6960711223C}" type="presParOf" srcId="{1A86862E-966D-44FE-ACD4-4C9373D16A8B}" destId="{446A8BA8-CF91-4D88-BC6C-6A820807ACE3}" srcOrd="0" destOrd="0" presId="urn:microsoft.com/office/officeart/2005/8/layout/orgChart1"/>
    <dgm:cxn modelId="{6426A121-C934-436A-BE81-C6A71389BED1}" type="presParOf" srcId="{446A8BA8-CF91-4D88-BC6C-6A820807ACE3}" destId="{F0AEA3D7-C363-493E-97F8-34B159E0135D}" srcOrd="0" destOrd="0" presId="urn:microsoft.com/office/officeart/2005/8/layout/orgChart1"/>
    <dgm:cxn modelId="{F91DFE77-11A2-4181-96B7-B16024813A6C}" type="presParOf" srcId="{F0AEA3D7-C363-493E-97F8-34B159E0135D}" destId="{6FBCBA79-9277-4F56-800B-64382B0E4B1E}" srcOrd="0" destOrd="0" presId="urn:microsoft.com/office/officeart/2005/8/layout/orgChart1"/>
    <dgm:cxn modelId="{25459DCE-8710-4A85-B10D-DD1BB6676817}" type="presParOf" srcId="{F0AEA3D7-C363-493E-97F8-34B159E0135D}" destId="{95B3E28A-60CD-4867-BC6D-F09B26EE42F1}" srcOrd="1" destOrd="0" presId="urn:microsoft.com/office/officeart/2005/8/layout/orgChart1"/>
    <dgm:cxn modelId="{EEE273BD-251D-444F-9807-5CA4D40594EE}" type="presParOf" srcId="{446A8BA8-CF91-4D88-BC6C-6A820807ACE3}" destId="{4952E1B3-26F6-4C99-82D1-35D05E0CB47B}" srcOrd="1" destOrd="0" presId="urn:microsoft.com/office/officeart/2005/8/layout/orgChart1"/>
    <dgm:cxn modelId="{0C3F99BC-8635-4371-98B6-E0810BC28592}" type="presParOf" srcId="{4952E1B3-26F6-4C99-82D1-35D05E0CB47B}" destId="{8CB95CFD-F71C-4572-85A1-13EC01D721C4}" srcOrd="0" destOrd="0" presId="urn:microsoft.com/office/officeart/2005/8/layout/orgChart1"/>
    <dgm:cxn modelId="{F3B6812F-FBCD-41B6-B13E-3E0FD2910A1F}" type="presParOf" srcId="{4952E1B3-26F6-4C99-82D1-35D05E0CB47B}" destId="{2EFCF9EB-0F9B-44E8-9DC1-F3F51BDD44EA}" srcOrd="1" destOrd="0" presId="urn:microsoft.com/office/officeart/2005/8/layout/orgChart1"/>
    <dgm:cxn modelId="{ADF74E65-72F1-4176-B411-B2B635A7980E}" type="presParOf" srcId="{2EFCF9EB-0F9B-44E8-9DC1-F3F51BDD44EA}" destId="{A15F624F-C0DC-4341-9676-04991E6A72C9}" srcOrd="0" destOrd="0" presId="urn:microsoft.com/office/officeart/2005/8/layout/orgChart1"/>
    <dgm:cxn modelId="{97373BF7-BE09-4A38-9AAB-D4406B290FFB}" type="presParOf" srcId="{A15F624F-C0DC-4341-9676-04991E6A72C9}" destId="{7D7740BA-8337-42FF-ACAA-61DAC9059032}" srcOrd="0" destOrd="0" presId="urn:microsoft.com/office/officeart/2005/8/layout/orgChart1"/>
    <dgm:cxn modelId="{E0172494-890D-4B69-8E5E-FD5DBBD0B87E}" type="presParOf" srcId="{A15F624F-C0DC-4341-9676-04991E6A72C9}" destId="{68400969-54E1-4A4A-870A-6245187CF109}" srcOrd="1" destOrd="0" presId="urn:microsoft.com/office/officeart/2005/8/layout/orgChart1"/>
    <dgm:cxn modelId="{861FA2E1-692B-472C-8B55-3166FD7CB4ED}" type="presParOf" srcId="{2EFCF9EB-0F9B-44E8-9DC1-F3F51BDD44EA}" destId="{CD5E399F-A69D-4F65-87A9-5077676A0221}" srcOrd="1" destOrd="0" presId="urn:microsoft.com/office/officeart/2005/8/layout/orgChart1"/>
    <dgm:cxn modelId="{1DD835D2-0B80-4AC7-8652-D6D565CA6BFF}" type="presParOf" srcId="{CD5E399F-A69D-4F65-87A9-5077676A0221}" destId="{CD90A975-4F7D-4BFA-8995-E3C4DD33C6E7}" srcOrd="0" destOrd="0" presId="urn:microsoft.com/office/officeart/2005/8/layout/orgChart1"/>
    <dgm:cxn modelId="{9E83EE37-A6B8-4738-897A-97D919E059BD}" type="presParOf" srcId="{CD5E399F-A69D-4F65-87A9-5077676A0221}" destId="{1329D504-DE5A-42EF-BDE7-6EB446F5152A}" srcOrd="1" destOrd="0" presId="urn:microsoft.com/office/officeart/2005/8/layout/orgChart1"/>
    <dgm:cxn modelId="{BFCD0BD3-E46D-44E6-B66A-446052267035}" type="presParOf" srcId="{1329D504-DE5A-42EF-BDE7-6EB446F5152A}" destId="{C04B1DF2-A200-4066-ADE0-31DB103C7AE9}" srcOrd="0" destOrd="0" presId="urn:microsoft.com/office/officeart/2005/8/layout/orgChart1"/>
    <dgm:cxn modelId="{7EE3A2E3-29DF-4888-9C6A-59757A50528C}" type="presParOf" srcId="{C04B1DF2-A200-4066-ADE0-31DB103C7AE9}" destId="{D3DBCB2F-8293-4112-B95F-91C2C1B4DFA5}" srcOrd="0" destOrd="0" presId="urn:microsoft.com/office/officeart/2005/8/layout/orgChart1"/>
    <dgm:cxn modelId="{24C4E9D1-2A05-4058-B367-29E2CF7FDE01}" type="presParOf" srcId="{C04B1DF2-A200-4066-ADE0-31DB103C7AE9}" destId="{8B1F4C1E-58BD-4E74-8C58-BDFB8129849D}" srcOrd="1" destOrd="0" presId="urn:microsoft.com/office/officeart/2005/8/layout/orgChart1"/>
    <dgm:cxn modelId="{A1A89BD8-E4DF-4C0F-9B1B-63DC0C227491}" type="presParOf" srcId="{1329D504-DE5A-42EF-BDE7-6EB446F5152A}" destId="{04ADD300-8DE1-4FC4-B5D6-7AF125857282}" srcOrd="1" destOrd="0" presId="urn:microsoft.com/office/officeart/2005/8/layout/orgChart1"/>
    <dgm:cxn modelId="{1DC7F09A-15A2-4964-B384-BBDE7F348283}" type="presParOf" srcId="{1329D504-DE5A-42EF-BDE7-6EB446F5152A}" destId="{A7C130DF-A770-4185-B21B-9F93E98AF9D6}" srcOrd="2" destOrd="0" presId="urn:microsoft.com/office/officeart/2005/8/layout/orgChart1"/>
    <dgm:cxn modelId="{795F5684-C39C-4EBD-9DDC-E05DA43FA8E0}" type="presParOf" srcId="{CD5E399F-A69D-4F65-87A9-5077676A0221}" destId="{C6AB8207-BADE-4BB5-8AFC-63CE687604F7}" srcOrd="2" destOrd="0" presId="urn:microsoft.com/office/officeart/2005/8/layout/orgChart1"/>
    <dgm:cxn modelId="{E8176520-6A46-4BC0-BCC6-04F72FE508B1}" type="presParOf" srcId="{CD5E399F-A69D-4F65-87A9-5077676A0221}" destId="{46817081-1D08-4A09-94E6-E3DE0F736462}" srcOrd="3" destOrd="0" presId="urn:microsoft.com/office/officeart/2005/8/layout/orgChart1"/>
    <dgm:cxn modelId="{48947B80-E629-43BC-B916-CBDF6A188229}" type="presParOf" srcId="{46817081-1D08-4A09-94E6-E3DE0F736462}" destId="{007026A5-D7A9-4A6D-9963-DB983C7520BC}" srcOrd="0" destOrd="0" presId="urn:microsoft.com/office/officeart/2005/8/layout/orgChart1"/>
    <dgm:cxn modelId="{2D885AE0-EA3D-4F33-8E06-C8B451B3BF36}" type="presParOf" srcId="{007026A5-D7A9-4A6D-9963-DB983C7520BC}" destId="{4A84D476-5253-496B-A89F-5B243235F380}" srcOrd="0" destOrd="0" presId="urn:microsoft.com/office/officeart/2005/8/layout/orgChart1"/>
    <dgm:cxn modelId="{1FE7BD73-1E64-460E-9E8B-527ECC7B820F}" type="presParOf" srcId="{007026A5-D7A9-4A6D-9963-DB983C7520BC}" destId="{D8A706BD-A1F2-48F6-ABFF-48941E4FD602}" srcOrd="1" destOrd="0" presId="urn:microsoft.com/office/officeart/2005/8/layout/orgChart1"/>
    <dgm:cxn modelId="{14D33C69-B8F9-4F37-BB7F-12E75E82E8EB}" type="presParOf" srcId="{46817081-1D08-4A09-94E6-E3DE0F736462}" destId="{88FD6C3C-C4ED-4191-875B-0F2FB39B0DC4}" srcOrd="1" destOrd="0" presId="urn:microsoft.com/office/officeart/2005/8/layout/orgChart1"/>
    <dgm:cxn modelId="{D3250A44-4121-416B-92E5-A313185BD85E}" type="presParOf" srcId="{46817081-1D08-4A09-94E6-E3DE0F736462}" destId="{F61EEB31-22D6-4E2D-840A-837E6CE2216C}" srcOrd="2" destOrd="0" presId="urn:microsoft.com/office/officeart/2005/8/layout/orgChart1"/>
    <dgm:cxn modelId="{34FA1531-ABC7-4EAB-8029-A5E16248CFA8}" type="presParOf" srcId="{CD5E399F-A69D-4F65-87A9-5077676A0221}" destId="{4CC9E1F2-81D0-4E1C-90B0-8E06DD2B9D77}" srcOrd="4" destOrd="0" presId="urn:microsoft.com/office/officeart/2005/8/layout/orgChart1"/>
    <dgm:cxn modelId="{35E9F115-66D0-4878-A76C-72B58C4F6105}" type="presParOf" srcId="{CD5E399F-A69D-4F65-87A9-5077676A0221}" destId="{DF94C031-3458-4419-8A3F-2C7C774A1A69}" srcOrd="5" destOrd="0" presId="urn:microsoft.com/office/officeart/2005/8/layout/orgChart1"/>
    <dgm:cxn modelId="{375A03DB-1293-416C-81AF-D28BEE8774E5}" type="presParOf" srcId="{DF94C031-3458-4419-8A3F-2C7C774A1A69}" destId="{621F29A9-2024-40CB-AB6C-D8E5BC3B8C20}" srcOrd="0" destOrd="0" presId="urn:microsoft.com/office/officeart/2005/8/layout/orgChart1"/>
    <dgm:cxn modelId="{561DEA7E-B2C9-4E7A-A2E1-826CFAE0B8F1}" type="presParOf" srcId="{621F29A9-2024-40CB-AB6C-D8E5BC3B8C20}" destId="{7C468AFA-6545-4CE8-A5AC-B8E111A4DB4E}" srcOrd="0" destOrd="0" presId="urn:microsoft.com/office/officeart/2005/8/layout/orgChart1"/>
    <dgm:cxn modelId="{BEAC59E8-5F5A-4659-B8C4-5B8F0E04AA9B}" type="presParOf" srcId="{621F29A9-2024-40CB-AB6C-D8E5BC3B8C20}" destId="{D8697093-F2EC-4B73-AC95-7D041E21F3EF}" srcOrd="1" destOrd="0" presId="urn:microsoft.com/office/officeart/2005/8/layout/orgChart1"/>
    <dgm:cxn modelId="{BCC16E30-1004-4E6D-BB3E-8E6D7B96F89F}" type="presParOf" srcId="{DF94C031-3458-4419-8A3F-2C7C774A1A69}" destId="{F6F2D329-6A38-4033-956C-47ED8422324B}" srcOrd="1" destOrd="0" presId="urn:microsoft.com/office/officeart/2005/8/layout/orgChart1"/>
    <dgm:cxn modelId="{A97723FF-3340-43A7-8FE4-B7D25454957B}" type="presParOf" srcId="{DF94C031-3458-4419-8A3F-2C7C774A1A69}" destId="{2D30C062-2036-4E8B-B03C-48231A0D6543}" srcOrd="2" destOrd="0" presId="urn:microsoft.com/office/officeart/2005/8/layout/orgChart1"/>
    <dgm:cxn modelId="{6A82BD4D-5B79-4D90-B8D3-9E5DBAA775E6}" type="presParOf" srcId="{CD5E399F-A69D-4F65-87A9-5077676A0221}" destId="{ACD4902C-9E90-4109-BA83-B173D6E954CF}" srcOrd="6" destOrd="0" presId="urn:microsoft.com/office/officeart/2005/8/layout/orgChart1"/>
    <dgm:cxn modelId="{1440247F-18E3-4A9A-8D1D-196AA919ADA2}" type="presParOf" srcId="{CD5E399F-A69D-4F65-87A9-5077676A0221}" destId="{42903FCE-3FC6-460B-8CF1-35BF0715E50F}" srcOrd="7" destOrd="0" presId="urn:microsoft.com/office/officeart/2005/8/layout/orgChart1"/>
    <dgm:cxn modelId="{22479C60-C040-4ECA-B215-7FB592318B1B}" type="presParOf" srcId="{42903FCE-3FC6-460B-8CF1-35BF0715E50F}" destId="{5AF77737-9C39-4884-803D-2DEDBEEA6023}" srcOrd="0" destOrd="0" presId="urn:microsoft.com/office/officeart/2005/8/layout/orgChart1"/>
    <dgm:cxn modelId="{5DBE6057-40A5-44F5-A4D1-24BDE2EE3687}" type="presParOf" srcId="{5AF77737-9C39-4884-803D-2DEDBEEA6023}" destId="{DCA460AA-8594-4F16-A03E-675928AB4FA5}" srcOrd="0" destOrd="0" presId="urn:microsoft.com/office/officeart/2005/8/layout/orgChart1"/>
    <dgm:cxn modelId="{B7BB8D46-25EB-4C10-A8FE-DFF0A99E6C17}" type="presParOf" srcId="{5AF77737-9C39-4884-803D-2DEDBEEA6023}" destId="{F0E91D83-5D6C-4567-843F-4D03E22E6FD8}" srcOrd="1" destOrd="0" presId="urn:microsoft.com/office/officeart/2005/8/layout/orgChart1"/>
    <dgm:cxn modelId="{F7D0CA55-0EBE-4C7F-87C6-0B3F8F5ECCD0}" type="presParOf" srcId="{42903FCE-3FC6-460B-8CF1-35BF0715E50F}" destId="{69839A80-F43C-47CB-B163-CB7209CAFDD6}" srcOrd="1" destOrd="0" presId="urn:microsoft.com/office/officeart/2005/8/layout/orgChart1"/>
    <dgm:cxn modelId="{3B0F7BB8-C983-4EA9-A33A-618C83A85C5D}" type="presParOf" srcId="{42903FCE-3FC6-460B-8CF1-35BF0715E50F}" destId="{EE5F3395-A5D4-4B8E-A45F-8144A8A76ED3}" srcOrd="2" destOrd="0" presId="urn:microsoft.com/office/officeart/2005/8/layout/orgChart1"/>
    <dgm:cxn modelId="{D1491D05-D3A6-4955-B30D-CEC31138D47F}" type="presParOf" srcId="{2EFCF9EB-0F9B-44E8-9DC1-F3F51BDD44EA}" destId="{5532AC3A-C2DC-4738-9E60-9AD02285FFB0}" srcOrd="2" destOrd="0" presId="urn:microsoft.com/office/officeart/2005/8/layout/orgChart1"/>
    <dgm:cxn modelId="{D146E287-396F-44AB-9A95-99D83C8A8FB8}" type="presParOf" srcId="{4952E1B3-26F6-4C99-82D1-35D05E0CB47B}" destId="{F55693D3-2C67-4B91-AFFD-D6F5EC70865E}" srcOrd="2" destOrd="0" presId="urn:microsoft.com/office/officeart/2005/8/layout/orgChart1"/>
    <dgm:cxn modelId="{CDAE7B94-C94C-467D-BDC5-8F166B3EBB89}" type="presParOf" srcId="{4952E1B3-26F6-4C99-82D1-35D05E0CB47B}" destId="{D581CDF1-CDBF-467E-9542-AE82D5930D8F}" srcOrd="3" destOrd="0" presId="urn:microsoft.com/office/officeart/2005/8/layout/orgChart1"/>
    <dgm:cxn modelId="{4AB62CA3-56C1-4E02-B9B1-3B0314B4E145}" type="presParOf" srcId="{D581CDF1-CDBF-467E-9542-AE82D5930D8F}" destId="{B53A3732-5E3B-4F5C-9C4A-D04D7DB2CFA0}" srcOrd="0" destOrd="0" presId="urn:microsoft.com/office/officeart/2005/8/layout/orgChart1"/>
    <dgm:cxn modelId="{3BF28140-A165-4752-9CD2-32A047E00DDF}" type="presParOf" srcId="{B53A3732-5E3B-4F5C-9C4A-D04D7DB2CFA0}" destId="{B984A229-5283-448E-9705-1FA275962803}" srcOrd="0" destOrd="0" presId="urn:microsoft.com/office/officeart/2005/8/layout/orgChart1"/>
    <dgm:cxn modelId="{4CF65DF9-08E2-4D0E-9A70-09D5D8400D71}" type="presParOf" srcId="{B53A3732-5E3B-4F5C-9C4A-D04D7DB2CFA0}" destId="{E551E78C-3283-4EDB-B778-55F7270D1884}" srcOrd="1" destOrd="0" presId="urn:microsoft.com/office/officeart/2005/8/layout/orgChart1"/>
    <dgm:cxn modelId="{8ABECD0C-C865-453E-88E0-0C3DE677B9A6}" type="presParOf" srcId="{D581CDF1-CDBF-467E-9542-AE82D5930D8F}" destId="{8B3981B1-E693-4231-8990-80DF5E3923B5}" srcOrd="1" destOrd="0" presId="urn:microsoft.com/office/officeart/2005/8/layout/orgChart1"/>
    <dgm:cxn modelId="{6828DAB6-98D3-47C5-9884-B832A986D077}" type="presParOf" srcId="{8B3981B1-E693-4231-8990-80DF5E3923B5}" destId="{9ADD820D-1014-4FAC-8A54-12270624D348}" srcOrd="0" destOrd="0" presId="urn:microsoft.com/office/officeart/2005/8/layout/orgChart1"/>
    <dgm:cxn modelId="{3BFB51F1-5859-42FD-9493-330EF6E6F944}" type="presParOf" srcId="{8B3981B1-E693-4231-8990-80DF5E3923B5}" destId="{90F7B746-C4B2-43A7-87BB-931FE8695826}" srcOrd="1" destOrd="0" presId="urn:microsoft.com/office/officeart/2005/8/layout/orgChart1"/>
    <dgm:cxn modelId="{50B234BD-623E-4B60-8A04-8E6EB4BF3925}" type="presParOf" srcId="{90F7B746-C4B2-43A7-87BB-931FE8695826}" destId="{B81E5112-D4C8-4358-B353-74EB2C0F70C7}" srcOrd="0" destOrd="0" presId="urn:microsoft.com/office/officeart/2005/8/layout/orgChart1"/>
    <dgm:cxn modelId="{25B0A702-A8C5-411E-9C09-3AB19277E43B}" type="presParOf" srcId="{B81E5112-D4C8-4358-B353-74EB2C0F70C7}" destId="{A54C7C67-7EBE-434F-B44B-D997D70E53DF}" srcOrd="0" destOrd="0" presId="urn:microsoft.com/office/officeart/2005/8/layout/orgChart1"/>
    <dgm:cxn modelId="{3517B802-A20A-4481-B922-32008D49FE18}" type="presParOf" srcId="{B81E5112-D4C8-4358-B353-74EB2C0F70C7}" destId="{F898F6FF-A7D2-4D3D-882E-EDF4C034D687}" srcOrd="1" destOrd="0" presId="urn:microsoft.com/office/officeart/2005/8/layout/orgChart1"/>
    <dgm:cxn modelId="{B53C8B7C-C948-481E-A44B-664C35390CF7}" type="presParOf" srcId="{90F7B746-C4B2-43A7-87BB-931FE8695826}" destId="{7F850A31-BA81-4C25-97DB-A89461C12A49}" srcOrd="1" destOrd="0" presId="urn:microsoft.com/office/officeart/2005/8/layout/orgChart1"/>
    <dgm:cxn modelId="{42F3777B-B3C1-4418-AE50-B3BC26213017}" type="presParOf" srcId="{90F7B746-C4B2-43A7-87BB-931FE8695826}" destId="{E7E20A34-287C-41C1-83A1-3D565F41DA1F}" srcOrd="2" destOrd="0" presId="urn:microsoft.com/office/officeart/2005/8/layout/orgChart1"/>
    <dgm:cxn modelId="{ED862478-0B0D-4737-B288-F112A71EFA28}" type="presParOf" srcId="{8B3981B1-E693-4231-8990-80DF5E3923B5}" destId="{14314E1A-CE13-4C64-A5E6-8991C0BCF275}" srcOrd="2" destOrd="0" presId="urn:microsoft.com/office/officeart/2005/8/layout/orgChart1"/>
    <dgm:cxn modelId="{903BE6FC-56A5-41DF-9F6D-A64E5B38A719}" type="presParOf" srcId="{8B3981B1-E693-4231-8990-80DF5E3923B5}" destId="{3E391E6B-4597-44E1-B6D2-D749C9FEF651}" srcOrd="3" destOrd="0" presId="urn:microsoft.com/office/officeart/2005/8/layout/orgChart1"/>
    <dgm:cxn modelId="{61044B03-31B7-46DA-8DCD-BC59CE85A3E2}" type="presParOf" srcId="{3E391E6B-4597-44E1-B6D2-D749C9FEF651}" destId="{EA56CE46-CCC6-4954-9383-3B95AEF8F324}" srcOrd="0" destOrd="0" presId="urn:microsoft.com/office/officeart/2005/8/layout/orgChart1"/>
    <dgm:cxn modelId="{FC9A151F-409B-4635-A791-B1D2ED9D1E15}" type="presParOf" srcId="{EA56CE46-CCC6-4954-9383-3B95AEF8F324}" destId="{8E834D7B-A1F5-4BA8-B729-DD5B96072FC1}" srcOrd="0" destOrd="0" presId="urn:microsoft.com/office/officeart/2005/8/layout/orgChart1"/>
    <dgm:cxn modelId="{E3AE6688-8F86-489D-95E6-80B2C58014CE}" type="presParOf" srcId="{EA56CE46-CCC6-4954-9383-3B95AEF8F324}" destId="{14D9AA24-BB6C-4397-810D-62C7A5043AD6}" srcOrd="1" destOrd="0" presId="urn:microsoft.com/office/officeart/2005/8/layout/orgChart1"/>
    <dgm:cxn modelId="{A9F63E48-BB15-478F-AA06-D5B2FD351832}" type="presParOf" srcId="{3E391E6B-4597-44E1-B6D2-D749C9FEF651}" destId="{719CCFA4-F73D-4C1A-85FF-357A10A28435}" srcOrd="1" destOrd="0" presId="urn:microsoft.com/office/officeart/2005/8/layout/orgChart1"/>
    <dgm:cxn modelId="{786D3BD9-B99E-4497-A6AF-B5A6225C9CEA}" type="presParOf" srcId="{3E391E6B-4597-44E1-B6D2-D749C9FEF651}" destId="{E30A6F8D-3B4C-4F74-9481-247076BB0989}" srcOrd="2" destOrd="0" presId="urn:microsoft.com/office/officeart/2005/8/layout/orgChart1"/>
    <dgm:cxn modelId="{4830BE07-7FE5-4A83-BBE3-CDE425B0BD5A}" type="presParOf" srcId="{8B3981B1-E693-4231-8990-80DF5E3923B5}" destId="{6BAE49A4-9F87-46E0-B429-B24947AD17D4}" srcOrd="4" destOrd="0" presId="urn:microsoft.com/office/officeart/2005/8/layout/orgChart1"/>
    <dgm:cxn modelId="{2F65A6B6-692E-4668-BC76-B986A3812285}" type="presParOf" srcId="{8B3981B1-E693-4231-8990-80DF5E3923B5}" destId="{37B80763-7731-4E21-B208-39CF010EBF32}" srcOrd="5" destOrd="0" presId="urn:microsoft.com/office/officeart/2005/8/layout/orgChart1"/>
    <dgm:cxn modelId="{9AB414B3-07C3-43F4-9E50-A1E2E8FA5599}" type="presParOf" srcId="{37B80763-7731-4E21-B208-39CF010EBF32}" destId="{E0FFA2AE-806F-4667-A39A-815EE247A3DD}" srcOrd="0" destOrd="0" presId="urn:microsoft.com/office/officeart/2005/8/layout/orgChart1"/>
    <dgm:cxn modelId="{9ABBEDE0-2F63-4EE3-8091-A8B98D3A1855}" type="presParOf" srcId="{E0FFA2AE-806F-4667-A39A-815EE247A3DD}" destId="{EE1721E7-77A4-4A10-B02E-AEA0726A91DD}" srcOrd="0" destOrd="0" presId="urn:microsoft.com/office/officeart/2005/8/layout/orgChart1"/>
    <dgm:cxn modelId="{4FF97487-A866-43AD-9164-82E8F9878D37}" type="presParOf" srcId="{E0FFA2AE-806F-4667-A39A-815EE247A3DD}" destId="{0A7DCFEF-EB77-4807-B8C0-166C363356B2}" srcOrd="1" destOrd="0" presId="urn:microsoft.com/office/officeart/2005/8/layout/orgChart1"/>
    <dgm:cxn modelId="{4B886737-84E9-4DA4-B19C-3C9F20EC8DA2}" type="presParOf" srcId="{37B80763-7731-4E21-B208-39CF010EBF32}" destId="{FAF24B8B-DD5D-4A1E-8326-6DA222753DF0}" srcOrd="1" destOrd="0" presId="urn:microsoft.com/office/officeart/2005/8/layout/orgChart1"/>
    <dgm:cxn modelId="{F62E0828-1F2A-492F-970B-C89C004DB7A2}" type="presParOf" srcId="{37B80763-7731-4E21-B208-39CF010EBF32}" destId="{D23A32D1-96A2-4A45-BA18-161CF68306A1}" srcOrd="2" destOrd="0" presId="urn:microsoft.com/office/officeart/2005/8/layout/orgChart1"/>
    <dgm:cxn modelId="{706D4FFF-F1D8-4CF8-A605-6E234C87DD8F}" type="presParOf" srcId="{D581CDF1-CDBF-467E-9542-AE82D5930D8F}" destId="{3D7A7417-2729-4F74-BB52-9B6AB0338D20}" srcOrd="2" destOrd="0" presId="urn:microsoft.com/office/officeart/2005/8/layout/orgChart1"/>
    <dgm:cxn modelId="{7AF2A75E-F93F-48A9-B33A-3DD03BB6B8B8}" type="presParOf" srcId="{4952E1B3-26F6-4C99-82D1-35D05E0CB47B}" destId="{36A2B630-A242-4729-B634-235B6E61AE7D}" srcOrd="4" destOrd="0" presId="urn:microsoft.com/office/officeart/2005/8/layout/orgChart1"/>
    <dgm:cxn modelId="{84FFACE1-CDDB-4167-AC93-64860C4DD9C2}" type="presParOf" srcId="{4952E1B3-26F6-4C99-82D1-35D05E0CB47B}" destId="{6EED96B8-D0EC-4B9F-8B07-E9997F3A1721}" srcOrd="5" destOrd="0" presId="urn:microsoft.com/office/officeart/2005/8/layout/orgChart1"/>
    <dgm:cxn modelId="{2CA07709-48FD-42AE-95B4-66E2FE9FB433}" type="presParOf" srcId="{6EED96B8-D0EC-4B9F-8B07-E9997F3A1721}" destId="{A1FE7647-A113-4631-8978-867E0DB0DA5F}" srcOrd="0" destOrd="0" presId="urn:microsoft.com/office/officeart/2005/8/layout/orgChart1"/>
    <dgm:cxn modelId="{71EF1F7A-F506-473F-A17A-EAA441581752}" type="presParOf" srcId="{A1FE7647-A113-4631-8978-867E0DB0DA5F}" destId="{9FC531C7-59DF-4B72-83CB-6FFD25C91493}" srcOrd="0" destOrd="0" presId="urn:microsoft.com/office/officeart/2005/8/layout/orgChart1"/>
    <dgm:cxn modelId="{8DB64038-3CBA-4A73-8EDF-1E194C3EACFD}" type="presParOf" srcId="{A1FE7647-A113-4631-8978-867E0DB0DA5F}" destId="{3C000CA4-8D30-428E-97B2-BC5384C06182}" srcOrd="1" destOrd="0" presId="urn:microsoft.com/office/officeart/2005/8/layout/orgChart1"/>
    <dgm:cxn modelId="{10A0EEDE-5A86-44B3-ACB4-E7CB1B8AA665}" type="presParOf" srcId="{6EED96B8-D0EC-4B9F-8B07-E9997F3A1721}" destId="{5BD43CC2-0126-4F4B-A310-63A4A60D7C1C}" srcOrd="1" destOrd="0" presId="urn:microsoft.com/office/officeart/2005/8/layout/orgChart1"/>
    <dgm:cxn modelId="{0113BD4F-7A41-4CF9-AFD6-00169E0E8AEB}" type="presParOf" srcId="{5BD43CC2-0126-4F4B-A310-63A4A60D7C1C}" destId="{6EB54715-5950-4139-8F63-077C3D8688C9}" srcOrd="0" destOrd="0" presId="urn:microsoft.com/office/officeart/2005/8/layout/orgChart1"/>
    <dgm:cxn modelId="{028CB8C7-B8DE-4FE1-AD26-330CC596C05C}" type="presParOf" srcId="{5BD43CC2-0126-4F4B-A310-63A4A60D7C1C}" destId="{2CC57715-F528-4006-99CB-5D03C924A0CE}" srcOrd="1" destOrd="0" presId="urn:microsoft.com/office/officeart/2005/8/layout/orgChart1"/>
    <dgm:cxn modelId="{57FEF38E-AAAD-4EBD-9026-95B19BCD3FA8}" type="presParOf" srcId="{2CC57715-F528-4006-99CB-5D03C924A0CE}" destId="{D36D9ED3-6368-40F5-B6EE-ABA3A52EC71B}" srcOrd="0" destOrd="0" presId="urn:microsoft.com/office/officeart/2005/8/layout/orgChart1"/>
    <dgm:cxn modelId="{D8EB1805-DBB3-4C25-9688-0B02D6C36105}" type="presParOf" srcId="{D36D9ED3-6368-40F5-B6EE-ABA3A52EC71B}" destId="{137ED2BB-FF8D-423D-B4C1-58A6163430F3}" srcOrd="0" destOrd="0" presId="urn:microsoft.com/office/officeart/2005/8/layout/orgChart1"/>
    <dgm:cxn modelId="{AFBC927B-4AC1-4BE5-8C88-32B876764967}" type="presParOf" srcId="{D36D9ED3-6368-40F5-B6EE-ABA3A52EC71B}" destId="{8B8BC080-B224-4AC1-9CDA-35FE024B73DB}" srcOrd="1" destOrd="0" presId="urn:microsoft.com/office/officeart/2005/8/layout/orgChart1"/>
    <dgm:cxn modelId="{B9824C56-9565-4274-AA70-DB76B0636A3D}" type="presParOf" srcId="{2CC57715-F528-4006-99CB-5D03C924A0CE}" destId="{FD3E6085-FDC0-43D9-93DE-39E0518BE132}" srcOrd="1" destOrd="0" presId="urn:microsoft.com/office/officeart/2005/8/layout/orgChart1"/>
    <dgm:cxn modelId="{30073C70-D60D-43F4-B6F2-3EC3452FE7EA}" type="presParOf" srcId="{2CC57715-F528-4006-99CB-5D03C924A0CE}" destId="{BF6D9225-DE2F-469D-8EC1-B2C40FAB4FFE}" srcOrd="2" destOrd="0" presId="urn:microsoft.com/office/officeart/2005/8/layout/orgChart1"/>
    <dgm:cxn modelId="{F9B11CEF-FA3E-40B6-9149-FB6A06DE2171}" type="presParOf" srcId="{5BD43CC2-0126-4F4B-A310-63A4A60D7C1C}" destId="{6BC6FEDF-BD00-4CA1-A5C6-17FC4210D89B}" srcOrd="2" destOrd="0" presId="urn:microsoft.com/office/officeart/2005/8/layout/orgChart1"/>
    <dgm:cxn modelId="{75CF608D-BD4F-403C-9F54-386C096C032A}" type="presParOf" srcId="{5BD43CC2-0126-4F4B-A310-63A4A60D7C1C}" destId="{7DD21F72-AF0C-41A5-A10C-BE7FD7886DCB}" srcOrd="3" destOrd="0" presId="urn:microsoft.com/office/officeart/2005/8/layout/orgChart1"/>
    <dgm:cxn modelId="{5C26E818-4338-4EFD-A4A7-19F232AEDD2E}" type="presParOf" srcId="{7DD21F72-AF0C-41A5-A10C-BE7FD7886DCB}" destId="{00F0480C-353A-4B3E-9FF7-090DA7D91B82}" srcOrd="0" destOrd="0" presId="urn:microsoft.com/office/officeart/2005/8/layout/orgChart1"/>
    <dgm:cxn modelId="{50BD09B3-6E7C-4C95-AE24-7115C897960D}" type="presParOf" srcId="{00F0480C-353A-4B3E-9FF7-090DA7D91B82}" destId="{14F22810-91BE-478B-A80D-A39F30018FDA}" srcOrd="0" destOrd="0" presId="urn:microsoft.com/office/officeart/2005/8/layout/orgChart1"/>
    <dgm:cxn modelId="{79A083DE-762B-4C62-8493-BDF1FA8674BF}" type="presParOf" srcId="{00F0480C-353A-4B3E-9FF7-090DA7D91B82}" destId="{D22F3FE2-04AA-49FD-830E-28C398D40137}" srcOrd="1" destOrd="0" presId="urn:microsoft.com/office/officeart/2005/8/layout/orgChart1"/>
    <dgm:cxn modelId="{64DC3FF2-B5F7-4859-9732-BF9DC84D3B81}" type="presParOf" srcId="{7DD21F72-AF0C-41A5-A10C-BE7FD7886DCB}" destId="{6D589CFD-959E-4EA1-AE9E-B679498BA586}" srcOrd="1" destOrd="0" presId="urn:microsoft.com/office/officeart/2005/8/layout/orgChart1"/>
    <dgm:cxn modelId="{1CC70D9E-29BB-43EC-87FC-EE4985CAD1D1}" type="presParOf" srcId="{7DD21F72-AF0C-41A5-A10C-BE7FD7886DCB}" destId="{048EBBF5-9DB9-4C3D-9A7D-41A6FFB9F0E4}" srcOrd="2" destOrd="0" presId="urn:microsoft.com/office/officeart/2005/8/layout/orgChart1"/>
    <dgm:cxn modelId="{FCDE8C21-9533-4125-B7B0-A24BB8979D29}" type="presParOf" srcId="{6EED96B8-D0EC-4B9F-8B07-E9997F3A1721}" destId="{A86FF25D-6EC1-4869-B8B5-62F043F63AD8}" srcOrd="2" destOrd="0" presId="urn:microsoft.com/office/officeart/2005/8/layout/orgChart1"/>
    <dgm:cxn modelId="{96324798-AC91-4AC7-B197-16DBFE3C96FE}" type="presParOf" srcId="{4952E1B3-26F6-4C99-82D1-35D05E0CB47B}" destId="{CF21302E-3A66-48B3-9B94-99C10EB1372F}" srcOrd="6" destOrd="0" presId="urn:microsoft.com/office/officeart/2005/8/layout/orgChart1"/>
    <dgm:cxn modelId="{E087E61C-E9A6-4EB7-B135-1B27B12F9C3F}" type="presParOf" srcId="{4952E1B3-26F6-4C99-82D1-35D05E0CB47B}" destId="{A41D075F-788C-4CDE-8D58-42F9E17EB49A}" srcOrd="7" destOrd="0" presId="urn:microsoft.com/office/officeart/2005/8/layout/orgChart1"/>
    <dgm:cxn modelId="{EA0A5880-71E5-43A5-880E-573260FEDF19}" type="presParOf" srcId="{A41D075F-788C-4CDE-8D58-42F9E17EB49A}" destId="{23F6A2EA-9E93-4D51-9E81-F26C770B25CC}" srcOrd="0" destOrd="0" presId="urn:microsoft.com/office/officeart/2005/8/layout/orgChart1"/>
    <dgm:cxn modelId="{90367607-78A3-4B67-BB9A-316E13DA8DAE}" type="presParOf" srcId="{23F6A2EA-9E93-4D51-9E81-F26C770B25CC}" destId="{464F5FFD-E1FE-4138-A353-C88BD7765012}" srcOrd="0" destOrd="0" presId="urn:microsoft.com/office/officeart/2005/8/layout/orgChart1"/>
    <dgm:cxn modelId="{97CE0550-B679-438B-913D-3BE710121660}" type="presParOf" srcId="{23F6A2EA-9E93-4D51-9E81-F26C770B25CC}" destId="{36E430E8-625A-4852-A5D1-0D9DCEDAB6B5}" srcOrd="1" destOrd="0" presId="urn:microsoft.com/office/officeart/2005/8/layout/orgChart1"/>
    <dgm:cxn modelId="{619AF0F1-87DE-496E-ADDB-4438D740C246}" type="presParOf" srcId="{A41D075F-788C-4CDE-8D58-42F9E17EB49A}" destId="{4118EC28-2070-48ED-BDA1-9002FE1AE6A8}" srcOrd="1" destOrd="0" presId="urn:microsoft.com/office/officeart/2005/8/layout/orgChart1"/>
    <dgm:cxn modelId="{7BEBA448-DF60-4454-AD08-A1F45BABAE99}" type="presParOf" srcId="{4118EC28-2070-48ED-BDA1-9002FE1AE6A8}" destId="{8B9A0720-DCF7-4EE3-BD88-EA92265A5D96}" srcOrd="0" destOrd="0" presId="urn:microsoft.com/office/officeart/2005/8/layout/orgChart1"/>
    <dgm:cxn modelId="{0C9DEF4F-B01B-4520-9D6D-47E2F6071D5D}" type="presParOf" srcId="{4118EC28-2070-48ED-BDA1-9002FE1AE6A8}" destId="{62CC8475-C556-4A70-B12A-7CF3DDF8BB6B}" srcOrd="1" destOrd="0" presId="urn:microsoft.com/office/officeart/2005/8/layout/orgChart1"/>
    <dgm:cxn modelId="{D78B466F-8FFC-4CB0-859F-8F32770AB06B}" type="presParOf" srcId="{62CC8475-C556-4A70-B12A-7CF3DDF8BB6B}" destId="{15085EBE-6C97-4368-862A-C9E18F0C3EF9}" srcOrd="0" destOrd="0" presId="urn:microsoft.com/office/officeart/2005/8/layout/orgChart1"/>
    <dgm:cxn modelId="{8735ED10-2C1F-4E54-A18A-8C36792BEF5C}" type="presParOf" srcId="{15085EBE-6C97-4368-862A-C9E18F0C3EF9}" destId="{45DB0845-4176-4CBB-A2CB-BE06A4CBBB7E}" srcOrd="0" destOrd="0" presId="urn:microsoft.com/office/officeart/2005/8/layout/orgChart1"/>
    <dgm:cxn modelId="{96B43C5E-A42B-408F-8F6D-D73AF5002BC7}" type="presParOf" srcId="{15085EBE-6C97-4368-862A-C9E18F0C3EF9}" destId="{0FC4B91A-D539-4580-A838-DD7D9786600F}" srcOrd="1" destOrd="0" presId="urn:microsoft.com/office/officeart/2005/8/layout/orgChart1"/>
    <dgm:cxn modelId="{FE622804-6012-488B-8CEB-7EC723E4BF30}" type="presParOf" srcId="{62CC8475-C556-4A70-B12A-7CF3DDF8BB6B}" destId="{BBBF44CB-A53E-4581-A311-96BDE5BC5438}" srcOrd="1" destOrd="0" presId="urn:microsoft.com/office/officeart/2005/8/layout/orgChart1"/>
    <dgm:cxn modelId="{17222EDC-118E-4ABC-9671-04FA7756010C}" type="presParOf" srcId="{62CC8475-C556-4A70-B12A-7CF3DDF8BB6B}" destId="{DFD96096-6FEC-4BF3-8FA7-B54000BCF094}" srcOrd="2" destOrd="0" presId="urn:microsoft.com/office/officeart/2005/8/layout/orgChart1"/>
    <dgm:cxn modelId="{E0D67CBD-25C4-4308-BADB-F2B3FF7C9A9E}" type="presParOf" srcId="{A41D075F-788C-4CDE-8D58-42F9E17EB49A}" destId="{1F906272-3B32-4505-A77B-3D0DC80522C0}" srcOrd="2" destOrd="0" presId="urn:microsoft.com/office/officeart/2005/8/layout/orgChart1"/>
    <dgm:cxn modelId="{4AA5F9CC-8B31-4D79-8798-6F500545A71A}" type="presParOf" srcId="{4952E1B3-26F6-4C99-82D1-35D05E0CB47B}" destId="{A044C5CE-6F0E-4287-9CBF-9179E7EF9A5F}" srcOrd="8" destOrd="0" presId="urn:microsoft.com/office/officeart/2005/8/layout/orgChart1"/>
    <dgm:cxn modelId="{FB778DCD-3059-4F13-91DD-869E2E56372B}" type="presParOf" srcId="{4952E1B3-26F6-4C99-82D1-35D05E0CB47B}" destId="{332EE79D-7CBE-44BD-8AA5-E5EB88E3A0CC}" srcOrd="9" destOrd="0" presId="urn:microsoft.com/office/officeart/2005/8/layout/orgChart1"/>
    <dgm:cxn modelId="{FC8CB218-3E9B-4E09-8717-A39A04C4B6C0}" type="presParOf" srcId="{332EE79D-7CBE-44BD-8AA5-E5EB88E3A0CC}" destId="{7051F023-5285-4FC5-A81E-D1475710C57D}" srcOrd="0" destOrd="0" presId="urn:microsoft.com/office/officeart/2005/8/layout/orgChart1"/>
    <dgm:cxn modelId="{8E64AD2E-CC03-4DB7-9EEE-CE522631B4D5}" type="presParOf" srcId="{7051F023-5285-4FC5-A81E-D1475710C57D}" destId="{41A5930D-5FD5-44FB-BA8B-E8396AFCEE3A}" srcOrd="0" destOrd="0" presId="urn:microsoft.com/office/officeart/2005/8/layout/orgChart1"/>
    <dgm:cxn modelId="{4A5F5F5E-C6DB-47CB-9F4F-9E50F8DEBFAD}" type="presParOf" srcId="{7051F023-5285-4FC5-A81E-D1475710C57D}" destId="{E4E61C0F-E4BB-47E8-BE27-5CEE89B0BD57}" srcOrd="1" destOrd="0" presId="urn:microsoft.com/office/officeart/2005/8/layout/orgChart1"/>
    <dgm:cxn modelId="{5698188A-A9DB-4E53-9C41-CFA0EBE85D07}" type="presParOf" srcId="{332EE79D-7CBE-44BD-8AA5-E5EB88E3A0CC}" destId="{BE33B527-5195-4DD3-AD49-CF1969BD41D5}" srcOrd="1" destOrd="0" presId="urn:microsoft.com/office/officeart/2005/8/layout/orgChart1"/>
    <dgm:cxn modelId="{5FE33EF6-0F3B-4885-B53A-477BFB00DAF0}" type="presParOf" srcId="{BE33B527-5195-4DD3-AD49-CF1969BD41D5}" destId="{683F6770-6690-4CB1-8BB6-37EF52F8EF47}" srcOrd="0" destOrd="0" presId="urn:microsoft.com/office/officeart/2005/8/layout/orgChart1"/>
    <dgm:cxn modelId="{CD698FCF-1E8B-4A20-A722-9E713AF99F85}" type="presParOf" srcId="{BE33B527-5195-4DD3-AD49-CF1969BD41D5}" destId="{CE5A5149-D6DD-4A46-9308-2F735DC8F68C}" srcOrd="1" destOrd="0" presId="urn:microsoft.com/office/officeart/2005/8/layout/orgChart1"/>
    <dgm:cxn modelId="{D285E736-56DC-4D7C-86F5-C6902A2C89F1}" type="presParOf" srcId="{CE5A5149-D6DD-4A46-9308-2F735DC8F68C}" destId="{2E2B12A6-7CBA-4E71-A548-1163A62FB53D}" srcOrd="0" destOrd="0" presId="urn:microsoft.com/office/officeart/2005/8/layout/orgChart1"/>
    <dgm:cxn modelId="{B1EB344D-C8D8-4987-9520-57B5E9D2249A}" type="presParOf" srcId="{2E2B12A6-7CBA-4E71-A548-1163A62FB53D}" destId="{4CBC37B2-D3C4-4283-9AE9-140EC469E8D3}" srcOrd="0" destOrd="0" presId="urn:microsoft.com/office/officeart/2005/8/layout/orgChart1"/>
    <dgm:cxn modelId="{12C8612D-07B6-4512-85CC-F864140F922A}" type="presParOf" srcId="{2E2B12A6-7CBA-4E71-A548-1163A62FB53D}" destId="{271F31A1-6ADF-4ED6-9CF7-3E578B7883F8}" srcOrd="1" destOrd="0" presId="urn:microsoft.com/office/officeart/2005/8/layout/orgChart1"/>
    <dgm:cxn modelId="{9BCE7B08-E6B4-4174-A165-A5B1D7D64096}" type="presParOf" srcId="{CE5A5149-D6DD-4A46-9308-2F735DC8F68C}" destId="{34E7BB87-8721-45E3-8F68-9A7B18D3AC5C}" srcOrd="1" destOrd="0" presId="urn:microsoft.com/office/officeart/2005/8/layout/orgChart1"/>
    <dgm:cxn modelId="{90A76DBC-0B81-452E-B216-2EC5F3A6052C}" type="presParOf" srcId="{CE5A5149-D6DD-4A46-9308-2F735DC8F68C}" destId="{EAE441BC-223C-4782-9D7C-98F6ED5B98BD}" srcOrd="2" destOrd="0" presId="urn:microsoft.com/office/officeart/2005/8/layout/orgChart1"/>
    <dgm:cxn modelId="{DABA57C4-D359-4163-9CA4-825162558488}" type="presParOf" srcId="{BE33B527-5195-4DD3-AD49-CF1969BD41D5}" destId="{1E89E1B4-B12A-4796-81E2-91E84A068009}" srcOrd="2" destOrd="0" presId="urn:microsoft.com/office/officeart/2005/8/layout/orgChart1"/>
    <dgm:cxn modelId="{DC84087E-5191-42DA-BA1F-E65E613902D1}" type="presParOf" srcId="{BE33B527-5195-4DD3-AD49-CF1969BD41D5}" destId="{B77F102F-409F-4D4E-ACB1-16318A961394}" srcOrd="3" destOrd="0" presId="urn:microsoft.com/office/officeart/2005/8/layout/orgChart1"/>
    <dgm:cxn modelId="{6CC6A0EA-DAAC-4A05-BFD7-48644CDD0ED8}" type="presParOf" srcId="{B77F102F-409F-4D4E-ACB1-16318A961394}" destId="{576B60CE-2147-4B7A-8316-8A6CAF81FD86}" srcOrd="0" destOrd="0" presId="urn:microsoft.com/office/officeart/2005/8/layout/orgChart1"/>
    <dgm:cxn modelId="{2B7709F9-1786-42F5-9EB3-BDE0AD994228}" type="presParOf" srcId="{576B60CE-2147-4B7A-8316-8A6CAF81FD86}" destId="{F30210AF-71DA-4F4C-A789-0249E6C6CE9D}" srcOrd="0" destOrd="0" presId="urn:microsoft.com/office/officeart/2005/8/layout/orgChart1"/>
    <dgm:cxn modelId="{18D98521-1AB0-4706-8C6C-61B0F6FD4319}" type="presParOf" srcId="{576B60CE-2147-4B7A-8316-8A6CAF81FD86}" destId="{0C68CEB7-55CF-4090-A866-51392B1569CA}" srcOrd="1" destOrd="0" presId="urn:microsoft.com/office/officeart/2005/8/layout/orgChart1"/>
    <dgm:cxn modelId="{A33D39F5-2792-4AF3-A6B7-5481EC543D85}" type="presParOf" srcId="{B77F102F-409F-4D4E-ACB1-16318A961394}" destId="{A9375850-D7D1-4A8A-8B99-D78DDDDDFE4A}" srcOrd="1" destOrd="0" presId="urn:microsoft.com/office/officeart/2005/8/layout/orgChart1"/>
    <dgm:cxn modelId="{B2F3F18A-1C6F-472D-8C30-4ADC28B73138}" type="presParOf" srcId="{B77F102F-409F-4D4E-ACB1-16318A961394}" destId="{ED55D380-2E69-48C3-B2E9-4D4E975EFCFB}" srcOrd="2" destOrd="0" presId="urn:microsoft.com/office/officeart/2005/8/layout/orgChart1"/>
    <dgm:cxn modelId="{FC967EFB-BD52-4166-B91A-C95BEE243B9C}" type="presParOf" srcId="{BE33B527-5195-4DD3-AD49-CF1969BD41D5}" destId="{BADB6D79-CFE1-4A95-8BB6-4FF9215AF839}" srcOrd="4" destOrd="0" presId="urn:microsoft.com/office/officeart/2005/8/layout/orgChart1"/>
    <dgm:cxn modelId="{6DA5B0E9-6597-41E0-A2AF-9C53683E2F13}" type="presParOf" srcId="{BE33B527-5195-4DD3-AD49-CF1969BD41D5}" destId="{A923E765-A046-486D-99F7-46132FECE2E4}" srcOrd="5" destOrd="0" presId="urn:microsoft.com/office/officeart/2005/8/layout/orgChart1"/>
    <dgm:cxn modelId="{E6ABCA44-EB55-4788-9317-7A1A159806C1}" type="presParOf" srcId="{A923E765-A046-486D-99F7-46132FECE2E4}" destId="{DE031147-5FFF-455A-B442-B70C9A453FA9}" srcOrd="0" destOrd="0" presId="urn:microsoft.com/office/officeart/2005/8/layout/orgChart1"/>
    <dgm:cxn modelId="{61055D03-1EDB-4365-A1DA-5C8ECAFB22A3}" type="presParOf" srcId="{DE031147-5FFF-455A-B442-B70C9A453FA9}" destId="{11AD4A1E-697C-45E8-A317-EC60E34A33CC}" srcOrd="0" destOrd="0" presId="urn:microsoft.com/office/officeart/2005/8/layout/orgChart1"/>
    <dgm:cxn modelId="{4CB80AD2-4091-4A7F-943A-940DB0654C0D}" type="presParOf" srcId="{DE031147-5FFF-455A-B442-B70C9A453FA9}" destId="{609E7CE8-A4B7-4354-87E4-A25CDAFB0ACD}" srcOrd="1" destOrd="0" presId="urn:microsoft.com/office/officeart/2005/8/layout/orgChart1"/>
    <dgm:cxn modelId="{4EC5B48E-E5EC-4D8B-94B7-8D800D34FBC3}" type="presParOf" srcId="{A923E765-A046-486D-99F7-46132FECE2E4}" destId="{A439668C-69EE-4C95-8EF5-1032CB94349F}" srcOrd="1" destOrd="0" presId="urn:microsoft.com/office/officeart/2005/8/layout/orgChart1"/>
    <dgm:cxn modelId="{6FD29E91-B233-4AD8-9F86-E099B4D65496}" type="presParOf" srcId="{A923E765-A046-486D-99F7-46132FECE2E4}" destId="{417E858D-EFA1-43A3-BFAC-53EFEA8D8EB2}" srcOrd="2" destOrd="0" presId="urn:microsoft.com/office/officeart/2005/8/layout/orgChart1"/>
    <dgm:cxn modelId="{E68F8069-601E-4A46-AF47-5AA13CFAAD36}" type="presParOf" srcId="{BE33B527-5195-4DD3-AD49-CF1969BD41D5}" destId="{A432357D-AA98-461C-BC58-7D4C5FA79495}" srcOrd="6" destOrd="0" presId="urn:microsoft.com/office/officeart/2005/8/layout/orgChart1"/>
    <dgm:cxn modelId="{3DE11E64-A4E0-4036-8170-4FB8E1060B17}" type="presParOf" srcId="{BE33B527-5195-4DD3-AD49-CF1969BD41D5}" destId="{E87E1A7A-3ED9-4FC9-9366-DA9DB6CD67E3}" srcOrd="7" destOrd="0" presId="urn:microsoft.com/office/officeart/2005/8/layout/orgChart1"/>
    <dgm:cxn modelId="{0E8A7698-D59A-46F8-B231-ED2988021D1A}" type="presParOf" srcId="{E87E1A7A-3ED9-4FC9-9366-DA9DB6CD67E3}" destId="{7FBB7D09-A796-4443-BEF7-93BF23A99D23}" srcOrd="0" destOrd="0" presId="urn:microsoft.com/office/officeart/2005/8/layout/orgChart1"/>
    <dgm:cxn modelId="{BF328F60-915B-4040-B6C5-D9F456DBC498}" type="presParOf" srcId="{7FBB7D09-A796-4443-BEF7-93BF23A99D23}" destId="{BC74CEEE-6879-42AA-B5E1-35AF65B1112B}" srcOrd="0" destOrd="0" presId="urn:microsoft.com/office/officeart/2005/8/layout/orgChart1"/>
    <dgm:cxn modelId="{96035F79-166F-49FE-9F9B-78AF94A2EDB3}" type="presParOf" srcId="{7FBB7D09-A796-4443-BEF7-93BF23A99D23}" destId="{3F27BFB3-8B4D-4FAD-80D2-021D205D069F}" srcOrd="1" destOrd="0" presId="urn:microsoft.com/office/officeart/2005/8/layout/orgChart1"/>
    <dgm:cxn modelId="{C5B116BD-284A-4D82-BC96-10FDC00890DC}" type="presParOf" srcId="{E87E1A7A-3ED9-4FC9-9366-DA9DB6CD67E3}" destId="{AEFB485C-6D55-4447-A542-0F46D1F1B2EE}" srcOrd="1" destOrd="0" presId="urn:microsoft.com/office/officeart/2005/8/layout/orgChart1"/>
    <dgm:cxn modelId="{5F4BEB6A-D295-47B0-AA5C-29F2DF537053}" type="presParOf" srcId="{E87E1A7A-3ED9-4FC9-9366-DA9DB6CD67E3}" destId="{0F5ED3DF-8888-4210-AB0B-D5EB69413678}" srcOrd="2" destOrd="0" presId="urn:microsoft.com/office/officeart/2005/8/layout/orgChart1"/>
    <dgm:cxn modelId="{EA4D3E3D-540D-4A20-8F30-6CDCFD08F228}" type="presParOf" srcId="{332EE79D-7CBE-44BD-8AA5-E5EB88E3A0CC}" destId="{995F194E-573D-4F86-9686-0DC55C3A4BBB}" srcOrd="2" destOrd="0" presId="urn:microsoft.com/office/officeart/2005/8/layout/orgChart1"/>
    <dgm:cxn modelId="{DEA7F082-288F-46A5-899C-16E24463B5CB}" type="presParOf" srcId="{4952E1B3-26F6-4C99-82D1-35D05E0CB47B}" destId="{17183D93-2038-466B-936E-A1EFC25941C1}" srcOrd="10" destOrd="0" presId="urn:microsoft.com/office/officeart/2005/8/layout/orgChart1"/>
    <dgm:cxn modelId="{451B88E8-2807-4AC7-9ED3-982B6E63D956}" type="presParOf" srcId="{4952E1B3-26F6-4C99-82D1-35D05E0CB47B}" destId="{2BE42F5F-ECC2-4864-B3B7-93B60F1F461B}" srcOrd="11" destOrd="0" presId="urn:microsoft.com/office/officeart/2005/8/layout/orgChart1"/>
    <dgm:cxn modelId="{3B4CAF29-FBB9-44BD-8A2D-AF79541B396D}" type="presParOf" srcId="{2BE42F5F-ECC2-4864-B3B7-93B60F1F461B}" destId="{5EF02DE0-B507-4168-A7EE-049F3C37DDEA}" srcOrd="0" destOrd="0" presId="urn:microsoft.com/office/officeart/2005/8/layout/orgChart1"/>
    <dgm:cxn modelId="{C590C52E-D3CB-45B2-87C8-FD81613B3B1C}" type="presParOf" srcId="{5EF02DE0-B507-4168-A7EE-049F3C37DDEA}" destId="{287074FA-2BC4-4A53-A091-38464D3E9E72}" srcOrd="0" destOrd="0" presId="urn:microsoft.com/office/officeart/2005/8/layout/orgChart1"/>
    <dgm:cxn modelId="{5FA93C18-A14E-4CC8-848D-E378C5E018D8}" type="presParOf" srcId="{5EF02DE0-B507-4168-A7EE-049F3C37DDEA}" destId="{3ABE5CBA-07FD-41A7-8753-DE1A611E7852}" srcOrd="1" destOrd="0" presId="urn:microsoft.com/office/officeart/2005/8/layout/orgChart1"/>
    <dgm:cxn modelId="{6044044E-D03B-4A2A-BEB1-E2E96A45792C}" type="presParOf" srcId="{2BE42F5F-ECC2-4864-B3B7-93B60F1F461B}" destId="{9CA2F890-34CD-4F3A-BFC2-BA5886071EFB}" srcOrd="1" destOrd="0" presId="urn:microsoft.com/office/officeart/2005/8/layout/orgChart1"/>
    <dgm:cxn modelId="{F2AEDE68-DD71-41DC-B120-48EF308DC3B2}" type="presParOf" srcId="{9CA2F890-34CD-4F3A-BFC2-BA5886071EFB}" destId="{6C05E915-AA71-476F-B757-87323A692821}" srcOrd="0" destOrd="0" presId="urn:microsoft.com/office/officeart/2005/8/layout/orgChart1"/>
    <dgm:cxn modelId="{F94153D2-B3AD-4C2A-891F-3EA231562BE9}" type="presParOf" srcId="{9CA2F890-34CD-4F3A-BFC2-BA5886071EFB}" destId="{62B10F6B-F2A2-4919-86EE-140724181851}" srcOrd="1" destOrd="0" presId="urn:microsoft.com/office/officeart/2005/8/layout/orgChart1"/>
    <dgm:cxn modelId="{B52EE7B8-AF4D-410B-80FC-30E55FB332DA}" type="presParOf" srcId="{62B10F6B-F2A2-4919-86EE-140724181851}" destId="{3FF82DDD-4A37-4518-A3EE-B7309FFF387D}" srcOrd="0" destOrd="0" presId="urn:microsoft.com/office/officeart/2005/8/layout/orgChart1"/>
    <dgm:cxn modelId="{72759E44-D5D0-46A0-9F19-D4B6A463A2D7}" type="presParOf" srcId="{3FF82DDD-4A37-4518-A3EE-B7309FFF387D}" destId="{0B30704A-855D-40C3-8315-7EB52E194F16}" srcOrd="0" destOrd="0" presId="urn:microsoft.com/office/officeart/2005/8/layout/orgChart1"/>
    <dgm:cxn modelId="{7FC2B377-BD17-43A4-A5C6-39A9C84A7EC2}" type="presParOf" srcId="{3FF82DDD-4A37-4518-A3EE-B7309FFF387D}" destId="{8335882C-D2E6-442F-8169-9CB38412E94E}" srcOrd="1" destOrd="0" presId="urn:microsoft.com/office/officeart/2005/8/layout/orgChart1"/>
    <dgm:cxn modelId="{E8B9C519-3267-45EC-8B63-3E34874825D3}" type="presParOf" srcId="{62B10F6B-F2A2-4919-86EE-140724181851}" destId="{AE51DF5D-AE94-474F-BFD8-B6FF6B59838F}" srcOrd="1" destOrd="0" presId="urn:microsoft.com/office/officeart/2005/8/layout/orgChart1"/>
    <dgm:cxn modelId="{CB676172-866C-4B29-953F-0CF3065B68E8}" type="presParOf" srcId="{62B10F6B-F2A2-4919-86EE-140724181851}" destId="{520F1E48-7C6E-405B-AEEA-BF91EB47C723}" srcOrd="2" destOrd="0" presId="urn:microsoft.com/office/officeart/2005/8/layout/orgChart1"/>
    <dgm:cxn modelId="{5824E1F8-4EDA-4CB6-BF10-2049782A2C4E}" type="presParOf" srcId="{9CA2F890-34CD-4F3A-BFC2-BA5886071EFB}" destId="{178171AB-3A89-4FDA-92CC-D1DAAA9AB6E2}" srcOrd="2" destOrd="0" presId="urn:microsoft.com/office/officeart/2005/8/layout/orgChart1"/>
    <dgm:cxn modelId="{6057CB78-F1E9-402C-8D0D-C04C451DCEE3}" type="presParOf" srcId="{9CA2F890-34CD-4F3A-BFC2-BA5886071EFB}" destId="{A6F447F2-1497-429A-A1BB-60EC3AB8C4AF}" srcOrd="3" destOrd="0" presId="urn:microsoft.com/office/officeart/2005/8/layout/orgChart1"/>
    <dgm:cxn modelId="{930E611E-65EA-47B5-B8A7-B548B5938258}" type="presParOf" srcId="{A6F447F2-1497-429A-A1BB-60EC3AB8C4AF}" destId="{CCA938CB-1AB0-4CB7-A793-B3C0B53501D5}" srcOrd="0" destOrd="0" presId="urn:microsoft.com/office/officeart/2005/8/layout/orgChart1"/>
    <dgm:cxn modelId="{0BBAA7A4-3362-49A2-9F0D-95D4C92DD4A4}" type="presParOf" srcId="{CCA938CB-1AB0-4CB7-A793-B3C0B53501D5}" destId="{1100E269-818B-4922-9B14-5A0376D6E816}" srcOrd="0" destOrd="0" presId="urn:microsoft.com/office/officeart/2005/8/layout/orgChart1"/>
    <dgm:cxn modelId="{56D8EBB6-D9DA-4E8B-A318-9646835C1F68}" type="presParOf" srcId="{CCA938CB-1AB0-4CB7-A793-B3C0B53501D5}" destId="{8DD767A3-AE4B-43E8-A8EE-56AB3EED46F5}" srcOrd="1" destOrd="0" presId="urn:microsoft.com/office/officeart/2005/8/layout/orgChart1"/>
    <dgm:cxn modelId="{688878FD-079E-4002-9DF1-5552474EF1C8}" type="presParOf" srcId="{A6F447F2-1497-429A-A1BB-60EC3AB8C4AF}" destId="{60FCD6A0-554B-4D0B-853B-3CFEA50B0CC0}" srcOrd="1" destOrd="0" presId="urn:microsoft.com/office/officeart/2005/8/layout/orgChart1"/>
    <dgm:cxn modelId="{0155ECA3-9E3B-4E87-8B53-E2439E18C2E8}" type="presParOf" srcId="{A6F447F2-1497-429A-A1BB-60EC3AB8C4AF}" destId="{4172DDA0-B3E6-4DE9-B94B-D52F140896A7}" srcOrd="2" destOrd="0" presId="urn:microsoft.com/office/officeart/2005/8/layout/orgChart1"/>
    <dgm:cxn modelId="{A93EBBE0-4EF3-4544-A70B-54CA2734CE1B}" type="presParOf" srcId="{9CA2F890-34CD-4F3A-BFC2-BA5886071EFB}" destId="{18B3E394-5A41-4B14-BC97-665482D81161}" srcOrd="4" destOrd="0" presId="urn:microsoft.com/office/officeart/2005/8/layout/orgChart1"/>
    <dgm:cxn modelId="{AC5DF169-B52B-462A-A528-340C8C85CDCC}" type="presParOf" srcId="{9CA2F890-34CD-4F3A-BFC2-BA5886071EFB}" destId="{639AB2AF-96F6-4C45-A006-36EC5E7EEB9F}" srcOrd="5" destOrd="0" presId="urn:microsoft.com/office/officeart/2005/8/layout/orgChart1"/>
    <dgm:cxn modelId="{638F5872-FA5B-4F86-9260-5640FFA2EA05}" type="presParOf" srcId="{639AB2AF-96F6-4C45-A006-36EC5E7EEB9F}" destId="{4D85E69C-77B6-44D3-91AF-EF8B5FE82CD6}" srcOrd="0" destOrd="0" presId="urn:microsoft.com/office/officeart/2005/8/layout/orgChart1"/>
    <dgm:cxn modelId="{096724CD-8474-4E16-B26C-608E126D50C3}" type="presParOf" srcId="{4D85E69C-77B6-44D3-91AF-EF8B5FE82CD6}" destId="{BB062A6E-2D69-444E-877C-245E45B68227}" srcOrd="0" destOrd="0" presId="urn:microsoft.com/office/officeart/2005/8/layout/orgChart1"/>
    <dgm:cxn modelId="{2D3D60AB-E819-4054-BC3A-7F015D71613F}" type="presParOf" srcId="{4D85E69C-77B6-44D3-91AF-EF8B5FE82CD6}" destId="{1B562DB5-9F73-4A82-A191-8FADFA8BE246}" srcOrd="1" destOrd="0" presId="urn:microsoft.com/office/officeart/2005/8/layout/orgChart1"/>
    <dgm:cxn modelId="{81343D56-23E1-459C-83E3-FA036D8916B8}" type="presParOf" srcId="{639AB2AF-96F6-4C45-A006-36EC5E7EEB9F}" destId="{42A7556C-2D19-4755-921D-AD7C910FFD99}" srcOrd="1" destOrd="0" presId="urn:microsoft.com/office/officeart/2005/8/layout/orgChart1"/>
    <dgm:cxn modelId="{7C81157C-C672-4966-BD1C-525C019BDC09}" type="presParOf" srcId="{639AB2AF-96F6-4C45-A006-36EC5E7EEB9F}" destId="{C40501DA-65C9-4E28-8B8D-28B52F907494}" srcOrd="2" destOrd="0" presId="urn:microsoft.com/office/officeart/2005/8/layout/orgChart1"/>
    <dgm:cxn modelId="{4D880906-7BD7-4C5C-A929-214AA1180746}" type="presParOf" srcId="{2BE42F5F-ECC2-4864-B3B7-93B60F1F461B}" destId="{64F390C6-DF66-499A-B9FE-9D2D03C6558B}" srcOrd="2" destOrd="0" presId="urn:microsoft.com/office/officeart/2005/8/layout/orgChart1"/>
    <dgm:cxn modelId="{C8306BB1-1E11-46AE-AEF9-8E1E17E28260}" type="presParOf" srcId="{4952E1B3-26F6-4C99-82D1-35D05E0CB47B}" destId="{0CD7DE34-DEF7-4CB4-8D89-E6074B010BA9}" srcOrd="12" destOrd="0" presId="urn:microsoft.com/office/officeart/2005/8/layout/orgChart1"/>
    <dgm:cxn modelId="{FD64A958-76D3-44D5-BA5E-CEA98493CB66}" type="presParOf" srcId="{4952E1B3-26F6-4C99-82D1-35D05E0CB47B}" destId="{1CE077EF-28BD-4A3F-8A6A-5E7450E8669D}" srcOrd="13" destOrd="0" presId="urn:microsoft.com/office/officeart/2005/8/layout/orgChart1"/>
    <dgm:cxn modelId="{D38CB91D-1A6E-48B6-B7F6-3EF95E26F638}" type="presParOf" srcId="{1CE077EF-28BD-4A3F-8A6A-5E7450E8669D}" destId="{3ED2C05D-0EB2-4FC9-BDE3-C8FF1998FF11}" srcOrd="0" destOrd="0" presId="urn:microsoft.com/office/officeart/2005/8/layout/orgChart1"/>
    <dgm:cxn modelId="{20142C88-4C46-47F7-BF33-BBFF7BF0B00E}" type="presParOf" srcId="{3ED2C05D-0EB2-4FC9-BDE3-C8FF1998FF11}" destId="{850F6FB7-7D03-4FAB-9B1B-9CDA6454F46C}" srcOrd="0" destOrd="0" presId="urn:microsoft.com/office/officeart/2005/8/layout/orgChart1"/>
    <dgm:cxn modelId="{AA3D2844-2FAD-4CED-98B4-48F43201496E}" type="presParOf" srcId="{3ED2C05D-0EB2-4FC9-BDE3-C8FF1998FF11}" destId="{E66D332F-D21E-4AFF-92AC-2FE7A34EC7F9}" srcOrd="1" destOrd="0" presId="urn:microsoft.com/office/officeart/2005/8/layout/orgChart1"/>
    <dgm:cxn modelId="{96C13B6E-A76A-461B-A2BE-E8C872F360A0}" type="presParOf" srcId="{1CE077EF-28BD-4A3F-8A6A-5E7450E8669D}" destId="{E5751BEF-D08B-492F-A945-36AA532F11B2}" srcOrd="1" destOrd="0" presId="urn:microsoft.com/office/officeart/2005/8/layout/orgChart1"/>
    <dgm:cxn modelId="{65AAEDAF-3DA7-44CC-955F-E9A5C71618BA}" type="presParOf" srcId="{E5751BEF-D08B-492F-A945-36AA532F11B2}" destId="{83A7145B-8CA9-417E-8A6C-94A3E8A825D6}" srcOrd="0" destOrd="0" presId="urn:microsoft.com/office/officeart/2005/8/layout/orgChart1"/>
    <dgm:cxn modelId="{79D2DA4E-426F-45D2-838D-8C7C29E17D0F}" type="presParOf" srcId="{E5751BEF-D08B-492F-A945-36AA532F11B2}" destId="{AE14E875-7A80-4527-9758-E40279FB183E}" srcOrd="1" destOrd="0" presId="urn:microsoft.com/office/officeart/2005/8/layout/orgChart1"/>
    <dgm:cxn modelId="{9E9E53B9-A32D-48BD-B53F-2D12CCC6EB8A}" type="presParOf" srcId="{AE14E875-7A80-4527-9758-E40279FB183E}" destId="{AFDBD487-6B09-4F4E-A207-C6F29DEF50B3}" srcOrd="0" destOrd="0" presId="urn:microsoft.com/office/officeart/2005/8/layout/orgChart1"/>
    <dgm:cxn modelId="{7F01D94D-90F7-4308-9194-9FC6E393AB5C}" type="presParOf" srcId="{AFDBD487-6B09-4F4E-A207-C6F29DEF50B3}" destId="{0F2906D2-F878-401F-BF51-D0F38A93EA4A}" srcOrd="0" destOrd="0" presId="urn:microsoft.com/office/officeart/2005/8/layout/orgChart1"/>
    <dgm:cxn modelId="{DF07653F-0AE6-4F32-90A8-6D874F5852D5}" type="presParOf" srcId="{AFDBD487-6B09-4F4E-A207-C6F29DEF50B3}" destId="{68895C00-9416-4E42-9FD8-5514B5E7A6A4}" srcOrd="1" destOrd="0" presId="urn:microsoft.com/office/officeart/2005/8/layout/orgChart1"/>
    <dgm:cxn modelId="{8C11B35E-D2BF-4C18-A59E-C45F09F207F3}" type="presParOf" srcId="{AE14E875-7A80-4527-9758-E40279FB183E}" destId="{C5350A73-F50C-4AE5-A44F-DF6F4A91EBEA}" srcOrd="1" destOrd="0" presId="urn:microsoft.com/office/officeart/2005/8/layout/orgChart1"/>
    <dgm:cxn modelId="{12DAD7E4-E16A-4A3B-B3EA-FF0D46ADE09E}" type="presParOf" srcId="{AE14E875-7A80-4527-9758-E40279FB183E}" destId="{BAF856BF-E2EB-4A19-B5C2-2CFE0539F47D}" srcOrd="2" destOrd="0" presId="urn:microsoft.com/office/officeart/2005/8/layout/orgChart1"/>
    <dgm:cxn modelId="{2F4834B2-8FA3-4EAD-8DC6-F36084E8F78B}" type="presParOf" srcId="{E5751BEF-D08B-492F-A945-36AA532F11B2}" destId="{99AF28B4-E17C-43CF-9068-6A914B527045}" srcOrd="2" destOrd="0" presId="urn:microsoft.com/office/officeart/2005/8/layout/orgChart1"/>
    <dgm:cxn modelId="{16DD2674-A9ED-4D88-AB05-C19164806882}" type="presParOf" srcId="{E5751BEF-D08B-492F-A945-36AA532F11B2}" destId="{0E35B44D-F023-4B0B-8300-794123183FAD}" srcOrd="3" destOrd="0" presId="urn:microsoft.com/office/officeart/2005/8/layout/orgChart1"/>
    <dgm:cxn modelId="{1670D80C-9024-4553-B03D-298C960B9E73}" type="presParOf" srcId="{0E35B44D-F023-4B0B-8300-794123183FAD}" destId="{76C71FF8-5F76-4DF1-8AC1-520669536AB1}" srcOrd="0" destOrd="0" presId="urn:microsoft.com/office/officeart/2005/8/layout/orgChart1"/>
    <dgm:cxn modelId="{A895BE99-1F76-4452-BF87-68641F91BE66}" type="presParOf" srcId="{76C71FF8-5F76-4DF1-8AC1-520669536AB1}" destId="{051E066E-FEF3-4903-94D8-62BFE8A1D39D}" srcOrd="0" destOrd="0" presId="urn:microsoft.com/office/officeart/2005/8/layout/orgChart1"/>
    <dgm:cxn modelId="{E8D2DDEC-96CF-4220-9141-873AA37FC480}" type="presParOf" srcId="{76C71FF8-5F76-4DF1-8AC1-520669536AB1}" destId="{D76A1F5A-9838-433E-BB07-8BACA712B383}" srcOrd="1" destOrd="0" presId="urn:microsoft.com/office/officeart/2005/8/layout/orgChart1"/>
    <dgm:cxn modelId="{D1F1F177-CEFB-4787-A900-EA28A62BA54A}" type="presParOf" srcId="{0E35B44D-F023-4B0B-8300-794123183FAD}" destId="{32919F4B-ADF1-4537-87BB-E9BB511789B5}" srcOrd="1" destOrd="0" presId="urn:microsoft.com/office/officeart/2005/8/layout/orgChart1"/>
    <dgm:cxn modelId="{743BF5DE-6D0F-4FD2-BACC-601A937B67A9}" type="presParOf" srcId="{0E35B44D-F023-4B0B-8300-794123183FAD}" destId="{F18B5E4B-F0CF-4D3E-AC70-251D40FDA263}" srcOrd="2" destOrd="0" presId="urn:microsoft.com/office/officeart/2005/8/layout/orgChart1"/>
    <dgm:cxn modelId="{9C948332-BC4A-427A-BBBE-539760CB8C5B}" type="presParOf" srcId="{E5751BEF-D08B-492F-A945-36AA532F11B2}" destId="{9EF9E281-9AC5-41E2-87D9-9BC2C30F5496}" srcOrd="4" destOrd="0" presId="urn:microsoft.com/office/officeart/2005/8/layout/orgChart1"/>
    <dgm:cxn modelId="{8D1F4D4F-B442-4C6D-9B55-414B09F716E6}" type="presParOf" srcId="{E5751BEF-D08B-492F-A945-36AA532F11B2}" destId="{47FFC8E9-0B90-4B73-9766-296FEBE6454C}" srcOrd="5" destOrd="0" presId="urn:microsoft.com/office/officeart/2005/8/layout/orgChart1"/>
    <dgm:cxn modelId="{282AD338-F8D4-4DA9-A141-DA8D5C85B258}" type="presParOf" srcId="{47FFC8E9-0B90-4B73-9766-296FEBE6454C}" destId="{E6229C17-B754-41C5-8552-A7DAD66EA574}" srcOrd="0" destOrd="0" presId="urn:microsoft.com/office/officeart/2005/8/layout/orgChart1"/>
    <dgm:cxn modelId="{1D0B6DD6-DD6A-4DA7-88A2-781B826D7B31}" type="presParOf" srcId="{E6229C17-B754-41C5-8552-A7DAD66EA574}" destId="{E76DBCBC-853E-49B8-8A1C-E4C59827C332}" srcOrd="0" destOrd="0" presId="urn:microsoft.com/office/officeart/2005/8/layout/orgChart1"/>
    <dgm:cxn modelId="{FFE78138-715A-4B28-9A4B-E66A1FC48498}" type="presParOf" srcId="{E6229C17-B754-41C5-8552-A7DAD66EA574}" destId="{E592AC7C-2167-4A30-8A9A-BB565D7EF69F}" srcOrd="1" destOrd="0" presId="urn:microsoft.com/office/officeart/2005/8/layout/orgChart1"/>
    <dgm:cxn modelId="{1361927E-A0F3-4E6B-83C1-18993C367833}" type="presParOf" srcId="{47FFC8E9-0B90-4B73-9766-296FEBE6454C}" destId="{AC16A246-12CF-4722-AAC6-A93FE1CB703A}" srcOrd="1" destOrd="0" presId="urn:microsoft.com/office/officeart/2005/8/layout/orgChart1"/>
    <dgm:cxn modelId="{4C8C36A4-B1B2-4C81-8760-55699624303E}" type="presParOf" srcId="{47FFC8E9-0B90-4B73-9766-296FEBE6454C}" destId="{4E88E133-7E7E-45ED-A823-694D8C587150}" srcOrd="2" destOrd="0" presId="urn:microsoft.com/office/officeart/2005/8/layout/orgChart1"/>
    <dgm:cxn modelId="{7764ECC3-F24B-4844-8EFE-36006EA69982}" type="presParOf" srcId="{1CE077EF-28BD-4A3F-8A6A-5E7450E8669D}" destId="{D93A2EE6-88C2-4806-B9C1-08A4984E5D3F}" srcOrd="2" destOrd="0" presId="urn:microsoft.com/office/officeart/2005/8/layout/orgChart1"/>
    <dgm:cxn modelId="{DA5158ED-BC6C-4DF3-8FBE-570741133318}" type="presParOf" srcId="{4952E1B3-26F6-4C99-82D1-35D05E0CB47B}" destId="{4DF4C7AE-E989-4ED5-8DFE-B284035AAD56}" srcOrd="14" destOrd="0" presId="urn:microsoft.com/office/officeart/2005/8/layout/orgChart1"/>
    <dgm:cxn modelId="{160544E6-02B3-4046-AE25-2A3503980A9B}" type="presParOf" srcId="{4952E1B3-26F6-4C99-82D1-35D05E0CB47B}" destId="{5C7462CE-94A1-4903-8A31-CA603A7B9090}" srcOrd="15" destOrd="0" presId="urn:microsoft.com/office/officeart/2005/8/layout/orgChart1"/>
    <dgm:cxn modelId="{9E364AD2-68C9-4A3B-8D7A-CFBE295F0553}" type="presParOf" srcId="{5C7462CE-94A1-4903-8A31-CA603A7B9090}" destId="{8276662C-A4A6-497F-B7ED-A0A7358A2B9B}" srcOrd="0" destOrd="0" presId="urn:microsoft.com/office/officeart/2005/8/layout/orgChart1"/>
    <dgm:cxn modelId="{4BFDB3BE-F3F1-45DE-904E-E05F715E732D}" type="presParOf" srcId="{8276662C-A4A6-497F-B7ED-A0A7358A2B9B}" destId="{F2A75791-E326-4E65-9FA1-158AA2990DDE}" srcOrd="0" destOrd="0" presId="urn:microsoft.com/office/officeart/2005/8/layout/orgChart1"/>
    <dgm:cxn modelId="{0DB8C792-50EF-476B-B9C2-261EA6307F0B}" type="presParOf" srcId="{8276662C-A4A6-497F-B7ED-A0A7358A2B9B}" destId="{D66BB23A-65AB-4864-9838-1E1E2091044F}" srcOrd="1" destOrd="0" presId="urn:microsoft.com/office/officeart/2005/8/layout/orgChart1"/>
    <dgm:cxn modelId="{2B41082F-6B8B-4FDD-8340-76C6BD976F97}" type="presParOf" srcId="{5C7462CE-94A1-4903-8A31-CA603A7B9090}" destId="{C9D8536A-089D-43C3-9E72-35EEC1D4641C}" srcOrd="1" destOrd="0" presId="urn:microsoft.com/office/officeart/2005/8/layout/orgChart1"/>
    <dgm:cxn modelId="{128100B4-88D6-431B-9461-070FEF9A3307}" type="presParOf" srcId="{C9D8536A-089D-43C3-9E72-35EEC1D4641C}" destId="{632F8701-8EB9-4D01-AAA3-3D64C474FBC2}" srcOrd="0" destOrd="0" presId="urn:microsoft.com/office/officeart/2005/8/layout/orgChart1"/>
    <dgm:cxn modelId="{359E32B3-F784-4C13-9471-10945730A41C}" type="presParOf" srcId="{C9D8536A-089D-43C3-9E72-35EEC1D4641C}" destId="{B54FE609-9696-4391-AA80-D2D93635C880}" srcOrd="1" destOrd="0" presId="urn:microsoft.com/office/officeart/2005/8/layout/orgChart1"/>
    <dgm:cxn modelId="{589AF7B5-A438-4429-92D5-319989E42565}" type="presParOf" srcId="{B54FE609-9696-4391-AA80-D2D93635C880}" destId="{F2D21A58-FB83-4C72-8A74-74495BEA4D56}" srcOrd="0" destOrd="0" presId="urn:microsoft.com/office/officeart/2005/8/layout/orgChart1"/>
    <dgm:cxn modelId="{72D9C0B0-B71D-40B5-AC2F-29627C6583BF}" type="presParOf" srcId="{F2D21A58-FB83-4C72-8A74-74495BEA4D56}" destId="{D8D5E55A-FEA3-4C39-8136-B285BD772C43}" srcOrd="0" destOrd="0" presId="urn:microsoft.com/office/officeart/2005/8/layout/orgChart1"/>
    <dgm:cxn modelId="{31521453-D7AB-41BB-8354-B8FAE2C9FC81}" type="presParOf" srcId="{F2D21A58-FB83-4C72-8A74-74495BEA4D56}" destId="{552E42C6-E4F9-44EE-AD41-157EEB7C1998}" srcOrd="1" destOrd="0" presId="urn:microsoft.com/office/officeart/2005/8/layout/orgChart1"/>
    <dgm:cxn modelId="{95CBCD10-32F4-4709-AFA0-67D81E8B98A0}" type="presParOf" srcId="{B54FE609-9696-4391-AA80-D2D93635C880}" destId="{9B204FFA-77FE-4387-BACD-FD5E90BFA586}" srcOrd="1" destOrd="0" presId="urn:microsoft.com/office/officeart/2005/8/layout/orgChart1"/>
    <dgm:cxn modelId="{1F02298D-5AB5-40C6-AA1F-B8B8C0AE521B}" type="presParOf" srcId="{B54FE609-9696-4391-AA80-D2D93635C880}" destId="{959474F3-6C85-4B47-B597-16B145BD0133}" srcOrd="2" destOrd="0" presId="urn:microsoft.com/office/officeart/2005/8/layout/orgChart1"/>
    <dgm:cxn modelId="{11437012-BC90-4AFF-9DF1-6DA6BB1ECFDA}" type="presParOf" srcId="{C9D8536A-089D-43C3-9E72-35EEC1D4641C}" destId="{FF58662F-7921-4552-B90A-551A029A83B9}" srcOrd="2" destOrd="0" presId="urn:microsoft.com/office/officeart/2005/8/layout/orgChart1"/>
    <dgm:cxn modelId="{81064214-3934-445D-876B-BC17D03BD7C4}" type="presParOf" srcId="{C9D8536A-089D-43C3-9E72-35EEC1D4641C}" destId="{07D34BFE-6239-417A-ACF7-04049B1283D5}" srcOrd="3" destOrd="0" presId="urn:microsoft.com/office/officeart/2005/8/layout/orgChart1"/>
    <dgm:cxn modelId="{BC5A0CC4-364D-48C2-9D2E-7290858FC31D}" type="presParOf" srcId="{07D34BFE-6239-417A-ACF7-04049B1283D5}" destId="{293F3D51-9564-40F0-A97C-9A8A22605F13}" srcOrd="0" destOrd="0" presId="urn:microsoft.com/office/officeart/2005/8/layout/orgChart1"/>
    <dgm:cxn modelId="{DC2A8A6D-1C52-40CA-BD32-DA3018ED5B6B}" type="presParOf" srcId="{293F3D51-9564-40F0-A97C-9A8A22605F13}" destId="{5475D1D5-DDA4-4FD9-A02B-246B27EE8B8E}" srcOrd="0" destOrd="0" presId="urn:microsoft.com/office/officeart/2005/8/layout/orgChart1"/>
    <dgm:cxn modelId="{90C1D833-7041-4A4E-8FCB-F1F382E76968}" type="presParOf" srcId="{293F3D51-9564-40F0-A97C-9A8A22605F13}" destId="{830783EE-1A5E-4602-8890-8B35BD1ED7C3}" srcOrd="1" destOrd="0" presId="urn:microsoft.com/office/officeart/2005/8/layout/orgChart1"/>
    <dgm:cxn modelId="{E3ADDB46-B7FF-46E2-A7F2-F44B517A5A24}" type="presParOf" srcId="{07D34BFE-6239-417A-ACF7-04049B1283D5}" destId="{FA1B2F0A-B31D-4B9D-9C4C-E2CA7C5BB859}" srcOrd="1" destOrd="0" presId="urn:microsoft.com/office/officeart/2005/8/layout/orgChart1"/>
    <dgm:cxn modelId="{F910F8E6-BCBC-4788-94AF-3B3450D4BF3C}" type="presParOf" srcId="{07D34BFE-6239-417A-ACF7-04049B1283D5}" destId="{2E153521-1F05-4EA0-85CE-400DE531B824}" srcOrd="2" destOrd="0" presId="urn:microsoft.com/office/officeart/2005/8/layout/orgChart1"/>
    <dgm:cxn modelId="{B5E99D26-6CAD-4590-8AB6-BC6504623226}" type="presParOf" srcId="{C9D8536A-089D-43C3-9E72-35EEC1D4641C}" destId="{12A00304-300F-4D9F-B89F-20BDDCE5916E}" srcOrd="4" destOrd="0" presId="urn:microsoft.com/office/officeart/2005/8/layout/orgChart1"/>
    <dgm:cxn modelId="{81544D81-F3DD-49B2-ACFA-E50CB191B8C2}" type="presParOf" srcId="{C9D8536A-089D-43C3-9E72-35EEC1D4641C}" destId="{719A5535-AE98-488F-B407-1B7C45032B81}" srcOrd="5" destOrd="0" presId="urn:microsoft.com/office/officeart/2005/8/layout/orgChart1"/>
    <dgm:cxn modelId="{7AEEBA9E-AEE1-4B12-9EC9-E1C26D47800D}" type="presParOf" srcId="{719A5535-AE98-488F-B407-1B7C45032B81}" destId="{19E90024-B816-4ADF-90DC-9B5C8610687E}" srcOrd="0" destOrd="0" presId="urn:microsoft.com/office/officeart/2005/8/layout/orgChart1"/>
    <dgm:cxn modelId="{B8BC3D2F-A5C9-41C3-9BF2-FA96146734DB}" type="presParOf" srcId="{19E90024-B816-4ADF-90DC-9B5C8610687E}" destId="{085431A1-B32A-4734-98BA-2EEB438190B2}" srcOrd="0" destOrd="0" presId="urn:microsoft.com/office/officeart/2005/8/layout/orgChart1"/>
    <dgm:cxn modelId="{B2206BEF-3D0E-4ECF-B1BC-CE98C237DBA1}" type="presParOf" srcId="{19E90024-B816-4ADF-90DC-9B5C8610687E}" destId="{948DB7C5-16F0-49FD-BAA4-01B0EF60BB51}" srcOrd="1" destOrd="0" presId="urn:microsoft.com/office/officeart/2005/8/layout/orgChart1"/>
    <dgm:cxn modelId="{061D770B-E009-40F2-B8F1-59C8063D9774}" type="presParOf" srcId="{719A5535-AE98-488F-B407-1B7C45032B81}" destId="{8AA5381C-15F7-41B2-9D73-304BA850B860}" srcOrd="1" destOrd="0" presId="urn:microsoft.com/office/officeart/2005/8/layout/orgChart1"/>
    <dgm:cxn modelId="{CE39AA2F-2FD4-4F4F-B827-82002DDDF397}" type="presParOf" srcId="{719A5535-AE98-488F-B407-1B7C45032B81}" destId="{019AEABF-7342-41AC-935A-ED7F28A7CF84}" srcOrd="2" destOrd="0" presId="urn:microsoft.com/office/officeart/2005/8/layout/orgChart1"/>
    <dgm:cxn modelId="{095344E3-6CA7-411A-ABAA-4F287D7A974B}" type="presParOf" srcId="{5C7462CE-94A1-4903-8A31-CA603A7B9090}" destId="{D6840AD4-B9BE-484C-9245-E058E2BD1844}" srcOrd="2" destOrd="0" presId="urn:microsoft.com/office/officeart/2005/8/layout/orgChart1"/>
    <dgm:cxn modelId="{2999009F-23F1-4C06-9935-45F2F336FED4}" type="presParOf" srcId="{4952E1B3-26F6-4C99-82D1-35D05E0CB47B}" destId="{07A8C723-DFDC-4680-A11A-87851A1A39FA}" srcOrd="16" destOrd="0" presId="urn:microsoft.com/office/officeart/2005/8/layout/orgChart1"/>
    <dgm:cxn modelId="{9574C5CF-FEE0-4EED-AE1E-E6E02BDE980B}" type="presParOf" srcId="{4952E1B3-26F6-4C99-82D1-35D05E0CB47B}" destId="{F4D43FAD-BEE9-4372-BA44-E3BB3B99DA8A}" srcOrd="17" destOrd="0" presId="urn:microsoft.com/office/officeart/2005/8/layout/orgChart1"/>
    <dgm:cxn modelId="{55B15A72-F713-43E5-9D5D-0C22C00CD6B3}" type="presParOf" srcId="{F4D43FAD-BEE9-4372-BA44-E3BB3B99DA8A}" destId="{D091121E-6950-4A03-A17F-8E6E0CCDC1C5}" srcOrd="0" destOrd="0" presId="urn:microsoft.com/office/officeart/2005/8/layout/orgChart1"/>
    <dgm:cxn modelId="{EABAB9EC-4F9D-44A2-ABE2-0D842B6EBE3B}" type="presParOf" srcId="{D091121E-6950-4A03-A17F-8E6E0CCDC1C5}" destId="{7C3A8014-D0C7-475B-A1B7-8B8E71B7F54E}" srcOrd="0" destOrd="0" presId="urn:microsoft.com/office/officeart/2005/8/layout/orgChart1"/>
    <dgm:cxn modelId="{BFBE89B8-D096-4E97-B1C4-C3DAC82E8AEE}" type="presParOf" srcId="{D091121E-6950-4A03-A17F-8E6E0CCDC1C5}" destId="{A3CFF12B-55E2-4245-B24B-B97DC2433D80}" srcOrd="1" destOrd="0" presId="urn:microsoft.com/office/officeart/2005/8/layout/orgChart1"/>
    <dgm:cxn modelId="{CF5A8D39-F9EF-4523-8B00-13B96EDAC221}" type="presParOf" srcId="{F4D43FAD-BEE9-4372-BA44-E3BB3B99DA8A}" destId="{0493BC81-1FE1-4500-BA58-1B8EC429A009}" srcOrd="1" destOrd="0" presId="urn:microsoft.com/office/officeart/2005/8/layout/orgChart1"/>
    <dgm:cxn modelId="{F3293219-8D5F-49B6-BE54-349ECBD4DE0C}" type="presParOf" srcId="{0493BC81-1FE1-4500-BA58-1B8EC429A009}" destId="{88639F17-B9CD-478F-BC90-87E5A49EC077}" srcOrd="0" destOrd="0" presId="urn:microsoft.com/office/officeart/2005/8/layout/orgChart1"/>
    <dgm:cxn modelId="{290588B5-B9F6-4733-893C-DA7A2711B8F7}" type="presParOf" srcId="{0493BC81-1FE1-4500-BA58-1B8EC429A009}" destId="{4A00C61F-33C7-40EC-BE09-BC74793577BF}" srcOrd="1" destOrd="0" presId="urn:microsoft.com/office/officeart/2005/8/layout/orgChart1"/>
    <dgm:cxn modelId="{34265065-1B34-4550-9A67-611D7E5C3BA9}" type="presParOf" srcId="{4A00C61F-33C7-40EC-BE09-BC74793577BF}" destId="{DE0BF678-60D6-4EBC-BCC2-539E182501F5}" srcOrd="0" destOrd="0" presId="urn:microsoft.com/office/officeart/2005/8/layout/orgChart1"/>
    <dgm:cxn modelId="{713EC799-B606-4256-ACDB-4893098FF35C}" type="presParOf" srcId="{DE0BF678-60D6-4EBC-BCC2-539E182501F5}" destId="{93525BDC-2FFB-4CD9-9B7F-F8CF087C76DF}" srcOrd="0" destOrd="0" presId="urn:microsoft.com/office/officeart/2005/8/layout/orgChart1"/>
    <dgm:cxn modelId="{BB3FADFD-FE00-4079-A1B7-13E63CB7EB44}" type="presParOf" srcId="{DE0BF678-60D6-4EBC-BCC2-539E182501F5}" destId="{B7CC44D2-E739-474A-B674-EFB2529551ED}" srcOrd="1" destOrd="0" presId="urn:microsoft.com/office/officeart/2005/8/layout/orgChart1"/>
    <dgm:cxn modelId="{5B84B5C5-93B1-4BFF-B56B-453B471C17B2}" type="presParOf" srcId="{4A00C61F-33C7-40EC-BE09-BC74793577BF}" destId="{0C3C42DF-C161-4952-86C5-C525131535FC}" srcOrd="1" destOrd="0" presId="urn:microsoft.com/office/officeart/2005/8/layout/orgChart1"/>
    <dgm:cxn modelId="{48195099-4E91-4360-AB0C-104D2B6FF385}" type="presParOf" srcId="{4A00C61F-33C7-40EC-BE09-BC74793577BF}" destId="{23C3A2CA-04C5-43B4-9577-37D458F40119}" srcOrd="2" destOrd="0" presId="urn:microsoft.com/office/officeart/2005/8/layout/orgChart1"/>
    <dgm:cxn modelId="{08264532-7459-4BB1-85E8-40699B57492B}" type="presParOf" srcId="{0493BC81-1FE1-4500-BA58-1B8EC429A009}" destId="{90C2F8D1-DB33-4DB0-9F91-4D5580D851C4}" srcOrd="2" destOrd="0" presId="urn:microsoft.com/office/officeart/2005/8/layout/orgChart1"/>
    <dgm:cxn modelId="{ECBD220D-9EF4-433A-8720-24E94B248F5E}" type="presParOf" srcId="{0493BC81-1FE1-4500-BA58-1B8EC429A009}" destId="{3BE50ED1-BB31-46F7-9AE2-FA16333D4F88}" srcOrd="3" destOrd="0" presId="urn:microsoft.com/office/officeart/2005/8/layout/orgChart1"/>
    <dgm:cxn modelId="{71B354A7-6804-4089-8BE8-2C67CD03E66B}" type="presParOf" srcId="{3BE50ED1-BB31-46F7-9AE2-FA16333D4F88}" destId="{2270146E-2237-4B0B-A5FF-0D0084B3AF61}" srcOrd="0" destOrd="0" presId="urn:microsoft.com/office/officeart/2005/8/layout/orgChart1"/>
    <dgm:cxn modelId="{C9A4613B-F726-4CF1-9EBF-ACE1CC4662FD}" type="presParOf" srcId="{2270146E-2237-4B0B-A5FF-0D0084B3AF61}" destId="{6E28F466-D692-430F-A3F4-3217ECA9B7E6}" srcOrd="0" destOrd="0" presId="urn:microsoft.com/office/officeart/2005/8/layout/orgChart1"/>
    <dgm:cxn modelId="{1D6743DB-12C6-4D3E-B893-FACB0257AC8E}" type="presParOf" srcId="{2270146E-2237-4B0B-A5FF-0D0084B3AF61}" destId="{EA946922-EA74-4732-B05B-9E6392FB0942}" srcOrd="1" destOrd="0" presId="urn:microsoft.com/office/officeart/2005/8/layout/orgChart1"/>
    <dgm:cxn modelId="{A9856BB0-6EEE-419A-A33E-80D952025813}" type="presParOf" srcId="{3BE50ED1-BB31-46F7-9AE2-FA16333D4F88}" destId="{EE7C1C45-2B43-4BA6-91E1-90015AD830CD}" srcOrd="1" destOrd="0" presId="urn:microsoft.com/office/officeart/2005/8/layout/orgChart1"/>
    <dgm:cxn modelId="{9DA8EF08-DB6F-441B-BD3A-25D605AA5E83}" type="presParOf" srcId="{3BE50ED1-BB31-46F7-9AE2-FA16333D4F88}" destId="{13096B42-7A03-4C7D-A58C-9C9B8DD954D4}" srcOrd="2" destOrd="0" presId="urn:microsoft.com/office/officeart/2005/8/layout/orgChart1"/>
    <dgm:cxn modelId="{B126004B-DF0B-48C7-AB9F-66D714D638B1}" type="presParOf" srcId="{0493BC81-1FE1-4500-BA58-1B8EC429A009}" destId="{8896ABCA-4B86-457E-871A-42CFF31C422C}" srcOrd="4" destOrd="0" presId="urn:microsoft.com/office/officeart/2005/8/layout/orgChart1"/>
    <dgm:cxn modelId="{C5D2A107-9FE4-4E02-A7BD-F34A4DFE2D38}" type="presParOf" srcId="{0493BC81-1FE1-4500-BA58-1B8EC429A009}" destId="{F285089A-CBA0-4CF4-8743-A040BE42E96A}" srcOrd="5" destOrd="0" presId="urn:microsoft.com/office/officeart/2005/8/layout/orgChart1"/>
    <dgm:cxn modelId="{FD3893B5-4CCF-44CD-B82C-F808D44808E5}" type="presParOf" srcId="{F285089A-CBA0-4CF4-8743-A040BE42E96A}" destId="{A7106AF7-0128-4FCD-9C10-6434BE083F7E}" srcOrd="0" destOrd="0" presId="urn:microsoft.com/office/officeart/2005/8/layout/orgChart1"/>
    <dgm:cxn modelId="{65DF4D6A-D078-44A5-9C88-5F9A23379CF3}" type="presParOf" srcId="{A7106AF7-0128-4FCD-9C10-6434BE083F7E}" destId="{EBFD2304-28D8-4C5A-A472-9EF5A4E5542F}" srcOrd="0" destOrd="0" presId="urn:microsoft.com/office/officeart/2005/8/layout/orgChart1"/>
    <dgm:cxn modelId="{88BE0031-2EF8-45A0-8F95-3F903A63FFFA}" type="presParOf" srcId="{A7106AF7-0128-4FCD-9C10-6434BE083F7E}" destId="{696461C2-B990-4B80-B249-FD659C906001}" srcOrd="1" destOrd="0" presId="urn:microsoft.com/office/officeart/2005/8/layout/orgChart1"/>
    <dgm:cxn modelId="{B2692596-A056-47EE-A5E8-EC3412C8A006}" type="presParOf" srcId="{F285089A-CBA0-4CF4-8743-A040BE42E96A}" destId="{48D2FD0F-6A7A-4909-A96B-B99B22392AC8}" srcOrd="1" destOrd="0" presId="urn:microsoft.com/office/officeart/2005/8/layout/orgChart1"/>
    <dgm:cxn modelId="{6DD9A1B8-EF9C-4BE1-84F6-3BC3F2235F05}" type="presParOf" srcId="{F285089A-CBA0-4CF4-8743-A040BE42E96A}" destId="{A03A24F3-AFC7-41BD-9C4B-B6D568323A91}" srcOrd="2" destOrd="0" presId="urn:microsoft.com/office/officeart/2005/8/layout/orgChart1"/>
    <dgm:cxn modelId="{0C07E647-1A7D-44F4-832F-B7CB19739655}" type="presParOf" srcId="{F4D43FAD-BEE9-4372-BA44-E3BB3B99DA8A}" destId="{092DCB04-C8AF-4A77-B8D4-7E5AB0AC36AA}" srcOrd="2" destOrd="0" presId="urn:microsoft.com/office/officeart/2005/8/layout/orgChart1"/>
    <dgm:cxn modelId="{2A530506-A6F2-4B33-A414-35817C19F87F}" type="presParOf" srcId="{4952E1B3-26F6-4C99-82D1-35D05E0CB47B}" destId="{724CC1D5-7B42-4E93-B911-E402DC9D6716}" srcOrd="18" destOrd="0" presId="urn:microsoft.com/office/officeart/2005/8/layout/orgChart1"/>
    <dgm:cxn modelId="{37B3105F-FCF1-48FC-AD82-DBA11A98CE5D}" type="presParOf" srcId="{4952E1B3-26F6-4C99-82D1-35D05E0CB47B}" destId="{7AC1232D-8583-4E41-A818-F6DC95F3CD36}" srcOrd="19" destOrd="0" presId="urn:microsoft.com/office/officeart/2005/8/layout/orgChart1"/>
    <dgm:cxn modelId="{5445D3A8-5C34-458C-8183-B9B9A1FD94A5}" type="presParOf" srcId="{7AC1232D-8583-4E41-A818-F6DC95F3CD36}" destId="{9046D7D7-C136-4C0D-A668-0A70C694FD9F}" srcOrd="0" destOrd="0" presId="urn:microsoft.com/office/officeart/2005/8/layout/orgChart1"/>
    <dgm:cxn modelId="{96747BBD-F8AC-419F-AB15-B766FABDC179}" type="presParOf" srcId="{9046D7D7-C136-4C0D-A668-0A70C694FD9F}" destId="{D06DBC4F-5652-481A-9C5D-7286B28BD1B7}" srcOrd="0" destOrd="0" presId="urn:microsoft.com/office/officeart/2005/8/layout/orgChart1"/>
    <dgm:cxn modelId="{B09D6F9C-CDED-4CC5-BE2B-B4B4FA067710}" type="presParOf" srcId="{9046D7D7-C136-4C0D-A668-0A70C694FD9F}" destId="{CC8AFF51-C947-4A22-8886-8F5510873F06}" srcOrd="1" destOrd="0" presId="urn:microsoft.com/office/officeart/2005/8/layout/orgChart1"/>
    <dgm:cxn modelId="{C8BE8793-D147-4AB5-8432-BA5F426AA7A8}" type="presParOf" srcId="{7AC1232D-8583-4E41-A818-F6DC95F3CD36}" destId="{D5407630-CB1C-4494-A926-2DACF7F6299D}" srcOrd="1" destOrd="0" presId="urn:microsoft.com/office/officeart/2005/8/layout/orgChart1"/>
    <dgm:cxn modelId="{08D96763-F5C5-473E-8653-DA0596169F74}" type="presParOf" srcId="{D5407630-CB1C-4494-A926-2DACF7F6299D}" destId="{5B6D8673-075D-4FC2-8518-F0093666D29C}" srcOrd="0" destOrd="0" presId="urn:microsoft.com/office/officeart/2005/8/layout/orgChart1"/>
    <dgm:cxn modelId="{F0B56760-5C82-4670-9C1A-632A0AE57A49}" type="presParOf" srcId="{D5407630-CB1C-4494-A926-2DACF7F6299D}" destId="{787C7EEB-8337-4C82-B840-0A1A5576744F}" srcOrd="1" destOrd="0" presId="urn:microsoft.com/office/officeart/2005/8/layout/orgChart1"/>
    <dgm:cxn modelId="{2D864F9F-7F57-49CD-AC1A-3F5474E8790A}" type="presParOf" srcId="{787C7EEB-8337-4C82-B840-0A1A5576744F}" destId="{AA12F770-A175-4A95-A813-5DC4DEE2488A}" srcOrd="0" destOrd="0" presId="urn:microsoft.com/office/officeart/2005/8/layout/orgChart1"/>
    <dgm:cxn modelId="{A1C1A11D-4E72-405A-AA8E-41CE200553DF}" type="presParOf" srcId="{AA12F770-A175-4A95-A813-5DC4DEE2488A}" destId="{E9ECB569-2EFB-4552-AA23-7E215DD44E90}" srcOrd="0" destOrd="0" presId="urn:microsoft.com/office/officeart/2005/8/layout/orgChart1"/>
    <dgm:cxn modelId="{7297C741-8A4E-425E-AC07-F4D57FBA08B9}" type="presParOf" srcId="{AA12F770-A175-4A95-A813-5DC4DEE2488A}" destId="{2DB9665A-9FAF-4897-B0D4-F46506C8AF9D}" srcOrd="1" destOrd="0" presId="urn:microsoft.com/office/officeart/2005/8/layout/orgChart1"/>
    <dgm:cxn modelId="{BB32E796-E2FD-4ADF-BCF1-8B208B704398}" type="presParOf" srcId="{787C7EEB-8337-4C82-B840-0A1A5576744F}" destId="{E9F87709-C564-423A-AF13-1E57EF352551}" srcOrd="1" destOrd="0" presId="urn:microsoft.com/office/officeart/2005/8/layout/orgChart1"/>
    <dgm:cxn modelId="{3340D777-97F1-4D7F-AE9B-41E4B26EA6B7}" type="presParOf" srcId="{787C7EEB-8337-4C82-B840-0A1A5576744F}" destId="{1C17B432-40C8-4D96-B252-9FD6DB1F9D75}" srcOrd="2" destOrd="0" presId="urn:microsoft.com/office/officeart/2005/8/layout/orgChart1"/>
    <dgm:cxn modelId="{17ED5826-466C-4230-951F-E9BB627BD041}" type="presParOf" srcId="{D5407630-CB1C-4494-A926-2DACF7F6299D}" destId="{E36E5FBB-59E3-430C-A98B-32C701C88C79}" srcOrd="2" destOrd="0" presId="urn:microsoft.com/office/officeart/2005/8/layout/orgChart1"/>
    <dgm:cxn modelId="{EA6869C3-B674-49D6-B94E-29E7FEA2A528}" type="presParOf" srcId="{D5407630-CB1C-4494-A926-2DACF7F6299D}" destId="{E4A681EE-4333-4164-A75A-25642D74C974}" srcOrd="3" destOrd="0" presId="urn:microsoft.com/office/officeart/2005/8/layout/orgChart1"/>
    <dgm:cxn modelId="{B0868249-26F0-4D21-B0E6-F850D5F3C786}" type="presParOf" srcId="{E4A681EE-4333-4164-A75A-25642D74C974}" destId="{9D0003E5-C598-408B-A1C1-CBA92841347A}" srcOrd="0" destOrd="0" presId="urn:microsoft.com/office/officeart/2005/8/layout/orgChart1"/>
    <dgm:cxn modelId="{FDF551EB-78BE-4071-B96D-01271F02C3F6}" type="presParOf" srcId="{9D0003E5-C598-408B-A1C1-CBA92841347A}" destId="{E4D10824-73AD-4373-9772-842327051305}" srcOrd="0" destOrd="0" presId="urn:microsoft.com/office/officeart/2005/8/layout/orgChart1"/>
    <dgm:cxn modelId="{5B537505-74D4-4B23-9AD6-385EB9BB4BA3}" type="presParOf" srcId="{9D0003E5-C598-408B-A1C1-CBA92841347A}" destId="{DDC88932-FE8F-4469-B208-FF340377EBE5}" srcOrd="1" destOrd="0" presId="urn:microsoft.com/office/officeart/2005/8/layout/orgChart1"/>
    <dgm:cxn modelId="{509D58ED-E75F-4A9C-BF4B-1D94E6872333}" type="presParOf" srcId="{E4A681EE-4333-4164-A75A-25642D74C974}" destId="{7E85EA03-14AB-48E3-BE98-794DCFE5478D}" srcOrd="1" destOrd="0" presId="urn:microsoft.com/office/officeart/2005/8/layout/orgChart1"/>
    <dgm:cxn modelId="{E73901E7-CA96-4160-A34D-B862F79F5D04}" type="presParOf" srcId="{E4A681EE-4333-4164-A75A-25642D74C974}" destId="{D06F86DA-6922-4630-B101-2C4865298B30}" srcOrd="2" destOrd="0" presId="urn:microsoft.com/office/officeart/2005/8/layout/orgChart1"/>
    <dgm:cxn modelId="{E09C1F31-B764-4619-954A-71A2C1275777}" type="presParOf" srcId="{D5407630-CB1C-4494-A926-2DACF7F6299D}" destId="{B8EB5814-C5DC-4420-9E71-8A34AB966C30}" srcOrd="4" destOrd="0" presId="urn:microsoft.com/office/officeart/2005/8/layout/orgChart1"/>
    <dgm:cxn modelId="{200775E5-523A-4CFB-9804-5160F94093C2}" type="presParOf" srcId="{D5407630-CB1C-4494-A926-2DACF7F6299D}" destId="{EE1180A9-0512-49DF-A9F6-1CE791D05FF7}" srcOrd="5" destOrd="0" presId="urn:microsoft.com/office/officeart/2005/8/layout/orgChart1"/>
    <dgm:cxn modelId="{2FC2AD01-8551-4203-B5DB-07FB42D18527}" type="presParOf" srcId="{EE1180A9-0512-49DF-A9F6-1CE791D05FF7}" destId="{010ECB61-EBB8-4436-8C91-A290FB941E3E}" srcOrd="0" destOrd="0" presId="urn:microsoft.com/office/officeart/2005/8/layout/orgChart1"/>
    <dgm:cxn modelId="{C40FB1BF-039B-4498-9EC0-6D20C2DA8B86}" type="presParOf" srcId="{010ECB61-EBB8-4436-8C91-A290FB941E3E}" destId="{9EFA6011-D57E-4CA0-8D45-A35700C65F93}" srcOrd="0" destOrd="0" presId="urn:microsoft.com/office/officeart/2005/8/layout/orgChart1"/>
    <dgm:cxn modelId="{F497052D-A8AA-438D-9BAA-B33F58DF084E}" type="presParOf" srcId="{010ECB61-EBB8-4436-8C91-A290FB941E3E}" destId="{20F80342-C301-489C-9F82-4BBF74048CD2}" srcOrd="1" destOrd="0" presId="urn:microsoft.com/office/officeart/2005/8/layout/orgChart1"/>
    <dgm:cxn modelId="{D9B6FAA0-7C6B-4D8A-A791-18EC43A49B23}" type="presParOf" srcId="{EE1180A9-0512-49DF-A9F6-1CE791D05FF7}" destId="{248F09F0-BEBE-4006-815C-18673C0C2797}" srcOrd="1" destOrd="0" presId="urn:microsoft.com/office/officeart/2005/8/layout/orgChart1"/>
    <dgm:cxn modelId="{C7A4CE39-FEE2-40E6-B2C3-CF778AA224AF}" type="presParOf" srcId="{EE1180A9-0512-49DF-A9F6-1CE791D05FF7}" destId="{4303FDD7-18AB-4AF3-8361-C093D2532477}" srcOrd="2" destOrd="0" presId="urn:microsoft.com/office/officeart/2005/8/layout/orgChart1"/>
    <dgm:cxn modelId="{E9E9E86D-E429-4646-9A1C-85DB178111D5}" type="presParOf" srcId="{D5407630-CB1C-4494-A926-2DACF7F6299D}" destId="{C09ACE0E-1811-41C8-9E59-B3F16BBA5FE6}" srcOrd="6" destOrd="0" presId="urn:microsoft.com/office/officeart/2005/8/layout/orgChart1"/>
    <dgm:cxn modelId="{5C9073ED-6A5A-4EF7-A6E1-2B7D0BD3CD88}" type="presParOf" srcId="{D5407630-CB1C-4494-A926-2DACF7F6299D}" destId="{6378F7B5-43A9-4489-A81D-5A88C26C3CE7}" srcOrd="7" destOrd="0" presId="urn:microsoft.com/office/officeart/2005/8/layout/orgChart1"/>
    <dgm:cxn modelId="{2D639BD5-2826-4067-81EB-AAFEEDF538AE}" type="presParOf" srcId="{6378F7B5-43A9-4489-A81D-5A88C26C3CE7}" destId="{954B3612-46F8-47E3-9D7F-FCAF8F5228D7}" srcOrd="0" destOrd="0" presId="urn:microsoft.com/office/officeart/2005/8/layout/orgChart1"/>
    <dgm:cxn modelId="{E7CC21C3-7025-4E41-AA36-E7B888E9A453}" type="presParOf" srcId="{954B3612-46F8-47E3-9D7F-FCAF8F5228D7}" destId="{0B179208-BC16-4BE1-83D7-236FBE2136F0}" srcOrd="0" destOrd="0" presId="urn:microsoft.com/office/officeart/2005/8/layout/orgChart1"/>
    <dgm:cxn modelId="{05AA5EDF-D8D9-403A-86D1-0CE439E7C041}" type="presParOf" srcId="{954B3612-46F8-47E3-9D7F-FCAF8F5228D7}" destId="{66646D9C-35D8-4DD4-87E6-F832552C805D}" srcOrd="1" destOrd="0" presId="urn:microsoft.com/office/officeart/2005/8/layout/orgChart1"/>
    <dgm:cxn modelId="{BEF62D7A-707A-4E49-AE6C-D25C22636638}" type="presParOf" srcId="{6378F7B5-43A9-4489-A81D-5A88C26C3CE7}" destId="{6F63779B-21D9-43A4-B9C7-A609FBF128A8}" srcOrd="1" destOrd="0" presId="urn:microsoft.com/office/officeart/2005/8/layout/orgChart1"/>
    <dgm:cxn modelId="{6C78F259-6ADE-4514-86AE-075FFAB26C28}" type="presParOf" srcId="{6378F7B5-43A9-4489-A81D-5A88C26C3CE7}" destId="{F9E0F979-AEEC-44F5-A645-F5F348A5F70E}" srcOrd="2" destOrd="0" presId="urn:microsoft.com/office/officeart/2005/8/layout/orgChart1"/>
    <dgm:cxn modelId="{13D0A305-115F-4A95-9E43-FB6BE943C5D9}" type="presParOf" srcId="{D5407630-CB1C-4494-A926-2DACF7F6299D}" destId="{BD9DC34F-9881-4094-AA4B-4CC1F04C6B4F}" srcOrd="8" destOrd="0" presId="urn:microsoft.com/office/officeart/2005/8/layout/orgChart1"/>
    <dgm:cxn modelId="{8E4F7373-6A3D-4AA1-8799-CFFCE2639909}" type="presParOf" srcId="{D5407630-CB1C-4494-A926-2DACF7F6299D}" destId="{4DECEF7F-40FA-487C-B715-2301ECDD4B56}" srcOrd="9" destOrd="0" presId="urn:microsoft.com/office/officeart/2005/8/layout/orgChart1"/>
    <dgm:cxn modelId="{3BD1AA61-29D0-4EEF-9FD5-9451F5406FD7}" type="presParOf" srcId="{4DECEF7F-40FA-487C-B715-2301ECDD4B56}" destId="{1DA2A8BA-FB5A-4A2F-AE4F-40C025354675}" srcOrd="0" destOrd="0" presId="urn:microsoft.com/office/officeart/2005/8/layout/orgChart1"/>
    <dgm:cxn modelId="{55255913-CA0A-4EC1-87E1-63E44A23EF7A}" type="presParOf" srcId="{1DA2A8BA-FB5A-4A2F-AE4F-40C025354675}" destId="{FFC13B03-7ED0-4F45-89C7-B1B755C516A6}" srcOrd="0" destOrd="0" presId="urn:microsoft.com/office/officeart/2005/8/layout/orgChart1"/>
    <dgm:cxn modelId="{7B7C0363-BE0C-4DB7-9BF7-4E4A6046B6F5}" type="presParOf" srcId="{1DA2A8BA-FB5A-4A2F-AE4F-40C025354675}" destId="{2750AC3C-40A8-4456-9442-EDD8AC183A46}" srcOrd="1" destOrd="0" presId="urn:microsoft.com/office/officeart/2005/8/layout/orgChart1"/>
    <dgm:cxn modelId="{B28E9DC6-2BDA-4D59-8CCD-CB8DF2A198AB}" type="presParOf" srcId="{4DECEF7F-40FA-487C-B715-2301ECDD4B56}" destId="{C7AC1360-58A7-453A-9054-A09919EF42B0}" srcOrd="1" destOrd="0" presId="urn:microsoft.com/office/officeart/2005/8/layout/orgChart1"/>
    <dgm:cxn modelId="{7733B438-88BC-4B12-8377-E76E03EF697A}" type="presParOf" srcId="{4DECEF7F-40FA-487C-B715-2301ECDD4B56}" destId="{DA626BAA-7880-4633-BFD9-DAB37E6D9664}" srcOrd="2" destOrd="0" presId="urn:microsoft.com/office/officeart/2005/8/layout/orgChart1"/>
    <dgm:cxn modelId="{6E27FA2D-0F66-4716-94C9-C8E00D6439E8}" type="presParOf" srcId="{7AC1232D-8583-4E41-A818-F6DC95F3CD36}" destId="{2A91ECAF-D050-4B65-BB01-5E950BF2707A}" srcOrd="2" destOrd="0" presId="urn:microsoft.com/office/officeart/2005/8/layout/orgChart1"/>
    <dgm:cxn modelId="{7759DB86-5AD1-4E1B-BBE0-27B9BFA5F31A}" type="presParOf" srcId="{446A8BA8-CF91-4D88-BC6C-6A820807ACE3}" destId="{AE6F1111-6698-4DAB-B21C-823B3F59B72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DC34F-9881-4094-AA4B-4CC1F04C6B4F}">
      <dsp:nvSpPr>
        <dsp:cNvPr id="0" name=""/>
        <dsp:cNvSpPr/>
      </dsp:nvSpPr>
      <dsp:spPr>
        <a:xfrm>
          <a:off x="11026555" y="2216775"/>
          <a:ext cx="150370" cy="3308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8145"/>
              </a:lnTo>
              <a:lnTo>
                <a:pt x="150370" y="330814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9ACE0E-1811-41C8-9E59-B3F16BBA5FE6}">
      <dsp:nvSpPr>
        <dsp:cNvPr id="0" name=""/>
        <dsp:cNvSpPr/>
      </dsp:nvSpPr>
      <dsp:spPr>
        <a:xfrm>
          <a:off x="11026555" y="2216775"/>
          <a:ext cx="150370" cy="2596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6392"/>
              </a:lnTo>
              <a:lnTo>
                <a:pt x="150370" y="259639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EB5814-C5DC-4420-9E71-8A34AB966C30}">
      <dsp:nvSpPr>
        <dsp:cNvPr id="0" name=""/>
        <dsp:cNvSpPr/>
      </dsp:nvSpPr>
      <dsp:spPr>
        <a:xfrm>
          <a:off x="11026555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6E5FBB-59E3-430C-A98B-32C701C88C79}">
      <dsp:nvSpPr>
        <dsp:cNvPr id="0" name=""/>
        <dsp:cNvSpPr/>
      </dsp:nvSpPr>
      <dsp:spPr>
        <a:xfrm>
          <a:off x="11026555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6D8673-075D-4FC2-8518-F0093666D29C}">
      <dsp:nvSpPr>
        <dsp:cNvPr id="0" name=""/>
        <dsp:cNvSpPr/>
      </dsp:nvSpPr>
      <dsp:spPr>
        <a:xfrm>
          <a:off x="11026555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4CC1D5-7B42-4E93-B911-E402DC9D6716}">
      <dsp:nvSpPr>
        <dsp:cNvPr id="0" name=""/>
        <dsp:cNvSpPr/>
      </dsp:nvSpPr>
      <dsp:spPr>
        <a:xfrm>
          <a:off x="5969103" y="1505023"/>
          <a:ext cx="5458439" cy="21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259"/>
              </a:lnTo>
              <a:lnTo>
                <a:pt x="5458439" y="105259"/>
              </a:lnTo>
              <a:lnTo>
                <a:pt x="5458439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6ABCA-4B86-457E-871A-42CFF31C422C}">
      <dsp:nvSpPr>
        <dsp:cNvPr id="0" name=""/>
        <dsp:cNvSpPr/>
      </dsp:nvSpPr>
      <dsp:spPr>
        <a:xfrm>
          <a:off x="9813569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2F8D1-DB33-4DB0-9F91-4D5580D851C4}">
      <dsp:nvSpPr>
        <dsp:cNvPr id="0" name=""/>
        <dsp:cNvSpPr/>
      </dsp:nvSpPr>
      <dsp:spPr>
        <a:xfrm>
          <a:off x="9813569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639F17-B9CD-478F-BC90-87E5A49EC077}">
      <dsp:nvSpPr>
        <dsp:cNvPr id="0" name=""/>
        <dsp:cNvSpPr/>
      </dsp:nvSpPr>
      <dsp:spPr>
        <a:xfrm>
          <a:off x="9813569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A8C723-DFDC-4680-A11A-87851A1A39FA}">
      <dsp:nvSpPr>
        <dsp:cNvPr id="0" name=""/>
        <dsp:cNvSpPr/>
      </dsp:nvSpPr>
      <dsp:spPr>
        <a:xfrm>
          <a:off x="5969103" y="1505023"/>
          <a:ext cx="4245453" cy="21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259"/>
              </a:lnTo>
              <a:lnTo>
                <a:pt x="4245453" y="105259"/>
              </a:lnTo>
              <a:lnTo>
                <a:pt x="4245453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00304-300F-4D9F-B89F-20BDDCE5916E}">
      <dsp:nvSpPr>
        <dsp:cNvPr id="0" name=""/>
        <dsp:cNvSpPr/>
      </dsp:nvSpPr>
      <dsp:spPr>
        <a:xfrm>
          <a:off x="8600582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8662F-7921-4552-B90A-551A029A83B9}">
      <dsp:nvSpPr>
        <dsp:cNvPr id="0" name=""/>
        <dsp:cNvSpPr/>
      </dsp:nvSpPr>
      <dsp:spPr>
        <a:xfrm>
          <a:off x="8600582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F8701-8EB9-4D01-AAA3-3D64C474FBC2}">
      <dsp:nvSpPr>
        <dsp:cNvPr id="0" name=""/>
        <dsp:cNvSpPr/>
      </dsp:nvSpPr>
      <dsp:spPr>
        <a:xfrm>
          <a:off x="8600582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4C7AE-E989-4ED5-8DFE-B284035AAD56}">
      <dsp:nvSpPr>
        <dsp:cNvPr id="0" name=""/>
        <dsp:cNvSpPr/>
      </dsp:nvSpPr>
      <dsp:spPr>
        <a:xfrm>
          <a:off x="5969103" y="1505023"/>
          <a:ext cx="3032466" cy="21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259"/>
              </a:lnTo>
              <a:lnTo>
                <a:pt x="3032466" y="105259"/>
              </a:lnTo>
              <a:lnTo>
                <a:pt x="3032466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9E281-9AC5-41E2-87D9-9BC2C30F5496}">
      <dsp:nvSpPr>
        <dsp:cNvPr id="0" name=""/>
        <dsp:cNvSpPr/>
      </dsp:nvSpPr>
      <dsp:spPr>
        <a:xfrm>
          <a:off x="7387596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F28B4-E17C-43CF-9068-6A914B527045}">
      <dsp:nvSpPr>
        <dsp:cNvPr id="0" name=""/>
        <dsp:cNvSpPr/>
      </dsp:nvSpPr>
      <dsp:spPr>
        <a:xfrm>
          <a:off x="7387596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7145B-8CA9-417E-8A6C-94A3E8A825D6}">
      <dsp:nvSpPr>
        <dsp:cNvPr id="0" name=""/>
        <dsp:cNvSpPr/>
      </dsp:nvSpPr>
      <dsp:spPr>
        <a:xfrm>
          <a:off x="7387596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D7DE34-DEF7-4CB4-8D89-E6074B010BA9}">
      <dsp:nvSpPr>
        <dsp:cNvPr id="0" name=""/>
        <dsp:cNvSpPr/>
      </dsp:nvSpPr>
      <dsp:spPr>
        <a:xfrm>
          <a:off x="5969103" y="1505023"/>
          <a:ext cx="1819479" cy="21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259"/>
              </a:lnTo>
              <a:lnTo>
                <a:pt x="1819479" y="105259"/>
              </a:lnTo>
              <a:lnTo>
                <a:pt x="1819479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3E394-5A41-4B14-BC97-665482D81161}">
      <dsp:nvSpPr>
        <dsp:cNvPr id="0" name=""/>
        <dsp:cNvSpPr/>
      </dsp:nvSpPr>
      <dsp:spPr>
        <a:xfrm>
          <a:off x="6174609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171AB-3A89-4FDA-92CC-D1DAAA9AB6E2}">
      <dsp:nvSpPr>
        <dsp:cNvPr id="0" name=""/>
        <dsp:cNvSpPr/>
      </dsp:nvSpPr>
      <dsp:spPr>
        <a:xfrm>
          <a:off x="6174609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05E915-AA71-476F-B757-87323A692821}">
      <dsp:nvSpPr>
        <dsp:cNvPr id="0" name=""/>
        <dsp:cNvSpPr/>
      </dsp:nvSpPr>
      <dsp:spPr>
        <a:xfrm>
          <a:off x="6174609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83D93-2038-466B-936E-A1EFC25941C1}">
      <dsp:nvSpPr>
        <dsp:cNvPr id="0" name=""/>
        <dsp:cNvSpPr/>
      </dsp:nvSpPr>
      <dsp:spPr>
        <a:xfrm>
          <a:off x="5969103" y="1505023"/>
          <a:ext cx="606493" cy="21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259"/>
              </a:lnTo>
              <a:lnTo>
                <a:pt x="606493" y="105259"/>
              </a:lnTo>
              <a:lnTo>
                <a:pt x="606493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32357D-AA98-461C-BC58-7D4C5FA79495}">
      <dsp:nvSpPr>
        <dsp:cNvPr id="0" name=""/>
        <dsp:cNvSpPr/>
      </dsp:nvSpPr>
      <dsp:spPr>
        <a:xfrm>
          <a:off x="4961622" y="2216775"/>
          <a:ext cx="150370" cy="2596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6392"/>
              </a:lnTo>
              <a:lnTo>
                <a:pt x="150370" y="259639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B6D79-CFE1-4A95-8BB6-4FF9215AF839}">
      <dsp:nvSpPr>
        <dsp:cNvPr id="0" name=""/>
        <dsp:cNvSpPr/>
      </dsp:nvSpPr>
      <dsp:spPr>
        <a:xfrm>
          <a:off x="4961622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9E1B4-B12A-4796-81E2-91E84A068009}">
      <dsp:nvSpPr>
        <dsp:cNvPr id="0" name=""/>
        <dsp:cNvSpPr/>
      </dsp:nvSpPr>
      <dsp:spPr>
        <a:xfrm>
          <a:off x="4961622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3F6770-6690-4CB1-8BB6-37EF52F8EF47}">
      <dsp:nvSpPr>
        <dsp:cNvPr id="0" name=""/>
        <dsp:cNvSpPr/>
      </dsp:nvSpPr>
      <dsp:spPr>
        <a:xfrm>
          <a:off x="4961622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44C5CE-6F0E-4287-9CBF-9179E7EF9A5F}">
      <dsp:nvSpPr>
        <dsp:cNvPr id="0" name=""/>
        <dsp:cNvSpPr/>
      </dsp:nvSpPr>
      <dsp:spPr>
        <a:xfrm>
          <a:off x="5362610" y="1505023"/>
          <a:ext cx="606493" cy="210518"/>
        </a:xfrm>
        <a:custGeom>
          <a:avLst/>
          <a:gdLst/>
          <a:ahLst/>
          <a:cxnLst/>
          <a:rect l="0" t="0" r="0" b="0"/>
          <a:pathLst>
            <a:path>
              <a:moveTo>
                <a:pt x="606493" y="0"/>
              </a:moveTo>
              <a:lnTo>
                <a:pt x="606493" y="105259"/>
              </a:lnTo>
              <a:lnTo>
                <a:pt x="0" y="105259"/>
              </a:lnTo>
              <a:lnTo>
                <a:pt x="0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9A0720-DCF7-4EE3-BD88-EA92265A5D96}">
      <dsp:nvSpPr>
        <dsp:cNvPr id="0" name=""/>
        <dsp:cNvSpPr/>
      </dsp:nvSpPr>
      <dsp:spPr>
        <a:xfrm>
          <a:off x="3748636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21302E-3A66-48B3-9B94-99C10EB1372F}">
      <dsp:nvSpPr>
        <dsp:cNvPr id="0" name=""/>
        <dsp:cNvSpPr/>
      </dsp:nvSpPr>
      <dsp:spPr>
        <a:xfrm>
          <a:off x="4149623" y="1505023"/>
          <a:ext cx="1819479" cy="210518"/>
        </a:xfrm>
        <a:custGeom>
          <a:avLst/>
          <a:gdLst/>
          <a:ahLst/>
          <a:cxnLst/>
          <a:rect l="0" t="0" r="0" b="0"/>
          <a:pathLst>
            <a:path>
              <a:moveTo>
                <a:pt x="1819479" y="0"/>
              </a:moveTo>
              <a:lnTo>
                <a:pt x="1819479" y="105259"/>
              </a:lnTo>
              <a:lnTo>
                <a:pt x="0" y="105259"/>
              </a:lnTo>
              <a:lnTo>
                <a:pt x="0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6FEDF-BD00-4CA1-A5C6-17FC4210D89B}">
      <dsp:nvSpPr>
        <dsp:cNvPr id="0" name=""/>
        <dsp:cNvSpPr/>
      </dsp:nvSpPr>
      <dsp:spPr>
        <a:xfrm>
          <a:off x="2535649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54715-5950-4139-8F63-077C3D8688C9}">
      <dsp:nvSpPr>
        <dsp:cNvPr id="0" name=""/>
        <dsp:cNvSpPr/>
      </dsp:nvSpPr>
      <dsp:spPr>
        <a:xfrm>
          <a:off x="2535649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2B630-A242-4729-B634-235B6E61AE7D}">
      <dsp:nvSpPr>
        <dsp:cNvPr id="0" name=""/>
        <dsp:cNvSpPr/>
      </dsp:nvSpPr>
      <dsp:spPr>
        <a:xfrm>
          <a:off x="2936636" y="1505023"/>
          <a:ext cx="3032466" cy="210518"/>
        </a:xfrm>
        <a:custGeom>
          <a:avLst/>
          <a:gdLst/>
          <a:ahLst/>
          <a:cxnLst/>
          <a:rect l="0" t="0" r="0" b="0"/>
          <a:pathLst>
            <a:path>
              <a:moveTo>
                <a:pt x="3032466" y="0"/>
              </a:moveTo>
              <a:lnTo>
                <a:pt x="3032466" y="105259"/>
              </a:lnTo>
              <a:lnTo>
                <a:pt x="0" y="105259"/>
              </a:lnTo>
              <a:lnTo>
                <a:pt x="0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AE49A4-9F87-46E0-B429-B24947AD17D4}">
      <dsp:nvSpPr>
        <dsp:cNvPr id="0" name=""/>
        <dsp:cNvSpPr/>
      </dsp:nvSpPr>
      <dsp:spPr>
        <a:xfrm>
          <a:off x="1322662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14E1A-CE13-4C64-A5E6-8991C0BCF275}">
      <dsp:nvSpPr>
        <dsp:cNvPr id="0" name=""/>
        <dsp:cNvSpPr/>
      </dsp:nvSpPr>
      <dsp:spPr>
        <a:xfrm>
          <a:off x="1322662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D820D-1014-4FAC-8A54-12270624D348}">
      <dsp:nvSpPr>
        <dsp:cNvPr id="0" name=""/>
        <dsp:cNvSpPr/>
      </dsp:nvSpPr>
      <dsp:spPr>
        <a:xfrm>
          <a:off x="1322662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693D3-2C67-4B91-AFFD-D6F5EC70865E}">
      <dsp:nvSpPr>
        <dsp:cNvPr id="0" name=""/>
        <dsp:cNvSpPr/>
      </dsp:nvSpPr>
      <dsp:spPr>
        <a:xfrm>
          <a:off x="1723650" y="1505023"/>
          <a:ext cx="4245453" cy="210518"/>
        </a:xfrm>
        <a:custGeom>
          <a:avLst/>
          <a:gdLst/>
          <a:ahLst/>
          <a:cxnLst/>
          <a:rect l="0" t="0" r="0" b="0"/>
          <a:pathLst>
            <a:path>
              <a:moveTo>
                <a:pt x="4245453" y="0"/>
              </a:moveTo>
              <a:lnTo>
                <a:pt x="4245453" y="105259"/>
              </a:lnTo>
              <a:lnTo>
                <a:pt x="0" y="105259"/>
              </a:lnTo>
              <a:lnTo>
                <a:pt x="0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D4902C-9E90-4109-BA83-B173D6E954CF}">
      <dsp:nvSpPr>
        <dsp:cNvPr id="0" name=""/>
        <dsp:cNvSpPr/>
      </dsp:nvSpPr>
      <dsp:spPr>
        <a:xfrm>
          <a:off x="109676" y="2216775"/>
          <a:ext cx="150370" cy="2596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6392"/>
              </a:lnTo>
              <a:lnTo>
                <a:pt x="150370" y="259639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9E1F2-81D0-4E1C-90B0-8E06DD2B9D77}">
      <dsp:nvSpPr>
        <dsp:cNvPr id="0" name=""/>
        <dsp:cNvSpPr/>
      </dsp:nvSpPr>
      <dsp:spPr>
        <a:xfrm>
          <a:off x="109676" y="2216775"/>
          <a:ext cx="150370" cy="1884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640"/>
              </a:lnTo>
              <a:lnTo>
                <a:pt x="150370" y="18846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B8207-BADE-4BB5-8AFC-63CE687604F7}">
      <dsp:nvSpPr>
        <dsp:cNvPr id="0" name=""/>
        <dsp:cNvSpPr/>
      </dsp:nvSpPr>
      <dsp:spPr>
        <a:xfrm>
          <a:off x="109676" y="2216775"/>
          <a:ext cx="150370" cy="1172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887"/>
              </a:lnTo>
              <a:lnTo>
                <a:pt x="150370" y="11728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0A975-4F7D-4BFA-8995-E3C4DD33C6E7}">
      <dsp:nvSpPr>
        <dsp:cNvPr id="0" name=""/>
        <dsp:cNvSpPr/>
      </dsp:nvSpPr>
      <dsp:spPr>
        <a:xfrm>
          <a:off x="109676" y="2216775"/>
          <a:ext cx="150370" cy="461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135"/>
              </a:lnTo>
              <a:lnTo>
                <a:pt x="150370" y="4611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95CFD-F71C-4572-85A1-13EC01D721C4}">
      <dsp:nvSpPr>
        <dsp:cNvPr id="0" name=""/>
        <dsp:cNvSpPr/>
      </dsp:nvSpPr>
      <dsp:spPr>
        <a:xfrm>
          <a:off x="510663" y="1505023"/>
          <a:ext cx="5458439" cy="210518"/>
        </a:xfrm>
        <a:custGeom>
          <a:avLst/>
          <a:gdLst/>
          <a:ahLst/>
          <a:cxnLst/>
          <a:rect l="0" t="0" r="0" b="0"/>
          <a:pathLst>
            <a:path>
              <a:moveTo>
                <a:pt x="5458439" y="0"/>
              </a:moveTo>
              <a:lnTo>
                <a:pt x="5458439" y="105259"/>
              </a:lnTo>
              <a:lnTo>
                <a:pt x="0" y="105259"/>
              </a:lnTo>
              <a:lnTo>
                <a:pt x="0" y="210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CBA79-9277-4F56-800B-64382B0E4B1E}">
      <dsp:nvSpPr>
        <dsp:cNvPr id="0" name=""/>
        <dsp:cNvSpPr/>
      </dsp:nvSpPr>
      <dsp:spPr>
        <a:xfrm>
          <a:off x="4650571" y="1003788"/>
          <a:ext cx="2637062" cy="5012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כלבים יעודיים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4650571" y="1003788"/>
        <a:ext cx="2637062" cy="501234"/>
      </dsp:txXfrm>
    </dsp:sp>
    <dsp:sp modelId="{7D7740BA-8337-42FF-ACAA-61DAC9059032}">
      <dsp:nvSpPr>
        <dsp:cNvPr id="0" name=""/>
        <dsp:cNvSpPr/>
      </dsp:nvSpPr>
      <dsp:spPr>
        <a:xfrm>
          <a:off x="9429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רועים וצאן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9429" y="1715541"/>
        <a:ext cx="1002468" cy="501234"/>
      </dsp:txXfrm>
    </dsp:sp>
    <dsp:sp modelId="{D3DBCB2F-8293-4112-B95F-91C2C1B4DFA5}">
      <dsp:nvSpPr>
        <dsp:cNvPr id="0" name=""/>
        <dsp:cNvSpPr/>
      </dsp:nvSpPr>
      <dsp:spPr>
        <a:xfrm>
          <a:off x="260046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רעיה ושמירה על העדר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0046" y="2427293"/>
        <a:ext cx="1002468" cy="501234"/>
      </dsp:txXfrm>
    </dsp:sp>
    <dsp:sp modelId="{4A84D476-5253-496B-A89F-5B243235F380}">
      <dsp:nvSpPr>
        <dsp:cNvPr id="0" name=""/>
        <dsp:cNvSpPr/>
      </dsp:nvSpPr>
      <dsp:spPr>
        <a:xfrm>
          <a:off x="260046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רועה גרמני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0046" y="3139046"/>
        <a:ext cx="1002468" cy="501234"/>
      </dsp:txXfrm>
    </dsp:sp>
    <dsp:sp modelId="{7C468AFA-6545-4CE8-A5AC-B8E111A4DB4E}">
      <dsp:nvSpPr>
        <dsp:cNvPr id="0" name=""/>
        <dsp:cNvSpPr/>
      </dsp:nvSpPr>
      <dsp:spPr>
        <a:xfrm>
          <a:off x="260046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רועה בלגי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0046" y="3850798"/>
        <a:ext cx="1002468" cy="501234"/>
      </dsp:txXfrm>
    </dsp:sp>
    <dsp:sp modelId="{DCA460AA-8594-4F16-A03E-675928AB4FA5}">
      <dsp:nvSpPr>
        <dsp:cNvPr id="0" name=""/>
        <dsp:cNvSpPr/>
      </dsp:nvSpPr>
      <dsp:spPr>
        <a:xfrm>
          <a:off x="260046" y="4562551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קולי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0046" y="4562551"/>
        <a:ext cx="1002468" cy="501234"/>
      </dsp:txXfrm>
    </dsp:sp>
    <dsp:sp modelId="{B984A229-5283-448E-9705-1FA275962803}">
      <dsp:nvSpPr>
        <dsp:cNvPr id="0" name=""/>
        <dsp:cNvSpPr/>
      </dsp:nvSpPr>
      <dsp:spPr>
        <a:xfrm>
          <a:off x="1222416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רוח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222416" y="1715541"/>
        <a:ext cx="1002468" cy="501234"/>
      </dsp:txXfrm>
    </dsp:sp>
    <dsp:sp modelId="{A54C7C67-7EBE-434F-B44B-D997D70E53DF}">
      <dsp:nvSpPr>
        <dsp:cNvPr id="0" name=""/>
        <dsp:cNvSpPr/>
      </dsp:nvSpPr>
      <dsp:spPr>
        <a:xfrm>
          <a:off x="1473033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473033" y="2427293"/>
        <a:ext cx="1002468" cy="501234"/>
      </dsp:txXfrm>
    </dsp:sp>
    <dsp:sp modelId="{8E834D7B-A1F5-4BA8-B729-DD5B96072FC1}">
      <dsp:nvSpPr>
        <dsp:cNvPr id="0" name=""/>
        <dsp:cNvSpPr/>
      </dsp:nvSpPr>
      <dsp:spPr>
        <a:xfrm>
          <a:off x="1473033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סלוקי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473033" y="3139046"/>
        <a:ext cx="1002468" cy="501234"/>
      </dsp:txXfrm>
    </dsp:sp>
    <dsp:sp modelId="{EE1721E7-77A4-4A10-B02E-AEA0726A91DD}">
      <dsp:nvSpPr>
        <dsp:cNvPr id="0" name=""/>
        <dsp:cNvSpPr/>
      </dsp:nvSpPr>
      <dsp:spPr>
        <a:xfrm>
          <a:off x="1473033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בורזוי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473033" y="3850798"/>
        <a:ext cx="1002468" cy="501234"/>
      </dsp:txXfrm>
    </dsp:sp>
    <dsp:sp modelId="{9FC531C7-59DF-4B72-83CB-6FFD25C91493}">
      <dsp:nvSpPr>
        <dsp:cNvPr id="0" name=""/>
        <dsp:cNvSpPr/>
      </dsp:nvSpPr>
      <dsp:spPr>
        <a:xfrm>
          <a:off x="2435402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טריירים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435402" y="1715541"/>
        <a:ext cx="1002468" cy="501234"/>
      </dsp:txXfrm>
    </dsp:sp>
    <dsp:sp modelId="{137ED2BB-FF8D-423D-B4C1-58A6163430F3}">
      <dsp:nvSpPr>
        <dsp:cNvPr id="0" name=""/>
        <dsp:cNvSpPr/>
      </dsp:nvSpPr>
      <dsp:spPr>
        <a:xfrm>
          <a:off x="2686019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לחימה ושמירה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86019" y="2427293"/>
        <a:ext cx="1002468" cy="501234"/>
      </dsp:txXfrm>
    </dsp:sp>
    <dsp:sp modelId="{14F22810-91BE-478B-A80D-A39F30018FDA}">
      <dsp:nvSpPr>
        <dsp:cNvPr id="0" name=""/>
        <dsp:cNvSpPr/>
      </dsp:nvSpPr>
      <dsp:spPr>
        <a:xfrm>
          <a:off x="2686019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אירדיל טרייר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2686019" y="3139046"/>
        <a:ext cx="1002468" cy="501234"/>
      </dsp:txXfrm>
    </dsp:sp>
    <dsp:sp modelId="{464F5FFD-E1FE-4138-A353-C88BD7765012}">
      <dsp:nvSpPr>
        <dsp:cNvPr id="0" name=""/>
        <dsp:cNvSpPr/>
      </dsp:nvSpPr>
      <dsp:spPr>
        <a:xfrm>
          <a:off x="3648389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דקליים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3648389" y="1715541"/>
        <a:ext cx="1002468" cy="501234"/>
      </dsp:txXfrm>
    </dsp:sp>
    <dsp:sp modelId="{45DB0845-4176-4CBB-A2CB-BE06A4CBBB7E}">
      <dsp:nvSpPr>
        <dsp:cNvPr id="0" name=""/>
        <dsp:cNvSpPr/>
      </dsp:nvSpPr>
      <dsp:spPr>
        <a:xfrm>
          <a:off x="3899006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 ושעשועים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3899006" y="2427293"/>
        <a:ext cx="1002468" cy="501234"/>
      </dsp:txXfrm>
    </dsp:sp>
    <dsp:sp modelId="{41A5930D-5FD5-44FB-BA8B-E8396AFCEE3A}">
      <dsp:nvSpPr>
        <dsp:cNvPr id="0" name=""/>
        <dsp:cNvSpPr/>
      </dsp:nvSpPr>
      <dsp:spPr>
        <a:xfrm>
          <a:off x="4861376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שפיץ וטיפוסים פרימיטיביים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4861376" y="1715541"/>
        <a:ext cx="1002468" cy="501234"/>
      </dsp:txXfrm>
    </dsp:sp>
    <dsp:sp modelId="{4CBC37B2-D3C4-4283-9AE9-140EC469E8D3}">
      <dsp:nvSpPr>
        <dsp:cNvPr id="0" name=""/>
        <dsp:cNvSpPr/>
      </dsp:nvSpPr>
      <dsp:spPr>
        <a:xfrm>
          <a:off x="5111993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לחימה, הובלת מזחלות ושעשועים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5111993" y="2427293"/>
        <a:ext cx="1002468" cy="501234"/>
      </dsp:txXfrm>
    </dsp:sp>
    <dsp:sp modelId="{F30210AF-71DA-4F4C-A789-0249E6C6CE9D}">
      <dsp:nvSpPr>
        <dsp:cNvPr id="0" name=""/>
        <dsp:cNvSpPr/>
      </dsp:nvSpPr>
      <dsp:spPr>
        <a:xfrm>
          <a:off x="5111993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האסקי סיבירי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5111993" y="3139046"/>
        <a:ext cx="1002468" cy="501234"/>
      </dsp:txXfrm>
    </dsp:sp>
    <dsp:sp modelId="{11AD4A1E-697C-45E8-A317-EC60E34A33CC}">
      <dsp:nvSpPr>
        <dsp:cNvPr id="0" name=""/>
        <dsp:cNvSpPr/>
      </dsp:nvSpPr>
      <dsp:spPr>
        <a:xfrm>
          <a:off x="5111993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ספיץ יפני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5111993" y="3850798"/>
        <a:ext cx="1002468" cy="501234"/>
      </dsp:txXfrm>
    </dsp:sp>
    <dsp:sp modelId="{BC74CEEE-6879-42AA-B5E1-35AF65B1112B}">
      <dsp:nvSpPr>
        <dsp:cNvPr id="0" name=""/>
        <dsp:cNvSpPr/>
      </dsp:nvSpPr>
      <dsp:spPr>
        <a:xfrm>
          <a:off x="5111993" y="4562551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שפיץ יפני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5111993" y="4562551"/>
        <a:ext cx="1002468" cy="501234"/>
      </dsp:txXfrm>
    </dsp:sp>
    <dsp:sp modelId="{287074FA-2BC4-4A53-A091-38464D3E9E72}">
      <dsp:nvSpPr>
        <dsp:cNvPr id="0" name=""/>
        <dsp:cNvSpPr/>
      </dsp:nvSpPr>
      <dsp:spPr>
        <a:xfrm>
          <a:off x="6074362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האונד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6074362" y="1715541"/>
        <a:ext cx="1002468" cy="501234"/>
      </dsp:txXfrm>
    </dsp:sp>
    <dsp:sp modelId="{0B30704A-855D-40C3-8315-7EB52E194F16}">
      <dsp:nvSpPr>
        <dsp:cNvPr id="0" name=""/>
        <dsp:cNvSpPr/>
      </dsp:nvSpPr>
      <dsp:spPr>
        <a:xfrm>
          <a:off x="6324979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6324979" y="2427293"/>
        <a:ext cx="1002468" cy="501234"/>
      </dsp:txXfrm>
    </dsp:sp>
    <dsp:sp modelId="{1100E269-818B-4922-9B14-5A0376D6E816}">
      <dsp:nvSpPr>
        <dsp:cNvPr id="0" name=""/>
        <dsp:cNvSpPr/>
      </dsp:nvSpPr>
      <dsp:spPr>
        <a:xfrm>
          <a:off x="6324979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ביגל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6324979" y="3139046"/>
        <a:ext cx="1002468" cy="501234"/>
      </dsp:txXfrm>
    </dsp:sp>
    <dsp:sp modelId="{BB062A6E-2D69-444E-877C-245E45B68227}">
      <dsp:nvSpPr>
        <dsp:cNvPr id="0" name=""/>
        <dsp:cNvSpPr/>
      </dsp:nvSpPr>
      <dsp:spPr>
        <a:xfrm>
          <a:off x="6324979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באסט האונד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6324979" y="3850798"/>
        <a:ext cx="1002468" cy="501234"/>
      </dsp:txXfrm>
    </dsp:sp>
    <dsp:sp modelId="{850F6FB7-7D03-4FAB-9B1B-9CDA6454F46C}">
      <dsp:nvSpPr>
        <dsp:cNvPr id="0" name=""/>
        <dsp:cNvSpPr/>
      </dsp:nvSpPr>
      <dsp:spPr>
        <a:xfrm>
          <a:off x="7287349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ציד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7287349" y="1715541"/>
        <a:ext cx="1002468" cy="501234"/>
      </dsp:txXfrm>
    </dsp:sp>
    <dsp:sp modelId="{0F2906D2-F878-401F-BF51-D0F38A93EA4A}">
      <dsp:nvSpPr>
        <dsp:cNvPr id="0" name=""/>
        <dsp:cNvSpPr/>
      </dsp:nvSpPr>
      <dsp:spPr>
        <a:xfrm>
          <a:off x="7537966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7537966" y="2427293"/>
        <a:ext cx="1002468" cy="501234"/>
      </dsp:txXfrm>
    </dsp:sp>
    <dsp:sp modelId="{051E066E-FEF3-4903-94D8-62BFE8A1D39D}">
      <dsp:nvSpPr>
        <dsp:cNvPr id="0" name=""/>
        <dsp:cNvSpPr/>
      </dsp:nvSpPr>
      <dsp:spPr>
        <a:xfrm>
          <a:off x="7537966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פוינטר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7537966" y="3139046"/>
        <a:ext cx="1002468" cy="501234"/>
      </dsp:txXfrm>
    </dsp:sp>
    <dsp:sp modelId="{E76DBCBC-853E-49B8-8A1C-E4C59827C332}">
      <dsp:nvSpPr>
        <dsp:cNvPr id="0" name=""/>
        <dsp:cNvSpPr/>
      </dsp:nvSpPr>
      <dsp:spPr>
        <a:xfrm>
          <a:off x="7537966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ויסלה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7537966" y="3850798"/>
        <a:ext cx="1002468" cy="501234"/>
      </dsp:txXfrm>
    </dsp:sp>
    <dsp:sp modelId="{F2A75791-E326-4E65-9FA1-158AA2990DDE}">
      <dsp:nvSpPr>
        <dsp:cNvPr id="0" name=""/>
        <dsp:cNvSpPr/>
      </dsp:nvSpPr>
      <dsp:spPr>
        <a:xfrm>
          <a:off x="8500335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רטריבר - ספניאל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8500335" y="1715541"/>
        <a:ext cx="1002468" cy="501234"/>
      </dsp:txXfrm>
    </dsp:sp>
    <dsp:sp modelId="{D8D5E55A-FEA3-4C39-8136-B285BD772C43}">
      <dsp:nvSpPr>
        <dsp:cNvPr id="0" name=""/>
        <dsp:cNvSpPr/>
      </dsp:nvSpPr>
      <dsp:spPr>
        <a:xfrm>
          <a:off x="8750952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8750952" y="2427293"/>
        <a:ext cx="1002468" cy="501234"/>
      </dsp:txXfrm>
    </dsp:sp>
    <dsp:sp modelId="{5475D1D5-DDA4-4FD9-A02B-246B27EE8B8E}">
      <dsp:nvSpPr>
        <dsp:cNvPr id="0" name=""/>
        <dsp:cNvSpPr/>
      </dsp:nvSpPr>
      <dsp:spPr>
        <a:xfrm>
          <a:off x="8750952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קוקר ספניאל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8750952" y="3139046"/>
        <a:ext cx="1002468" cy="501234"/>
      </dsp:txXfrm>
    </dsp:sp>
    <dsp:sp modelId="{085431A1-B32A-4734-98BA-2EEB438190B2}">
      <dsp:nvSpPr>
        <dsp:cNvPr id="0" name=""/>
        <dsp:cNvSpPr/>
      </dsp:nvSpPr>
      <dsp:spPr>
        <a:xfrm>
          <a:off x="8750952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גולדן רטריבר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8750952" y="3850798"/>
        <a:ext cx="1002468" cy="501234"/>
      </dsp:txXfrm>
    </dsp:sp>
    <dsp:sp modelId="{7C3A8014-D0C7-475B-A1B7-8B8E71B7F54E}">
      <dsp:nvSpPr>
        <dsp:cNvPr id="0" name=""/>
        <dsp:cNvSpPr/>
      </dsp:nvSpPr>
      <dsp:spPr>
        <a:xfrm>
          <a:off x="9713322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כלבי ליווי וכלבים זעירים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9713322" y="1715541"/>
        <a:ext cx="1002468" cy="501234"/>
      </dsp:txXfrm>
    </dsp:sp>
    <dsp:sp modelId="{93525BDC-2FFB-4CD9-9B7F-F8CF087C76DF}">
      <dsp:nvSpPr>
        <dsp:cNvPr id="0" name=""/>
        <dsp:cNvSpPr/>
      </dsp:nvSpPr>
      <dsp:spPr>
        <a:xfrm>
          <a:off x="9963939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בן לוויה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9963939" y="2427293"/>
        <a:ext cx="1002468" cy="501234"/>
      </dsp:txXfrm>
    </dsp:sp>
    <dsp:sp modelId="{6E28F466-D692-430F-A3F4-3217ECA9B7E6}">
      <dsp:nvSpPr>
        <dsp:cNvPr id="0" name=""/>
        <dsp:cNvSpPr/>
      </dsp:nvSpPr>
      <dsp:spPr>
        <a:xfrm>
          <a:off x="9963939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פודל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9963939" y="3139046"/>
        <a:ext cx="1002468" cy="501234"/>
      </dsp:txXfrm>
    </dsp:sp>
    <dsp:sp modelId="{EBFD2304-28D8-4C5A-A472-9EF5A4E5542F}">
      <dsp:nvSpPr>
        <dsp:cNvPr id="0" name=""/>
        <dsp:cNvSpPr/>
      </dsp:nvSpPr>
      <dsp:spPr>
        <a:xfrm>
          <a:off x="9963939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מלטז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9963939" y="3850798"/>
        <a:ext cx="1002468" cy="501234"/>
      </dsp:txXfrm>
    </dsp:sp>
    <dsp:sp modelId="{D06DBC4F-5652-481A-9C5D-7286B28BD1B7}">
      <dsp:nvSpPr>
        <dsp:cNvPr id="0" name=""/>
        <dsp:cNvSpPr/>
      </dsp:nvSpPr>
      <dsp:spPr>
        <a:xfrm>
          <a:off x="10926309" y="1715541"/>
          <a:ext cx="1002468" cy="5012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פינצ'ר, שנאוצר, דמויי דוגה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0926309" y="1715541"/>
        <a:ext cx="1002468" cy="501234"/>
      </dsp:txXfrm>
    </dsp:sp>
    <dsp:sp modelId="{E9ECB569-2EFB-4552-AA23-7E215DD44E90}">
      <dsp:nvSpPr>
        <dsp:cNvPr id="0" name=""/>
        <dsp:cNvSpPr/>
      </dsp:nvSpPr>
      <dsp:spPr>
        <a:xfrm>
          <a:off x="11176926" y="242729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ציד, שמירה, נשיאת ציוד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1176926" y="2427293"/>
        <a:ext cx="1002468" cy="501234"/>
      </dsp:txXfrm>
    </dsp:sp>
    <dsp:sp modelId="{E4D10824-73AD-4373-9772-842327051305}">
      <dsp:nvSpPr>
        <dsp:cNvPr id="0" name=""/>
        <dsp:cNvSpPr/>
      </dsp:nvSpPr>
      <dsp:spPr>
        <a:xfrm>
          <a:off x="11176926" y="3139046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בוקסר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1176926" y="3139046"/>
        <a:ext cx="1002468" cy="501234"/>
      </dsp:txXfrm>
    </dsp:sp>
    <dsp:sp modelId="{9EFA6011-D57E-4CA0-8D45-A35700C65F93}">
      <dsp:nvSpPr>
        <dsp:cNvPr id="0" name=""/>
        <dsp:cNvSpPr/>
      </dsp:nvSpPr>
      <dsp:spPr>
        <a:xfrm>
          <a:off x="11176926" y="3850798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דוברמן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1176926" y="3850798"/>
        <a:ext cx="1002468" cy="501234"/>
      </dsp:txXfrm>
    </dsp:sp>
    <dsp:sp modelId="{0B179208-BC16-4BE1-83D7-236FBE2136F0}">
      <dsp:nvSpPr>
        <dsp:cNvPr id="0" name=""/>
        <dsp:cNvSpPr/>
      </dsp:nvSpPr>
      <dsp:spPr>
        <a:xfrm>
          <a:off x="11176926" y="4562551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קאנה קורסו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1176926" y="4562551"/>
        <a:ext cx="1002468" cy="501234"/>
      </dsp:txXfrm>
    </dsp:sp>
    <dsp:sp modelId="{FFC13B03-7ED0-4F45-89C7-B1B755C516A6}">
      <dsp:nvSpPr>
        <dsp:cNvPr id="0" name=""/>
        <dsp:cNvSpPr/>
      </dsp:nvSpPr>
      <dsp:spPr>
        <a:xfrm>
          <a:off x="11176926" y="5274303"/>
          <a:ext cx="1002468" cy="501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400" b="1" kern="1200">
              <a:solidFill>
                <a:schemeClr val="tx2"/>
              </a:solidFill>
              <a:latin typeface="David" panose="020E0502060401010101" pitchFamily="34" charset="-79"/>
              <a:cs typeface="David" panose="020E0502060401010101" pitchFamily="34" charset="-79"/>
            </a:rPr>
            <a:t>בולדוג</a:t>
          </a:r>
          <a:endParaRPr lang="en-US" sz="1400" b="1" kern="1200">
            <a:solidFill>
              <a:schemeClr val="tx2"/>
            </a:solidFill>
            <a:latin typeface="David" panose="020E0502060401010101" pitchFamily="34" charset="-79"/>
            <a:cs typeface="David" panose="020E0502060401010101" pitchFamily="34" charset="-79"/>
          </a:endParaRPr>
        </a:p>
      </dsp:txBody>
      <dsp:txXfrm>
        <a:off x="11176926" y="5274303"/>
        <a:ext cx="1002468" cy="501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he-IL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B7DC3A2E-BC92-44B8-A4FC-8B4359B71017}" type="datetime1">
              <a:rPr lang="he-IL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ה'/תשרי/תשפ"א</a:t>
            </a:fld>
            <a:endParaRPr lang="he-IL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he-IL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92837A6B-DAA4-4C2D-AEAB-4E9E70095794}" type="slidenum">
              <a:rPr lang="he-IL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he-IL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545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83AC91F-874C-4C13-99DE-B8F56AA5D671}" type="datetime1">
              <a:rPr lang="he-IL" smtClean="0"/>
              <a:pPr/>
              <a:t>ה'/תשרי/תשפ"א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he-IL" noProof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dirty="0"/>
              <a:t>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3266150-FA26-45B5-BF0B-186B42A09DC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5946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2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2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2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2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2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66150-FA26-45B5-BF0B-186B42A09DC9}" type="slidenum">
              <a:rPr lang="he-IL" smtClean="0"/>
              <a:pPr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2077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תמונה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 flipH="1">
            <a:off x="0" y="0"/>
            <a:ext cx="12188825" cy="6858000"/>
          </a:xfrm>
          <a:prstGeom prst="rect">
            <a:avLst/>
          </a:prstGeom>
        </p:spPr>
      </p:pic>
      <p:sp>
        <p:nvSpPr>
          <p:cNvPr id="13" name="מלבן 12"/>
          <p:cNvSpPr/>
          <p:nvPr/>
        </p:nvSpPr>
        <p:spPr bwMode="hidden">
          <a:xfrm flipH="1">
            <a:off x="0" y="1"/>
            <a:ext cx="12188825" cy="481056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מלבן 14"/>
          <p:cNvSpPr/>
          <p:nvPr/>
        </p:nvSpPr>
        <p:spPr bwMode="hidden">
          <a:xfrm flipH="1">
            <a:off x="0" y="4810562"/>
            <a:ext cx="12188825" cy="2047439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 flipH="1">
            <a:off x="1522412" y="1905000"/>
            <a:ext cx="9144000" cy="2667000"/>
          </a:xfrm>
        </p:spPr>
        <p:txBody>
          <a:bodyPr rtlCol="1">
            <a:normAutofit/>
          </a:bodyPr>
          <a:lstStyle>
            <a:lvl1pPr algn="r" rtl="1">
              <a:lnSpc>
                <a:spcPct val="80000"/>
              </a:lnSpc>
              <a:defRPr sz="6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 flipH="1">
            <a:off x="2436812" y="5029200"/>
            <a:ext cx="8229600" cy="1143000"/>
          </a:xfrm>
        </p:spPr>
        <p:txBody>
          <a:bodyPr rtlCol="1"/>
          <a:lstStyle>
            <a:lvl1pPr marL="0" indent="0" algn="r" rtl="1">
              <a:spcBef>
                <a:spcPts val="0"/>
              </a:spcBef>
              <a:buNone/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noProof="0"/>
              <a:t>לחץ כדי לערוך סגנון כותרת משנה של תבנית בסיס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6D8C502-38F5-48E8-BC94-506E90A4547B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  <p:sp useBgFill="1">
        <p:nvSpPr>
          <p:cNvPr id="20" name="צורה חופשית 9"/>
          <p:cNvSpPr>
            <a:spLocks/>
          </p:cNvSpPr>
          <p:nvPr/>
        </p:nvSpPr>
        <p:spPr bwMode="white">
          <a:xfrm flipH="1">
            <a:off x="1058" y="4714632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H="1">
            <a:off x="1522412" y="1905000"/>
            <a:ext cx="9144000" cy="4267200"/>
          </a:xfrm>
        </p:spPr>
        <p:txBody>
          <a:bodyPr vert="vert270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dirty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2F70DB06-4D54-411D-AFD4-14D64D0C8739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 flipH="1">
            <a:off x="2874285" y="0"/>
            <a:ext cx="9314539" cy="6858000"/>
          </a:xfrm>
          <a:prstGeom prst="rect">
            <a:avLst/>
          </a:prstGeom>
        </p:spPr>
      </p:pic>
      <p:sp>
        <p:nvSpPr>
          <p:cNvPr id="8" name="מלבן 7"/>
          <p:cNvSpPr/>
          <p:nvPr/>
        </p:nvSpPr>
        <p:spPr bwMode="hidden">
          <a:xfrm flipH="1">
            <a:off x="2970213" y="1"/>
            <a:ext cx="9218611" cy="685800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צורה חופשית 9"/>
          <p:cNvSpPr>
            <a:spLocks/>
          </p:cNvSpPr>
          <p:nvPr/>
        </p:nvSpPr>
        <p:spPr bwMode="hidden">
          <a:xfrm rot="16200000" flipH="1">
            <a:off x="-554715" y="3333074"/>
            <a:ext cx="685800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he-IL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 flipH="1">
            <a:off x="1334757" y="685800"/>
            <a:ext cx="1295401" cy="5486400"/>
          </a:xfrm>
        </p:spPr>
        <p:txBody>
          <a:bodyPr vert="vert27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H="1">
            <a:off x="3205570" y="685800"/>
            <a:ext cx="7460842" cy="5486400"/>
          </a:xfrm>
        </p:spPr>
        <p:txBody>
          <a:bodyPr vert="vert27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dirty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4C1FD7F-52F4-4729-AE7B-0BD7B24E038C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 flipH="1">
            <a:off x="1522412" y="1905000"/>
            <a:ext cx="9144000" cy="4267200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 baseline="0"/>
            </a:lvl8pPr>
            <a:lvl9pPr algn="r" rtl="1">
              <a:defRPr baseline="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dirty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1D450965-8814-4752-9012-7BF9C2DABFF7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תמונה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 flipH="1">
            <a:off x="0" y="0"/>
            <a:ext cx="12188825" cy="4810561"/>
          </a:xfrm>
          <a:prstGeom prst="rect">
            <a:avLst/>
          </a:prstGeom>
        </p:spPr>
      </p:pic>
      <p:sp>
        <p:nvSpPr>
          <p:cNvPr id="18" name="מלבן 17"/>
          <p:cNvSpPr/>
          <p:nvPr/>
        </p:nvSpPr>
        <p:spPr bwMode="hidden">
          <a:xfrm flipH="1">
            <a:off x="0" y="1"/>
            <a:ext cx="12188825" cy="481056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3466" y="1905000"/>
            <a:ext cx="9142999" cy="2667000"/>
          </a:xfrm>
        </p:spPr>
        <p:txBody>
          <a:bodyPr rtlCol="1" anchor="b">
            <a:noAutofit/>
          </a:bodyPr>
          <a:lstStyle>
            <a:lvl1pPr algn="r" rtl="1">
              <a:defRPr sz="4800" b="0" cap="none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2436812" y="5029200"/>
            <a:ext cx="8229601" cy="1143000"/>
          </a:xfrm>
        </p:spPr>
        <p:txBody>
          <a:bodyPr rtlCol="1" anchor="t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3CFF324-9629-4478-8DFD-1E917A0920DE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6" name="צורה חופשית 9"/>
          <p:cNvSpPr>
            <a:spLocks/>
          </p:cNvSpPr>
          <p:nvPr/>
        </p:nvSpPr>
        <p:spPr bwMode="hidden">
          <a:xfrm flipH="1">
            <a:off x="1058" y="4714632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 flipH="1">
            <a:off x="6249860" y="1905000"/>
            <a:ext cx="4416552" cy="4267200"/>
          </a:xfrm>
        </p:spPr>
        <p:txBody>
          <a:bodyPr rtlCol="1">
            <a:normAutofit/>
          </a:bodyPr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marL="1920240" algn="r" rtl="1">
              <a:defRPr sz="1600"/>
            </a:lvl6pPr>
            <a:lvl7pPr marL="1920240" algn="r" rtl="1">
              <a:defRPr sz="1600"/>
            </a:lvl7pPr>
            <a:lvl8pPr marL="1920240" algn="r" rtl="1">
              <a:defRPr sz="1600"/>
            </a:lvl8pPr>
            <a:lvl9pPr marL="1920240" algn="r" rtl="1"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 flipH="1">
            <a:off x="1525461" y="1905000"/>
            <a:ext cx="4416552" cy="4267200"/>
          </a:xfrm>
        </p:spPr>
        <p:txBody>
          <a:bodyPr rtlCol="1">
            <a:normAutofit/>
          </a:bodyPr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marL="1920240" algn="r" rtl="1">
              <a:defRPr sz="1600"/>
            </a:lvl5pPr>
            <a:lvl6pPr marL="1920240" algn="r" rtl="1">
              <a:defRPr sz="1600"/>
            </a:lvl6pPr>
            <a:lvl7pPr marL="1920240" algn="r" rtl="1">
              <a:defRPr sz="1600"/>
            </a:lvl7pPr>
            <a:lvl8pPr marL="1920240" algn="r" rtl="1">
              <a:defRPr sz="1600"/>
            </a:lvl8pPr>
            <a:lvl9pPr marL="1920240" algn="r" rtl="1"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dirty="0"/>
              <a:t>הוסף כותרת תחתונה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1DF564B4-374C-44AA-BDF3-07F3BD526D90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6249860" y="1905000"/>
            <a:ext cx="4416552" cy="762000"/>
          </a:xfrm>
        </p:spPr>
        <p:txBody>
          <a:bodyPr rtlCol="1" anchor="ctr">
            <a:normAutofit/>
          </a:bodyPr>
          <a:lstStyle>
            <a:lvl1pPr marL="0" indent="0" algn="r" rtl="1">
              <a:buNone/>
              <a:defRPr sz="24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 flipH="1">
            <a:off x="6249860" y="2743200"/>
            <a:ext cx="4416552" cy="3429001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marL="1920240" algn="r" rtl="1">
              <a:defRPr sz="1600"/>
            </a:lvl6pPr>
            <a:lvl7pPr marL="1920240" algn="r" rtl="1">
              <a:defRPr sz="1600"/>
            </a:lvl7pPr>
            <a:lvl8pPr marL="1920240" algn="r" rtl="1">
              <a:defRPr sz="1600" baseline="0"/>
            </a:lvl8pPr>
            <a:lvl9pPr marL="1920240" algn="r" rtl="1">
              <a:defRPr sz="1600" baseline="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 flipH="1">
            <a:off x="1525461" y="1905000"/>
            <a:ext cx="4416552" cy="762000"/>
          </a:xfrm>
        </p:spPr>
        <p:txBody>
          <a:bodyPr rtlCol="1" anchor="ctr">
            <a:normAutofit/>
          </a:bodyPr>
          <a:lstStyle>
            <a:lvl1pPr marL="0" indent="0" algn="r" rtl="1">
              <a:buNone/>
              <a:defRPr sz="24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 flipH="1">
            <a:off x="1525461" y="2743200"/>
            <a:ext cx="4416552" cy="3429001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marL="1920240" algn="r" rtl="1">
              <a:defRPr sz="1600"/>
            </a:lvl5pPr>
            <a:lvl6pPr marL="1920240" algn="r" rtl="1">
              <a:defRPr sz="1600"/>
            </a:lvl6pPr>
            <a:lvl7pPr marL="1920240" algn="r" rtl="1">
              <a:defRPr sz="1600"/>
            </a:lvl7pPr>
            <a:lvl8pPr marL="1920240" algn="r" rtl="1">
              <a:defRPr sz="1600"/>
            </a:lvl8pPr>
            <a:lvl9pPr marL="1920240" algn="r" rtl="1"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dirty="0"/>
              <a:t>הוסף כותרת תחתונה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881C93AC-6B0A-42A0-831D-C78AC764DD92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הוסף כותרת תחתונה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8003B7AE-A2BF-432E-97C4-A1ED114515FC}" type="datetime1">
              <a:rPr lang="he-IL" smtClean="0"/>
              <a:pPr/>
              <a:t>ה'/תשרי/תשפ"א</a:t>
            </a:fld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/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 flipH="1">
            <a:off x="0" y="0"/>
            <a:ext cx="12188825" cy="6858000"/>
          </a:xfrm>
          <a:prstGeom prst="rect">
            <a:avLst/>
          </a:prstGeom>
        </p:spPr>
      </p:pic>
      <p:sp>
        <p:nvSpPr>
          <p:cNvPr id="5" name="מלבן 4"/>
          <p:cNvSpPr/>
          <p:nvPr/>
        </p:nvSpPr>
        <p:spPr bwMode="hidden">
          <a:xfrm flipH="1">
            <a:off x="0" y="1"/>
            <a:ext cx="12188825" cy="685800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הוסף כותרת תחתונה</a:t>
            </a:r>
          </a:p>
        </p:txBody>
      </p:sp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50EBB5B-4183-4ACE-A369-DE7759021971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צורה חופשית 15"/>
          <p:cNvSpPr>
            <a:spLocks/>
          </p:cNvSpPr>
          <p:nvPr/>
        </p:nvSpPr>
        <p:spPr bwMode="auto">
          <a:xfrm flipH="1">
            <a:off x="1540701" y="1905000"/>
            <a:ext cx="6153912" cy="4251960"/>
          </a:xfrm>
          <a:custGeom>
            <a:avLst/>
            <a:gdLst>
              <a:gd name="T0" fmla="*/ 696 w 1967"/>
              <a:gd name="T1" fmla="*/ 1361 h 1369"/>
              <a:gd name="T2" fmla="*/ 618 w 1967"/>
              <a:gd name="T3" fmla="*/ 1360 h 1369"/>
              <a:gd name="T4" fmla="*/ 517 w 1967"/>
              <a:gd name="T5" fmla="*/ 1359 h 1369"/>
              <a:gd name="T6" fmla="*/ 443 w 1967"/>
              <a:gd name="T7" fmla="*/ 1361 h 1369"/>
              <a:gd name="T8" fmla="*/ 361 w 1967"/>
              <a:gd name="T9" fmla="*/ 1358 h 1369"/>
              <a:gd name="T10" fmla="*/ 260 w 1967"/>
              <a:gd name="T11" fmla="*/ 1359 h 1369"/>
              <a:gd name="T12" fmla="*/ 166 w 1967"/>
              <a:gd name="T13" fmla="*/ 1359 h 1369"/>
              <a:gd name="T14" fmla="*/ 104 w 1967"/>
              <a:gd name="T15" fmla="*/ 1356 h 1369"/>
              <a:gd name="T16" fmla="*/ 7 w 1967"/>
              <a:gd name="T17" fmla="*/ 1327 h 1369"/>
              <a:gd name="T18" fmla="*/ 7 w 1967"/>
              <a:gd name="T19" fmla="*/ 1226 h 1369"/>
              <a:gd name="T20" fmla="*/ 9 w 1967"/>
              <a:gd name="T21" fmla="*/ 1139 h 1369"/>
              <a:gd name="T22" fmla="*/ 4 w 1967"/>
              <a:gd name="T23" fmla="*/ 1042 h 1369"/>
              <a:gd name="T24" fmla="*/ 9 w 1967"/>
              <a:gd name="T25" fmla="*/ 896 h 1369"/>
              <a:gd name="T26" fmla="*/ 7 w 1967"/>
              <a:gd name="T27" fmla="*/ 758 h 1369"/>
              <a:gd name="T28" fmla="*/ 9 w 1967"/>
              <a:gd name="T29" fmla="*/ 614 h 1369"/>
              <a:gd name="T30" fmla="*/ 5 w 1967"/>
              <a:gd name="T31" fmla="*/ 443 h 1369"/>
              <a:gd name="T32" fmla="*/ 9 w 1967"/>
              <a:gd name="T33" fmla="*/ 365 h 1369"/>
              <a:gd name="T34" fmla="*/ 5 w 1967"/>
              <a:gd name="T35" fmla="*/ 195 h 1369"/>
              <a:gd name="T36" fmla="*/ 6 w 1967"/>
              <a:gd name="T37" fmla="*/ 107 h 1369"/>
              <a:gd name="T38" fmla="*/ 8 w 1967"/>
              <a:gd name="T39" fmla="*/ 9 h 1369"/>
              <a:gd name="T40" fmla="*/ 120 w 1967"/>
              <a:gd name="T41" fmla="*/ 8 h 1369"/>
              <a:gd name="T42" fmla="*/ 192 w 1967"/>
              <a:gd name="T43" fmla="*/ 5 h 1369"/>
              <a:gd name="T44" fmla="*/ 279 w 1967"/>
              <a:gd name="T45" fmla="*/ 12 h 1369"/>
              <a:gd name="T46" fmla="*/ 374 w 1967"/>
              <a:gd name="T47" fmla="*/ 7 h 1369"/>
              <a:gd name="T48" fmla="*/ 447 w 1967"/>
              <a:gd name="T49" fmla="*/ 10 h 1369"/>
              <a:gd name="T50" fmla="*/ 552 w 1967"/>
              <a:gd name="T51" fmla="*/ 11 h 1369"/>
              <a:gd name="T52" fmla="*/ 630 w 1967"/>
              <a:gd name="T53" fmla="*/ 11 h 1369"/>
              <a:gd name="T54" fmla="*/ 706 w 1967"/>
              <a:gd name="T55" fmla="*/ 10 h 1369"/>
              <a:gd name="T56" fmla="*/ 799 w 1967"/>
              <a:gd name="T57" fmla="*/ 7 h 1369"/>
              <a:gd name="T58" fmla="*/ 879 w 1967"/>
              <a:gd name="T59" fmla="*/ 9 h 1369"/>
              <a:gd name="T60" fmla="*/ 956 w 1967"/>
              <a:gd name="T61" fmla="*/ 9 h 1369"/>
              <a:gd name="T62" fmla="*/ 1055 w 1967"/>
              <a:gd name="T63" fmla="*/ 12 h 1369"/>
              <a:gd name="T64" fmla="*/ 1188 w 1967"/>
              <a:gd name="T65" fmla="*/ 12 h 1369"/>
              <a:gd name="T66" fmla="*/ 1259 w 1967"/>
              <a:gd name="T67" fmla="*/ 9 h 1369"/>
              <a:gd name="T68" fmla="*/ 1378 w 1967"/>
              <a:gd name="T69" fmla="*/ 8 h 1369"/>
              <a:gd name="T70" fmla="*/ 1513 w 1967"/>
              <a:gd name="T71" fmla="*/ 10 h 1369"/>
              <a:gd name="T72" fmla="*/ 1634 w 1967"/>
              <a:gd name="T73" fmla="*/ 12 h 1369"/>
              <a:gd name="T74" fmla="*/ 1774 w 1967"/>
              <a:gd name="T75" fmla="*/ 11 h 1369"/>
              <a:gd name="T76" fmla="*/ 1869 w 1967"/>
              <a:gd name="T77" fmla="*/ 9 h 1369"/>
              <a:gd name="T78" fmla="*/ 1927 w 1967"/>
              <a:gd name="T79" fmla="*/ 6 h 1369"/>
              <a:gd name="T80" fmla="*/ 1963 w 1967"/>
              <a:gd name="T81" fmla="*/ 94 h 1369"/>
              <a:gd name="T82" fmla="*/ 1960 w 1967"/>
              <a:gd name="T83" fmla="*/ 185 h 1369"/>
              <a:gd name="T84" fmla="*/ 1959 w 1967"/>
              <a:gd name="T85" fmla="*/ 330 h 1369"/>
              <a:gd name="T86" fmla="*/ 1958 w 1967"/>
              <a:gd name="T87" fmla="*/ 428 h 1369"/>
              <a:gd name="T88" fmla="*/ 1958 w 1967"/>
              <a:gd name="T89" fmla="*/ 573 h 1369"/>
              <a:gd name="T90" fmla="*/ 1960 w 1967"/>
              <a:gd name="T91" fmla="*/ 721 h 1369"/>
              <a:gd name="T92" fmla="*/ 1957 w 1967"/>
              <a:gd name="T93" fmla="*/ 868 h 1369"/>
              <a:gd name="T94" fmla="*/ 1959 w 1967"/>
              <a:gd name="T95" fmla="*/ 1010 h 1369"/>
              <a:gd name="T96" fmla="*/ 1960 w 1967"/>
              <a:gd name="T97" fmla="*/ 1124 h 1369"/>
              <a:gd name="T98" fmla="*/ 1960 w 1967"/>
              <a:gd name="T99" fmla="*/ 1210 h 1369"/>
              <a:gd name="T100" fmla="*/ 1963 w 1967"/>
              <a:gd name="T101" fmla="*/ 1307 h 1369"/>
              <a:gd name="T102" fmla="*/ 1909 w 1967"/>
              <a:gd name="T103" fmla="*/ 1355 h 1369"/>
              <a:gd name="T104" fmla="*/ 1822 w 1967"/>
              <a:gd name="T105" fmla="*/ 1356 h 1369"/>
              <a:gd name="T106" fmla="*/ 1698 w 1967"/>
              <a:gd name="T107" fmla="*/ 1359 h 1369"/>
              <a:gd name="T108" fmla="*/ 1597 w 1967"/>
              <a:gd name="T109" fmla="*/ 1358 h 1369"/>
              <a:gd name="T110" fmla="*/ 1469 w 1967"/>
              <a:gd name="T111" fmla="*/ 1358 h 1369"/>
              <a:gd name="T112" fmla="*/ 1330 w 1967"/>
              <a:gd name="T113" fmla="*/ 1359 h 1369"/>
              <a:gd name="T114" fmla="*/ 1229 w 1967"/>
              <a:gd name="T115" fmla="*/ 1361 h 1369"/>
              <a:gd name="T116" fmla="*/ 1124 w 1967"/>
              <a:gd name="T117" fmla="*/ 1357 h 1369"/>
              <a:gd name="T118" fmla="*/ 981 w 1967"/>
              <a:gd name="T119" fmla="*/ 1363 h 1369"/>
              <a:gd name="T120" fmla="*/ 907 w 1967"/>
              <a:gd name="T121" fmla="*/ 1358 h 1369"/>
              <a:gd name="T122" fmla="*/ 830 w 1967"/>
              <a:gd name="T123" fmla="*/ 135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67" h="1369">
                <a:moveTo>
                  <a:pt x="782" y="1369"/>
                </a:moveTo>
                <a:cubicBezTo>
                  <a:pt x="782" y="1360"/>
                  <a:pt x="782" y="1360"/>
                  <a:pt x="782" y="1360"/>
                </a:cubicBezTo>
                <a:cubicBezTo>
                  <a:pt x="777" y="1362"/>
                  <a:pt x="777" y="1362"/>
                  <a:pt x="777" y="1362"/>
                </a:cubicBezTo>
                <a:cubicBezTo>
                  <a:pt x="777" y="1361"/>
                  <a:pt x="777" y="1361"/>
                  <a:pt x="777" y="1361"/>
                </a:cubicBezTo>
                <a:cubicBezTo>
                  <a:pt x="774" y="1362"/>
                  <a:pt x="774" y="1362"/>
                  <a:pt x="774" y="1362"/>
                </a:cubicBezTo>
                <a:cubicBezTo>
                  <a:pt x="772" y="1359"/>
                  <a:pt x="772" y="1359"/>
                  <a:pt x="772" y="1359"/>
                </a:cubicBezTo>
                <a:cubicBezTo>
                  <a:pt x="761" y="1359"/>
                  <a:pt x="761" y="1359"/>
                  <a:pt x="761" y="1359"/>
                </a:cubicBezTo>
                <a:cubicBezTo>
                  <a:pt x="757" y="1360"/>
                  <a:pt x="752" y="1360"/>
                  <a:pt x="749" y="1359"/>
                </a:cubicBezTo>
                <a:cubicBezTo>
                  <a:pt x="747" y="1358"/>
                  <a:pt x="747" y="1358"/>
                  <a:pt x="747" y="1358"/>
                </a:cubicBezTo>
                <a:cubicBezTo>
                  <a:pt x="746" y="1356"/>
                  <a:pt x="746" y="1356"/>
                  <a:pt x="746" y="1356"/>
                </a:cubicBezTo>
                <a:cubicBezTo>
                  <a:pt x="738" y="1359"/>
                  <a:pt x="738" y="1359"/>
                  <a:pt x="738" y="1359"/>
                </a:cubicBezTo>
                <a:cubicBezTo>
                  <a:pt x="738" y="1357"/>
                  <a:pt x="738" y="1357"/>
                  <a:pt x="738" y="1357"/>
                </a:cubicBezTo>
                <a:cubicBezTo>
                  <a:pt x="733" y="1358"/>
                  <a:pt x="733" y="1358"/>
                  <a:pt x="733" y="1358"/>
                </a:cubicBezTo>
                <a:cubicBezTo>
                  <a:pt x="732" y="1359"/>
                  <a:pt x="732" y="1359"/>
                  <a:pt x="732" y="1359"/>
                </a:cubicBezTo>
                <a:cubicBezTo>
                  <a:pt x="730" y="1359"/>
                  <a:pt x="730" y="1359"/>
                  <a:pt x="730" y="1359"/>
                </a:cubicBezTo>
                <a:cubicBezTo>
                  <a:pt x="730" y="1362"/>
                  <a:pt x="730" y="1362"/>
                  <a:pt x="730" y="1362"/>
                </a:cubicBezTo>
                <a:cubicBezTo>
                  <a:pt x="723" y="1360"/>
                  <a:pt x="723" y="1360"/>
                  <a:pt x="723" y="1360"/>
                </a:cubicBezTo>
                <a:cubicBezTo>
                  <a:pt x="723" y="1361"/>
                  <a:pt x="723" y="1361"/>
                  <a:pt x="723" y="1361"/>
                </a:cubicBezTo>
                <a:cubicBezTo>
                  <a:pt x="710" y="1361"/>
                  <a:pt x="710" y="1361"/>
                  <a:pt x="710" y="1361"/>
                </a:cubicBezTo>
                <a:cubicBezTo>
                  <a:pt x="710" y="1359"/>
                  <a:pt x="710" y="1359"/>
                  <a:pt x="710" y="1359"/>
                </a:cubicBezTo>
                <a:cubicBezTo>
                  <a:pt x="706" y="1359"/>
                  <a:pt x="706" y="1359"/>
                  <a:pt x="706" y="1359"/>
                </a:cubicBezTo>
                <a:cubicBezTo>
                  <a:pt x="699" y="1361"/>
                  <a:pt x="699" y="1361"/>
                  <a:pt x="699" y="1361"/>
                </a:cubicBezTo>
                <a:cubicBezTo>
                  <a:pt x="699" y="1362"/>
                  <a:pt x="699" y="1362"/>
                  <a:pt x="699" y="1362"/>
                </a:cubicBezTo>
                <a:cubicBezTo>
                  <a:pt x="696" y="1361"/>
                  <a:pt x="696" y="1361"/>
                  <a:pt x="696" y="1361"/>
                </a:cubicBezTo>
                <a:cubicBezTo>
                  <a:pt x="693" y="1362"/>
                  <a:pt x="693" y="1362"/>
                  <a:pt x="693" y="1362"/>
                </a:cubicBezTo>
                <a:cubicBezTo>
                  <a:pt x="693" y="1361"/>
                  <a:pt x="693" y="1361"/>
                  <a:pt x="693" y="1361"/>
                </a:cubicBezTo>
                <a:cubicBezTo>
                  <a:pt x="682" y="1358"/>
                  <a:pt x="682" y="1358"/>
                  <a:pt x="682" y="1358"/>
                </a:cubicBezTo>
                <a:cubicBezTo>
                  <a:pt x="681" y="1359"/>
                  <a:pt x="681" y="1359"/>
                  <a:pt x="680" y="1359"/>
                </a:cubicBezTo>
                <a:cubicBezTo>
                  <a:pt x="672" y="1362"/>
                  <a:pt x="672" y="1362"/>
                  <a:pt x="672" y="1362"/>
                </a:cubicBezTo>
                <a:cubicBezTo>
                  <a:pt x="672" y="1358"/>
                  <a:pt x="672" y="1358"/>
                  <a:pt x="672" y="1358"/>
                </a:cubicBezTo>
                <a:cubicBezTo>
                  <a:pt x="670" y="1358"/>
                  <a:pt x="670" y="1358"/>
                  <a:pt x="670" y="1358"/>
                </a:cubicBezTo>
                <a:cubicBezTo>
                  <a:pt x="670" y="1356"/>
                  <a:pt x="670" y="1356"/>
                  <a:pt x="670" y="1356"/>
                </a:cubicBezTo>
                <a:cubicBezTo>
                  <a:pt x="669" y="1356"/>
                  <a:pt x="669" y="1356"/>
                  <a:pt x="669" y="1356"/>
                </a:cubicBezTo>
                <a:cubicBezTo>
                  <a:pt x="668" y="1357"/>
                  <a:pt x="666" y="1357"/>
                  <a:pt x="665" y="1357"/>
                </a:cubicBezTo>
                <a:cubicBezTo>
                  <a:pt x="665" y="1357"/>
                  <a:pt x="664" y="1357"/>
                  <a:pt x="664" y="1357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3" y="1356"/>
                  <a:pt x="653" y="1356"/>
                  <a:pt x="653" y="1356"/>
                </a:cubicBezTo>
                <a:cubicBezTo>
                  <a:pt x="653" y="1355"/>
                  <a:pt x="653" y="1355"/>
                  <a:pt x="653" y="1355"/>
                </a:cubicBezTo>
                <a:cubicBezTo>
                  <a:pt x="646" y="1356"/>
                  <a:pt x="646" y="1356"/>
                  <a:pt x="646" y="1356"/>
                </a:cubicBezTo>
                <a:cubicBezTo>
                  <a:pt x="646" y="1357"/>
                  <a:pt x="646" y="1357"/>
                  <a:pt x="646" y="1357"/>
                </a:cubicBezTo>
                <a:cubicBezTo>
                  <a:pt x="637" y="1357"/>
                  <a:pt x="637" y="1357"/>
                  <a:pt x="637" y="1357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0" y="1358"/>
                  <a:pt x="630" y="1358"/>
                  <a:pt x="630" y="1358"/>
                </a:cubicBezTo>
                <a:cubicBezTo>
                  <a:pt x="629" y="1361"/>
                  <a:pt x="629" y="1361"/>
                  <a:pt x="629" y="1361"/>
                </a:cubicBezTo>
                <a:cubicBezTo>
                  <a:pt x="625" y="1359"/>
                  <a:pt x="625" y="1359"/>
                  <a:pt x="625" y="1359"/>
                </a:cubicBezTo>
                <a:cubicBezTo>
                  <a:pt x="624" y="1362"/>
                  <a:pt x="624" y="1362"/>
                  <a:pt x="624" y="1362"/>
                </a:cubicBezTo>
                <a:cubicBezTo>
                  <a:pt x="618" y="1360"/>
                  <a:pt x="618" y="1360"/>
                  <a:pt x="618" y="1360"/>
                </a:cubicBezTo>
                <a:cubicBezTo>
                  <a:pt x="617" y="1361"/>
                  <a:pt x="615" y="1361"/>
                  <a:pt x="614" y="1360"/>
                </a:cubicBezTo>
                <a:cubicBezTo>
                  <a:pt x="613" y="1360"/>
                  <a:pt x="613" y="1360"/>
                  <a:pt x="613" y="1360"/>
                </a:cubicBezTo>
                <a:cubicBezTo>
                  <a:pt x="613" y="1361"/>
                  <a:pt x="612" y="1361"/>
                  <a:pt x="612" y="1361"/>
                </a:cubicBezTo>
                <a:cubicBezTo>
                  <a:pt x="609" y="1361"/>
                  <a:pt x="609" y="1361"/>
                  <a:pt x="609" y="1361"/>
                </a:cubicBezTo>
                <a:cubicBezTo>
                  <a:pt x="608" y="1361"/>
                  <a:pt x="608" y="1361"/>
                  <a:pt x="607" y="1361"/>
                </a:cubicBezTo>
                <a:cubicBezTo>
                  <a:pt x="593" y="1361"/>
                  <a:pt x="593" y="1361"/>
                  <a:pt x="593" y="1361"/>
                </a:cubicBezTo>
                <a:cubicBezTo>
                  <a:pt x="593" y="1359"/>
                  <a:pt x="593" y="1359"/>
                  <a:pt x="593" y="1359"/>
                </a:cubicBezTo>
                <a:cubicBezTo>
                  <a:pt x="591" y="1359"/>
                  <a:pt x="591" y="1359"/>
                  <a:pt x="591" y="1359"/>
                </a:cubicBezTo>
                <a:cubicBezTo>
                  <a:pt x="583" y="1363"/>
                  <a:pt x="583" y="1363"/>
                  <a:pt x="583" y="1363"/>
                </a:cubicBezTo>
                <a:cubicBezTo>
                  <a:pt x="583" y="1358"/>
                  <a:pt x="583" y="1358"/>
                  <a:pt x="583" y="1358"/>
                </a:cubicBezTo>
                <a:cubicBezTo>
                  <a:pt x="576" y="1360"/>
                  <a:pt x="576" y="1360"/>
                  <a:pt x="576" y="1360"/>
                </a:cubicBezTo>
                <a:cubicBezTo>
                  <a:pt x="576" y="1356"/>
                  <a:pt x="576" y="1356"/>
                  <a:pt x="576" y="1356"/>
                </a:cubicBezTo>
                <a:cubicBezTo>
                  <a:pt x="575" y="1356"/>
                  <a:pt x="575" y="1356"/>
                  <a:pt x="575" y="1356"/>
                </a:cubicBezTo>
                <a:cubicBezTo>
                  <a:pt x="575" y="1358"/>
                  <a:pt x="575" y="1358"/>
                  <a:pt x="575" y="1358"/>
                </a:cubicBezTo>
                <a:cubicBezTo>
                  <a:pt x="569" y="1358"/>
                  <a:pt x="569" y="1358"/>
                  <a:pt x="569" y="1358"/>
                </a:cubicBezTo>
                <a:cubicBezTo>
                  <a:pt x="569" y="1359"/>
                  <a:pt x="569" y="1359"/>
                  <a:pt x="569" y="1359"/>
                </a:cubicBezTo>
                <a:cubicBezTo>
                  <a:pt x="555" y="1359"/>
                  <a:pt x="555" y="1359"/>
                  <a:pt x="555" y="1359"/>
                </a:cubicBezTo>
                <a:cubicBezTo>
                  <a:pt x="555" y="1358"/>
                  <a:pt x="555" y="1358"/>
                  <a:pt x="555" y="1358"/>
                </a:cubicBezTo>
                <a:cubicBezTo>
                  <a:pt x="552" y="1358"/>
                  <a:pt x="552" y="1358"/>
                  <a:pt x="552" y="1358"/>
                </a:cubicBezTo>
                <a:cubicBezTo>
                  <a:pt x="551" y="1356"/>
                  <a:pt x="551" y="1356"/>
                  <a:pt x="551" y="1356"/>
                </a:cubicBezTo>
                <a:cubicBezTo>
                  <a:pt x="524" y="1359"/>
                  <a:pt x="524" y="1359"/>
                  <a:pt x="524" y="1359"/>
                </a:cubicBezTo>
                <a:cubicBezTo>
                  <a:pt x="524" y="1358"/>
                  <a:pt x="524" y="1358"/>
                  <a:pt x="524" y="1358"/>
                </a:cubicBezTo>
                <a:cubicBezTo>
                  <a:pt x="522" y="1357"/>
                  <a:pt x="520" y="1357"/>
                  <a:pt x="518" y="1357"/>
                </a:cubicBezTo>
                <a:cubicBezTo>
                  <a:pt x="517" y="1359"/>
                  <a:pt x="517" y="1359"/>
                  <a:pt x="517" y="1359"/>
                </a:cubicBezTo>
                <a:cubicBezTo>
                  <a:pt x="512" y="1358"/>
                  <a:pt x="512" y="1358"/>
                  <a:pt x="512" y="1358"/>
                </a:cubicBezTo>
                <a:cubicBezTo>
                  <a:pt x="511" y="1361"/>
                  <a:pt x="511" y="1361"/>
                  <a:pt x="511" y="1361"/>
                </a:cubicBezTo>
                <a:cubicBezTo>
                  <a:pt x="505" y="1358"/>
                  <a:pt x="505" y="1358"/>
                  <a:pt x="505" y="1358"/>
                </a:cubicBezTo>
                <a:cubicBezTo>
                  <a:pt x="504" y="1358"/>
                  <a:pt x="504" y="1358"/>
                  <a:pt x="504" y="1358"/>
                </a:cubicBezTo>
                <a:cubicBezTo>
                  <a:pt x="504" y="1359"/>
                  <a:pt x="504" y="1359"/>
                  <a:pt x="504" y="1359"/>
                </a:cubicBezTo>
                <a:cubicBezTo>
                  <a:pt x="500" y="1359"/>
                  <a:pt x="500" y="1359"/>
                  <a:pt x="500" y="1359"/>
                </a:cubicBezTo>
                <a:cubicBezTo>
                  <a:pt x="496" y="1360"/>
                  <a:pt x="496" y="1360"/>
                  <a:pt x="496" y="1360"/>
                </a:cubicBezTo>
                <a:cubicBezTo>
                  <a:pt x="496" y="1361"/>
                  <a:pt x="496" y="1361"/>
                  <a:pt x="496" y="1361"/>
                </a:cubicBezTo>
                <a:cubicBezTo>
                  <a:pt x="488" y="1361"/>
                  <a:pt x="488" y="1361"/>
                  <a:pt x="488" y="1361"/>
                </a:cubicBezTo>
                <a:cubicBezTo>
                  <a:pt x="488" y="1363"/>
                  <a:pt x="488" y="1363"/>
                  <a:pt x="488" y="1363"/>
                </a:cubicBezTo>
                <a:cubicBezTo>
                  <a:pt x="480" y="1361"/>
                  <a:pt x="480" y="1361"/>
                  <a:pt x="480" y="1361"/>
                </a:cubicBezTo>
                <a:cubicBezTo>
                  <a:pt x="479" y="1363"/>
                  <a:pt x="479" y="1363"/>
                  <a:pt x="479" y="1363"/>
                </a:cubicBezTo>
                <a:cubicBezTo>
                  <a:pt x="468" y="1363"/>
                  <a:pt x="468" y="1363"/>
                  <a:pt x="468" y="1363"/>
                </a:cubicBezTo>
                <a:cubicBezTo>
                  <a:pt x="468" y="1362"/>
                  <a:pt x="468" y="1362"/>
                  <a:pt x="468" y="1362"/>
                </a:cubicBezTo>
                <a:cubicBezTo>
                  <a:pt x="467" y="1362"/>
                  <a:pt x="467" y="1362"/>
                  <a:pt x="467" y="1362"/>
                </a:cubicBezTo>
                <a:cubicBezTo>
                  <a:pt x="463" y="1362"/>
                  <a:pt x="463" y="1362"/>
                  <a:pt x="463" y="1362"/>
                </a:cubicBezTo>
                <a:cubicBezTo>
                  <a:pt x="463" y="1361"/>
                  <a:pt x="463" y="1361"/>
                  <a:pt x="463" y="1361"/>
                </a:cubicBezTo>
                <a:cubicBezTo>
                  <a:pt x="453" y="1360"/>
                  <a:pt x="453" y="1360"/>
                  <a:pt x="453" y="1360"/>
                </a:cubicBezTo>
                <a:cubicBezTo>
                  <a:pt x="453" y="1362"/>
                  <a:pt x="453" y="1362"/>
                  <a:pt x="453" y="1362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61"/>
                  <a:pt x="443" y="1361"/>
                  <a:pt x="443" y="1361"/>
                </a:cubicBezTo>
                <a:cubicBezTo>
                  <a:pt x="437" y="1359"/>
                  <a:pt x="437" y="1359"/>
                  <a:pt x="437" y="1359"/>
                </a:cubicBezTo>
                <a:cubicBezTo>
                  <a:pt x="431" y="1359"/>
                  <a:pt x="431" y="1359"/>
                  <a:pt x="431" y="1359"/>
                </a:cubicBezTo>
                <a:cubicBezTo>
                  <a:pt x="431" y="1361"/>
                  <a:pt x="431" y="1361"/>
                  <a:pt x="431" y="1361"/>
                </a:cubicBezTo>
                <a:cubicBezTo>
                  <a:pt x="422" y="1361"/>
                  <a:pt x="422" y="1361"/>
                  <a:pt x="422" y="1361"/>
                </a:cubicBezTo>
                <a:cubicBezTo>
                  <a:pt x="422" y="1360"/>
                  <a:pt x="422" y="1360"/>
                  <a:pt x="422" y="1360"/>
                </a:cubicBezTo>
                <a:cubicBezTo>
                  <a:pt x="421" y="1360"/>
                  <a:pt x="421" y="1360"/>
                  <a:pt x="420" y="1361"/>
                </a:cubicBezTo>
                <a:cubicBezTo>
                  <a:pt x="420" y="1361"/>
                  <a:pt x="419" y="1361"/>
                  <a:pt x="419" y="1361"/>
                </a:cubicBezTo>
                <a:cubicBezTo>
                  <a:pt x="418" y="1362"/>
                  <a:pt x="418" y="1362"/>
                  <a:pt x="418" y="1362"/>
                </a:cubicBezTo>
                <a:cubicBezTo>
                  <a:pt x="417" y="1362"/>
                  <a:pt x="417" y="1362"/>
                  <a:pt x="417" y="1362"/>
                </a:cubicBezTo>
                <a:cubicBezTo>
                  <a:pt x="416" y="1363"/>
                  <a:pt x="414" y="1364"/>
                  <a:pt x="412" y="1365"/>
                </a:cubicBezTo>
                <a:cubicBezTo>
                  <a:pt x="403" y="1367"/>
                  <a:pt x="403" y="1367"/>
                  <a:pt x="403" y="1367"/>
                </a:cubicBezTo>
                <a:cubicBezTo>
                  <a:pt x="403" y="1361"/>
                  <a:pt x="403" y="1361"/>
                  <a:pt x="403" y="1361"/>
                </a:cubicBezTo>
                <a:cubicBezTo>
                  <a:pt x="398" y="1361"/>
                  <a:pt x="398" y="1361"/>
                  <a:pt x="398" y="1361"/>
                </a:cubicBezTo>
                <a:cubicBezTo>
                  <a:pt x="398" y="1362"/>
                  <a:pt x="398" y="1362"/>
                  <a:pt x="398" y="1362"/>
                </a:cubicBezTo>
                <a:cubicBezTo>
                  <a:pt x="392" y="1361"/>
                  <a:pt x="392" y="1361"/>
                  <a:pt x="392" y="1361"/>
                </a:cubicBezTo>
                <a:cubicBezTo>
                  <a:pt x="387" y="1361"/>
                  <a:pt x="387" y="1361"/>
                  <a:pt x="387" y="1361"/>
                </a:cubicBezTo>
                <a:cubicBezTo>
                  <a:pt x="387" y="1360"/>
                  <a:pt x="387" y="1360"/>
                  <a:pt x="387" y="1360"/>
                </a:cubicBezTo>
                <a:cubicBezTo>
                  <a:pt x="385" y="1359"/>
                  <a:pt x="385" y="1359"/>
                  <a:pt x="385" y="1359"/>
                </a:cubicBezTo>
                <a:cubicBezTo>
                  <a:pt x="385" y="1360"/>
                  <a:pt x="385" y="1360"/>
                  <a:pt x="385" y="1360"/>
                </a:cubicBezTo>
                <a:cubicBezTo>
                  <a:pt x="382" y="1361"/>
                  <a:pt x="378" y="1362"/>
                  <a:pt x="374" y="1362"/>
                </a:cubicBezTo>
                <a:cubicBezTo>
                  <a:pt x="373" y="1362"/>
                  <a:pt x="371" y="1362"/>
                  <a:pt x="370" y="1362"/>
                </a:cubicBezTo>
                <a:cubicBezTo>
                  <a:pt x="367" y="1361"/>
                  <a:pt x="367" y="1361"/>
                  <a:pt x="367" y="1361"/>
                </a:cubicBezTo>
                <a:cubicBezTo>
                  <a:pt x="361" y="1361"/>
                  <a:pt x="361" y="1361"/>
                  <a:pt x="361" y="1361"/>
                </a:cubicBezTo>
                <a:cubicBezTo>
                  <a:pt x="361" y="1358"/>
                  <a:pt x="361" y="1358"/>
                  <a:pt x="361" y="1358"/>
                </a:cubicBezTo>
                <a:cubicBezTo>
                  <a:pt x="357" y="1357"/>
                  <a:pt x="357" y="1357"/>
                  <a:pt x="357" y="1357"/>
                </a:cubicBezTo>
                <a:cubicBezTo>
                  <a:pt x="355" y="1358"/>
                  <a:pt x="355" y="1358"/>
                  <a:pt x="355" y="1358"/>
                </a:cubicBezTo>
                <a:cubicBezTo>
                  <a:pt x="352" y="1359"/>
                  <a:pt x="348" y="1358"/>
                  <a:pt x="345" y="1358"/>
                </a:cubicBezTo>
                <a:cubicBezTo>
                  <a:pt x="344" y="1359"/>
                  <a:pt x="344" y="1359"/>
                  <a:pt x="344" y="1359"/>
                </a:cubicBezTo>
                <a:cubicBezTo>
                  <a:pt x="340" y="1359"/>
                  <a:pt x="340" y="1359"/>
                  <a:pt x="340" y="1359"/>
                </a:cubicBezTo>
                <a:cubicBezTo>
                  <a:pt x="340" y="1362"/>
                  <a:pt x="340" y="1362"/>
                  <a:pt x="340" y="1362"/>
                </a:cubicBezTo>
                <a:cubicBezTo>
                  <a:pt x="333" y="1361"/>
                  <a:pt x="333" y="1361"/>
                  <a:pt x="333" y="1361"/>
                </a:cubicBezTo>
                <a:cubicBezTo>
                  <a:pt x="321" y="1361"/>
                  <a:pt x="321" y="1361"/>
                  <a:pt x="321" y="1361"/>
                </a:cubicBezTo>
                <a:cubicBezTo>
                  <a:pt x="311" y="1364"/>
                  <a:pt x="311" y="1364"/>
                  <a:pt x="311" y="1364"/>
                </a:cubicBezTo>
                <a:cubicBezTo>
                  <a:pt x="311" y="1362"/>
                  <a:pt x="311" y="1362"/>
                  <a:pt x="311" y="1362"/>
                </a:cubicBezTo>
                <a:cubicBezTo>
                  <a:pt x="309" y="1362"/>
                  <a:pt x="307" y="1362"/>
                  <a:pt x="305" y="1361"/>
                </a:cubicBezTo>
                <a:cubicBezTo>
                  <a:pt x="303" y="1361"/>
                  <a:pt x="303" y="1361"/>
                  <a:pt x="303" y="1361"/>
                </a:cubicBezTo>
                <a:cubicBezTo>
                  <a:pt x="302" y="1358"/>
                  <a:pt x="302" y="1358"/>
                  <a:pt x="302" y="1358"/>
                </a:cubicBezTo>
                <a:cubicBezTo>
                  <a:pt x="301" y="1359"/>
                  <a:pt x="301" y="1359"/>
                  <a:pt x="300" y="1359"/>
                </a:cubicBezTo>
                <a:cubicBezTo>
                  <a:pt x="299" y="1359"/>
                  <a:pt x="299" y="1359"/>
                  <a:pt x="299" y="1359"/>
                </a:cubicBezTo>
                <a:cubicBezTo>
                  <a:pt x="293" y="1359"/>
                  <a:pt x="293" y="1359"/>
                  <a:pt x="293" y="1359"/>
                </a:cubicBezTo>
                <a:cubicBezTo>
                  <a:pt x="287" y="1361"/>
                  <a:pt x="287" y="1361"/>
                  <a:pt x="287" y="1361"/>
                </a:cubicBezTo>
                <a:cubicBezTo>
                  <a:pt x="286" y="1359"/>
                  <a:pt x="286" y="1359"/>
                  <a:pt x="286" y="1359"/>
                </a:cubicBezTo>
                <a:cubicBezTo>
                  <a:pt x="280" y="1359"/>
                  <a:pt x="280" y="1359"/>
                  <a:pt x="280" y="1359"/>
                </a:cubicBezTo>
                <a:cubicBezTo>
                  <a:pt x="280" y="1357"/>
                  <a:pt x="280" y="1357"/>
                  <a:pt x="280" y="1357"/>
                </a:cubicBezTo>
                <a:cubicBezTo>
                  <a:pt x="279" y="1357"/>
                  <a:pt x="279" y="1357"/>
                  <a:pt x="279" y="1357"/>
                </a:cubicBezTo>
                <a:cubicBezTo>
                  <a:pt x="279" y="1360"/>
                  <a:pt x="279" y="1360"/>
                  <a:pt x="279" y="1360"/>
                </a:cubicBezTo>
                <a:cubicBezTo>
                  <a:pt x="269" y="1357"/>
                  <a:pt x="269" y="1357"/>
                  <a:pt x="269" y="1357"/>
                </a:cubicBezTo>
                <a:cubicBezTo>
                  <a:pt x="264" y="1359"/>
                  <a:pt x="262" y="1359"/>
                  <a:pt x="260" y="1359"/>
                </a:cubicBezTo>
                <a:cubicBezTo>
                  <a:pt x="258" y="1359"/>
                  <a:pt x="258" y="1359"/>
                  <a:pt x="258" y="1359"/>
                </a:cubicBezTo>
                <a:cubicBezTo>
                  <a:pt x="254" y="1360"/>
                  <a:pt x="251" y="1359"/>
                  <a:pt x="249" y="1358"/>
                </a:cubicBezTo>
                <a:cubicBezTo>
                  <a:pt x="247" y="1358"/>
                  <a:pt x="247" y="1358"/>
                  <a:pt x="247" y="1358"/>
                </a:cubicBezTo>
                <a:cubicBezTo>
                  <a:pt x="239" y="1362"/>
                  <a:pt x="239" y="1362"/>
                  <a:pt x="239" y="1362"/>
                </a:cubicBezTo>
                <a:cubicBezTo>
                  <a:pt x="239" y="1358"/>
                  <a:pt x="239" y="1358"/>
                  <a:pt x="239" y="1358"/>
                </a:cubicBezTo>
                <a:cubicBezTo>
                  <a:pt x="232" y="1358"/>
                  <a:pt x="232" y="1358"/>
                  <a:pt x="232" y="1358"/>
                </a:cubicBezTo>
                <a:cubicBezTo>
                  <a:pt x="231" y="1359"/>
                  <a:pt x="230" y="1359"/>
                  <a:pt x="228" y="1359"/>
                </a:cubicBezTo>
                <a:cubicBezTo>
                  <a:pt x="227" y="1359"/>
                  <a:pt x="227" y="1359"/>
                  <a:pt x="227" y="1359"/>
                </a:cubicBezTo>
                <a:cubicBezTo>
                  <a:pt x="222" y="1359"/>
                  <a:pt x="222" y="1359"/>
                  <a:pt x="222" y="1359"/>
                </a:cubicBezTo>
                <a:cubicBezTo>
                  <a:pt x="222" y="1358"/>
                  <a:pt x="222" y="1358"/>
                  <a:pt x="222" y="1358"/>
                </a:cubicBezTo>
                <a:cubicBezTo>
                  <a:pt x="220" y="1358"/>
                  <a:pt x="220" y="1358"/>
                  <a:pt x="220" y="1358"/>
                </a:cubicBezTo>
                <a:cubicBezTo>
                  <a:pt x="220" y="1356"/>
                  <a:pt x="220" y="1356"/>
                  <a:pt x="220" y="1356"/>
                </a:cubicBezTo>
                <a:cubicBezTo>
                  <a:pt x="218" y="1356"/>
                  <a:pt x="216" y="1356"/>
                  <a:pt x="215" y="1356"/>
                </a:cubicBezTo>
                <a:cubicBezTo>
                  <a:pt x="215" y="1362"/>
                  <a:pt x="215" y="1362"/>
                  <a:pt x="215" y="1362"/>
                </a:cubicBezTo>
                <a:cubicBezTo>
                  <a:pt x="207" y="1358"/>
                  <a:pt x="207" y="1358"/>
                  <a:pt x="207" y="1358"/>
                </a:cubicBezTo>
                <a:cubicBezTo>
                  <a:pt x="205" y="1358"/>
                  <a:pt x="205" y="1358"/>
                  <a:pt x="205" y="1358"/>
                </a:cubicBezTo>
                <a:cubicBezTo>
                  <a:pt x="205" y="1359"/>
                  <a:pt x="205" y="1359"/>
                  <a:pt x="205" y="1359"/>
                </a:cubicBezTo>
                <a:cubicBezTo>
                  <a:pt x="198" y="1359"/>
                  <a:pt x="198" y="1359"/>
                  <a:pt x="198" y="1359"/>
                </a:cubicBezTo>
                <a:cubicBezTo>
                  <a:pt x="198" y="1361"/>
                  <a:pt x="198" y="1361"/>
                  <a:pt x="198" y="1361"/>
                </a:cubicBezTo>
                <a:cubicBezTo>
                  <a:pt x="194" y="1361"/>
                  <a:pt x="194" y="1361"/>
                  <a:pt x="194" y="1361"/>
                </a:cubicBezTo>
                <a:cubicBezTo>
                  <a:pt x="192" y="1364"/>
                  <a:pt x="192" y="1364"/>
                  <a:pt x="192" y="1364"/>
                </a:cubicBezTo>
                <a:cubicBezTo>
                  <a:pt x="182" y="1361"/>
                  <a:pt x="182" y="1361"/>
                  <a:pt x="182" y="1361"/>
                </a:cubicBezTo>
                <a:cubicBezTo>
                  <a:pt x="181" y="1362"/>
                  <a:pt x="181" y="1362"/>
                  <a:pt x="181" y="1362"/>
                </a:cubicBezTo>
                <a:cubicBezTo>
                  <a:pt x="175" y="1363"/>
                  <a:pt x="170" y="1360"/>
                  <a:pt x="166" y="1359"/>
                </a:cubicBezTo>
                <a:cubicBezTo>
                  <a:pt x="166" y="1358"/>
                  <a:pt x="165" y="1358"/>
                  <a:pt x="164" y="1358"/>
                </a:cubicBezTo>
                <a:cubicBezTo>
                  <a:pt x="164" y="1358"/>
                  <a:pt x="163" y="1358"/>
                  <a:pt x="163" y="1358"/>
                </a:cubicBezTo>
                <a:cubicBezTo>
                  <a:pt x="162" y="1359"/>
                  <a:pt x="160" y="1359"/>
                  <a:pt x="159" y="1359"/>
                </a:cubicBezTo>
                <a:cubicBezTo>
                  <a:pt x="153" y="1360"/>
                  <a:pt x="153" y="1360"/>
                  <a:pt x="153" y="1360"/>
                </a:cubicBezTo>
                <a:cubicBezTo>
                  <a:pt x="153" y="1359"/>
                  <a:pt x="153" y="1359"/>
                  <a:pt x="153" y="1359"/>
                </a:cubicBezTo>
                <a:cubicBezTo>
                  <a:pt x="152" y="1358"/>
                  <a:pt x="152" y="1358"/>
                  <a:pt x="152" y="1358"/>
                </a:cubicBezTo>
                <a:cubicBezTo>
                  <a:pt x="146" y="1358"/>
                  <a:pt x="146" y="1358"/>
                  <a:pt x="146" y="1358"/>
                </a:cubicBezTo>
                <a:cubicBezTo>
                  <a:pt x="145" y="1358"/>
                  <a:pt x="144" y="1358"/>
                  <a:pt x="144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1" y="1358"/>
                  <a:pt x="141" y="1357"/>
                  <a:pt x="140" y="1357"/>
                </a:cubicBezTo>
                <a:cubicBezTo>
                  <a:pt x="140" y="1357"/>
                  <a:pt x="140" y="1357"/>
                  <a:pt x="139" y="1357"/>
                </a:cubicBezTo>
                <a:cubicBezTo>
                  <a:pt x="139" y="1357"/>
                  <a:pt x="138" y="1358"/>
                  <a:pt x="136" y="1358"/>
                </a:cubicBezTo>
                <a:cubicBezTo>
                  <a:pt x="135" y="1361"/>
                  <a:pt x="135" y="1361"/>
                  <a:pt x="135" y="1361"/>
                </a:cubicBezTo>
                <a:cubicBezTo>
                  <a:pt x="130" y="1359"/>
                  <a:pt x="130" y="1359"/>
                  <a:pt x="130" y="1359"/>
                </a:cubicBezTo>
                <a:cubicBezTo>
                  <a:pt x="129" y="1360"/>
                  <a:pt x="128" y="1360"/>
                  <a:pt x="126" y="1361"/>
                </a:cubicBezTo>
                <a:cubicBezTo>
                  <a:pt x="125" y="1361"/>
                  <a:pt x="125" y="1361"/>
                  <a:pt x="125" y="1361"/>
                </a:cubicBezTo>
                <a:cubicBezTo>
                  <a:pt x="124" y="1362"/>
                  <a:pt x="124" y="1362"/>
                  <a:pt x="124" y="1362"/>
                </a:cubicBezTo>
                <a:cubicBezTo>
                  <a:pt x="121" y="1361"/>
                  <a:pt x="121" y="1361"/>
                  <a:pt x="121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06" y="1361"/>
                  <a:pt x="106" y="1361"/>
                  <a:pt x="106" y="1361"/>
                </a:cubicBezTo>
                <a:cubicBezTo>
                  <a:pt x="106" y="1359"/>
                  <a:pt x="106" y="1359"/>
                  <a:pt x="106" y="1359"/>
                </a:cubicBezTo>
                <a:cubicBezTo>
                  <a:pt x="104" y="1356"/>
                  <a:pt x="104" y="1356"/>
                  <a:pt x="104" y="1356"/>
                </a:cubicBezTo>
                <a:cubicBezTo>
                  <a:pt x="102" y="1356"/>
                  <a:pt x="102" y="1356"/>
                  <a:pt x="102" y="1356"/>
                </a:cubicBezTo>
                <a:cubicBezTo>
                  <a:pt x="99" y="1356"/>
                  <a:pt x="97" y="1356"/>
                  <a:pt x="95" y="1356"/>
                </a:cubicBezTo>
                <a:cubicBezTo>
                  <a:pt x="93" y="1356"/>
                  <a:pt x="91" y="1356"/>
                  <a:pt x="89" y="1356"/>
                </a:cubicBezTo>
                <a:cubicBezTo>
                  <a:pt x="89" y="1358"/>
                  <a:pt x="89" y="1358"/>
                  <a:pt x="89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1" y="1359"/>
                  <a:pt x="71" y="1359"/>
                  <a:pt x="71" y="1359"/>
                </a:cubicBezTo>
                <a:cubicBezTo>
                  <a:pt x="66" y="1358"/>
                  <a:pt x="66" y="1358"/>
                  <a:pt x="66" y="1358"/>
                </a:cubicBezTo>
                <a:cubicBezTo>
                  <a:pt x="63" y="1357"/>
                  <a:pt x="61" y="1357"/>
                  <a:pt x="59" y="1357"/>
                </a:cubicBezTo>
                <a:cubicBezTo>
                  <a:pt x="59" y="1358"/>
                  <a:pt x="59" y="1358"/>
                  <a:pt x="59" y="1358"/>
                </a:cubicBezTo>
                <a:cubicBezTo>
                  <a:pt x="52" y="1358"/>
                  <a:pt x="52" y="1358"/>
                  <a:pt x="52" y="1358"/>
                </a:cubicBezTo>
                <a:cubicBezTo>
                  <a:pt x="52" y="1359"/>
                  <a:pt x="52" y="1359"/>
                  <a:pt x="52" y="1359"/>
                </a:cubicBezTo>
                <a:cubicBezTo>
                  <a:pt x="42" y="1359"/>
                  <a:pt x="42" y="1359"/>
                  <a:pt x="42" y="1359"/>
                </a:cubicBezTo>
                <a:cubicBezTo>
                  <a:pt x="42" y="1361"/>
                  <a:pt x="42" y="1361"/>
                  <a:pt x="42" y="1361"/>
                </a:cubicBezTo>
                <a:cubicBezTo>
                  <a:pt x="32" y="1361"/>
                  <a:pt x="32" y="1361"/>
                  <a:pt x="32" y="1361"/>
                </a:cubicBezTo>
                <a:cubicBezTo>
                  <a:pt x="32" y="1363"/>
                  <a:pt x="32" y="1363"/>
                  <a:pt x="32" y="1363"/>
                </a:cubicBezTo>
                <a:cubicBezTo>
                  <a:pt x="25" y="1359"/>
                  <a:pt x="25" y="1359"/>
                  <a:pt x="25" y="1359"/>
                </a:cubicBezTo>
                <a:cubicBezTo>
                  <a:pt x="15" y="1359"/>
                  <a:pt x="15" y="1359"/>
                  <a:pt x="15" y="1359"/>
                </a:cubicBezTo>
                <a:cubicBezTo>
                  <a:pt x="15" y="1358"/>
                  <a:pt x="15" y="1358"/>
                  <a:pt x="15" y="1358"/>
                </a:cubicBezTo>
                <a:cubicBezTo>
                  <a:pt x="9" y="1360"/>
                  <a:pt x="9" y="1360"/>
                  <a:pt x="9" y="1360"/>
                </a:cubicBezTo>
                <a:cubicBezTo>
                  <a:pt x="9" y="1346"/>
                  <a:pt x="9" y="1346"/>
                  <a:pt x="9" y="1346"/>
                </a:cubicBezTo>
                <a:cubicBezTo>
                  <a:pt x="9" y="1344"/>
                  <a:pt x="9" y="1343"/>
                  <a:pt x="10" y="1342"/>
                </a:cubicBezTo>
                <a:cubicBezTo>
                  <a:pt x="9" y="1327"/>
                  <a:pt x="9" y="1327"/>
                  <a:pt x="9" y="1327"/>
                </a:cubicBezTo>
                <a:cubicBezTo>
                  <a:pt x="7" y="1327"/>
                  <a:pt x="7" y="1327"/>
                  <a:pt x="7" y="1327"/>
                </a:cubicBezTo>
                <a:cubicBezTo>
                  <a:pt x="7" y="1317"/>
                  <a:pt x="7" y="1317"/>
                  <a:pt x="7" y="1317"/>
                </a:cubicBezTo>
                <a:cubicBezTo>
                  <a:pt x="3" y="1317"/>
                  <a:pt x="3" y="1317"/>
                  <a:pt x="3" y="1317"/>
                </a:cubicBezTo>
                <a:cubicBezTo>
                  <a:pt x="6" y="1310"/>
                  <a:pt x="6" y="1310"/>
                  <a:pt x="6" y="1310"/>
                </a:cubicBezTo>
                <a:cubicBezTo>
                  <a:pt x="5" y="1309"/>
                  <a:pt x="5" y="1308"/>
                  <a:pt x="4" y="1307"/>
                </a:cubicBezTo>
                <a:cubicBezTo>
                  <a:pt x="0" y="1301"/>
                  <a:pt x="0" y="1301"/>
                  <a:pt x="0" y="1301"/>
                </a:cubicBezTo>
                <a:cubicBezTo>
                  <a:pt x="6" y="1298"/>
                  <a:pt x="6" y="1298"/>
                  <a:pt x="6" y="1298"/>
                </a:cubicBezTo>
                <a:cubicBezTo>
                  <a:pt x="6" y="1296"/>
                  <a:pt x="6" y="1296"/>
                  <a:pt x="6" y="1296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7" y="1293"/>
                  <a:pt x="6" y="1290"/>
                  <a:pt x="6" y="1287"/>
                </a:cubicBezTo>
                <a:cubicBezTo>
                  <a:pt x="8" y="1282"/>
                  <a:pt x="8" y="1282"/>
                  <a:pt x="8" y="1282"/>
                </a:cubicBezTo>
                <a:cubicBezTo>
                  <a:pt x="6" y="1279"/>
                  <a:pt x="5" y="1275"/>
                  <a:pt x="7" y="1271"/>
                </a:cubicBezTo>
                <a:cubicBezTo>
                  <a:pt x="7" y="1269"/>
                  <a:pt x="7" y="1269"/>
                  <a:pt x="7" y="1269"/>
                </a:cubicBezTo>
                <a:cubicBezTo>
                  <a:pt x="7" y="1261"/>
                  <a:pt x="7" y="1261"/>
                  <a:pt x="7" y="1261"/>
                </a:cubicBezTo>
                <a:cubicBezTo>
                  <a:pt x="8" y="1261"/>
                  <a:pt x="8" y="1261"/>
                  <a:pt x="8" y="1261"/>
                </a:cubicBezTo>
                <a:cubicBezTo>
                  <a:pt x="4" y="1251"/>
                  <a:pt x="4" y="1251"/>
                  <a:pt x="4" y="1251"/>
                </a:cubicBezTo>
                <a:cubicBezTo>
                  <a:pt x="9" y="1251"/>
                  <a:pt x="9" y="1251"/>
                  <a:pt x="9" y="1251"/>
                </a:cubicBezTo>
                <a:cubicBezTo>
                  <a:pt x="9" y="1249"/>
                  <a:pt x="9" y="1249"/>
                  <a:pt x="9" y="1249"/>
                </a:cubicBezTo>
                <a:cubicBezTo>
                  <a:pt x="7" y="1247"/>
                  <a:pt x="7" y="1244"/>
                  <a:pt x="8" y="1243"/>
                </a:cubicBezTo>
                <a:cubicBezTo>
                  <a:pt x="8" y="1238"/>
                  <a:pt x="8" y="1238"/>
                  <a:pt x="8" y="1238"/>
                </a:cubicBezTo>
                <a:cubicBezTo>
                  <a:pt x="9" y="1238"/>
                  <a:pt x="9" y="1238"/>
                  <a:pt x="9" y="1238"/>
                </a:cubicBezTo>
                <a:cubicBezTo>
                  <a:pt x="9" y="1233"/>
                  <a:pt x="9" y="1233"/>
                  <a:pt x="9" y="1233"/>
                </a:cubicBezTo>
                <a:cubicBezTo>
                  <a:pt x="7" y="1233"/>
                  <a:pt x="7" y="1233"/>
                  <a:pt x="7" y="1233"/>
                </a:cubicBezTo>
                <a:cubicBezTo>
                  <a:pt x="7" y="1226"/>
                  <a:pt x="7" y="1226"/>
                  <a:pt x="7" y="1226"/>
                </a:cubicBezTo>
                <a:cubicBezTo>
                  <a:pt x="4" y="1226"/>
                  <a:pt x="4" y="1226"/>
                  <a:pt x="4" y="1226"/>
                </a:cubicBezTo>
                <a:cubicBezTo>
                  <a:pt x="8" y="1216"/>
                  <a:pt x="8" y="1216"/>
                  <a:pt x="8" y="1216"/>
                </a:cubicBezTo>
                <a:cubicBezTo>
                  <a:pt x="8" y="1210"/>
                  <a:pt x="8" y="1210"/>
                  <a:pt x="8" y="1210"/>
                </a:cubicBezTo>
                <a:cubicBezTo>
                  <a:pt x="6" y="1210"/>
                  <a:pt x="6" y="1210"/>
                  <a:pt x="6" y="1210"/>
                </a:cubicBezTo>
                <a:cubicBezTo>
                  <a:pt x="6" y="1201"/>
                  <a:pt x="6" y="1201"/>
                  <a:pt x="6" y="1201"/>
                </a:cubicBezTo>
                <a:cubicBezTo>
                  <a:pt x="5" y="1201"/>
                  <a:pt x="5" y="1201"/>
                  <a:pt x="5" y="1201"/>
                </a:cubicBezTo>
                <a:cubicBezTo>
                  <a:pt x="5" y="1193"/>
                  <a:pt x="5" y="1193"/>
                  <a:pt x="5" y="1193"/>
                </a:cubicBezTo>
                <a:cubicBezTo>
                  <a:pt x="3" y="1191"/>
                  <a:pt x="3" y="1191"/>
                  <a:pt x="3" y="1191"/>
                </a:cubicBezTo>
                <a:cubicBezTo>
                  <a:pt x="3" y="1175"/>
                  <a:pt x="3" y="1175"/>
                  <a:pt x="3" y="1175"/>
                </a:cubicBezTo>
                <a:cubicBezTo>
                  <a:pt x="5" y="1174"/>
                  <a:pt x="5" y="1174"/>
                  <a:pt x="5" y="1174"/>
                </a:cubicBezTo>
                <a:cubicBezTo>
                  <a:pt x="5" y="1169"/>
                  <a:pt x="5" y="1169"/>
                  <a:pt x="5" y="1169"/>
                </a:cubicBezTo>
                <a:cubicBezTo>
                  <a:pt x="7" y="1169"/>
                  <a:pt x="7" y="1169"/>
                  <a:pt x="7" y="1169"/>
                </a:cubicBezTo>
                <a:cubicBezTo>
                  <a:pt x="7" y="1168"/>
                  <a:pt x="7" y="1168"/>
                  <a:pt x="7" y="1168"/>
                </a:cubicBezTo>
                <a:cubicBezTo>
                  <a:pt x="7" y="1168"/>
                  <a:pt x="7" y="1167"/>
                  <a:pt x="8" y="1167"/>
                </a:cubicBezTo>
                <a:cubicBezTo>
                  <a:pt x="7" y="1166"/>
                  <a:pt x="7" y="1164"/>
                  <a:pt x="8" y="1162"/>
                </a:cubicBezTo>
                <a:cubicBezTo>
                  <a:pt x="9" y="1158"/>
                  <a:pt x="9" y="1158"/>
                  <a:pt x="9" y="1158"/>
                </a:cubicBezTo>
                <a:cubicBezTo>
                  <a:pt x="10" y="1158"/>
                  <a:pt x="10" y="1158"/>
                  <a:pt x="10" y="1158"/>
                </a:cubicBezTo>
                <a:cubicBezTo>
                  <a:pt x="10" y="1155"/>
                  <a:pt x="10" y="1155"/>
                  <a:pt x="10" y="1155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47"/>
                  <a:pt x="10" y="1147"/>
                  <a:pt x="10" y="1147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39"/>
                  <a:pt x="9" y="1139"/>
                  <a:pt x="9" y="1139"/>
                </a:cubicBezTo>
                <a:cubicBezTo>
                  <a:pt x="7" y="1139"/>
                  <a:pt x="7" y="1139"/>
                  <a:pt x="7" y="1139"/>
                </a:cubicBezTo>
                <a:cubicBezTo>
                  <a:pt x="7" y="1133"/>
                  <a:pt x="7" y="1133"/>
                  <a:pt x="7" y="1133"/>
                </a:cubicBezTo>
                <a:cubicBezTo>
                  <a:pt x="6" y="1129"/>
                  <a:pt x="6" y="1129"/>
                  <a:pt x="6" y="1129"/>
                </a:cubicBezTo>
                <a:cubicBezTo>
                  <a:pt x="6" y="1127"/>
                  <a:pt x="6" y="1126"/>
                  <a:pt x="6" y="1124"/>
                </a:cubicBezTo>
                <a:cubicBezTo>
                  <a:pt x="6" y="1123"/>
                  <a:pt x="5" y="1122"/>
                  <a:pt x="5" y="1120"/>
                </a:cubicBezTo>
                <a:cubicBezTo>
                  <a:pt x="5" y="1114"/>
                  <a:pt x="5" y="1114"/>
                  <a:pt x="5" y="1114"/>
                </a:cubicBezTo>
                <a:cubicBezTo>
                  <a:pt x="6" y="1114"/>
                  <a:pt x="6" y="1114"/>
                  <a:pt x="6" y="1114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8" y="1111"/>
                  <a:pt x="8" y="1111"/>
                  <a:pt x="8" y="1111"/>
                </a:cubicBezTo>
                <a:cubicBezTo>
                  <a:pt x="8" y="1106"/>
                  <a:pt x="8" y="1106"/>
                  <a:pt x="8" y="1106"/>
                </a:cubicBezTo>
                <a:cubicBezTo>
                  <a:pt x="4" y="1097"/>
                  <a:pt x="4" y="1097"/>
                  <a:pt x="4" y="1097"/>
                </a:cubicBezTo>
                <a:cubicBezTo>
                  <a:pt x="9" y="1097"/>
                  <a:pt x="9" y="1097"/>
                  <a:pt x="9" y="1097"/>
                </a:cubicBezTo>
                <a:cubicBezTo>
                  <a:pt x="9" y="1082"/>
                  <a:pt x="9" y="1082"/>
                  <a:pt x="9" y="1082"/>
                </a:cubicBezTo>
                <a:cubicBezTo>
                  <a:pt x="7" y="1082"/>
                  <a:pt x="7" y="1082"/>
                  <a:pt x="7" y="1082"/>
                </a:cubicBezTo>
                <a:cubicBezTo>
                  <a:pt x="7" y="1069"/>
                  <a:pt x="7" y="1069"/>
                  <a:pt x="7" y="1069"/>
                </a:cubicBezTo>
                <a:cubicBezTo>
                  <a:pt x="9" y="1069"/>
                  <a:pt x="9" y="1069"/>
                  <a:pt x="9" y="1069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8" y="1053"/>
                  <a:pt x="8" y="1053"/>
                  <a:pt x="8" y="1053"/>
                </a:cubicBezTo>
                <a:cubicBezTo>
                  <a:pt x="7" y="1050"/>
                  <a:pt x="8" y="1047"/>
                  <a:pt x="8" y="1046"/>
                </a:cubicBezTo>
                <a:cubicBezTo>
                  <a:pt x="8" y="1044"/>
                  <a:pt x="8" y="1043"/>
                  <a:pt x="8" y="1042"/>
                </a:cubicBezTo>
                <a:cubicBezTo>
                  <a:pt x="4" y="1042"/>
                  <a:pt x="4" y="1042"/>
                  <a:pt x="4" y="1042"/>
                </a:cubicBezTo>
                <a:cubicBezTo>
                  <a:pt x="6" y="1035"/>
                  <a:pt x="6" y="1035"/>
                  <a:pt x="6" y="1035"/>
                </a:cubicBezTo>
                <a:cubicBezTo>
                  <a:pt x="6" y="1014"/>
                  <a:pt x="6" y="1014"/>
                  <a:pt x="6" y="1014"/>
                </a:cubicBezTo>
                <a:cubicBezTo>
                  <a:pt x="7" y="1014"/>
                  <a:pt x="7" y="1014"/>
                  <a:pt x="7" y="1014"/>
                </a:cubicBezTo>
                <a:cubicBezTo>
                  <a:pt x="7" y="1010"/>
                  <a:pt x="7" y="1010"/>
                  <a:pt x="7" y="1010"/>
                </a:cubicBezTo>
                <a:cubicBezTo>
                  <a:pt x="8" y="1010"/>
                  <a:pt x="8" y="1010"/>
                  <a:pt x="8" y="1010"/>
                </a:cubicBezTo>
                <a:cubicBezTo>
                  <a:pt x="8" y="1009"/>
                  <a:pt x="8" y="1009"/>
                  <a:pt x="9" y="1008"/>
                </a:cubicBezTo>
                <a:cubicBezTo>
                  <a:pt x="9" y="1008"/>
                  <a:pt x="9" y="1007"/>
                  <a:pt x="9" y="1006"/>
                </a:cubicBezTo>
                <a:cubicBezTo>
                  <a:pt x="8" y="1006"/>
                  <a:pt x="8" y="1006"/>
                  <a:pt x="8" y="1006"/>
                </a:cubicBezTo>
                <a:cubicBezTo>
                  <a:pt x="6" y="970"/>
                  <a:pt x="6" y="970"/>
                  <a:pt x="6" y="970"/>
                </a:cubicBezTo>
                <a:cubicBezTo>
                  <a:pt x="7" y="970"/>
                  <a:pt x="7" y="970"/>
                  <a:pt x="7" y="970"/>
                </a:cubicBezTo>
                <a:cubicBezTo>
                  <a:pt x="7" y="969"/>
                  <a:pt x="7" y="969"/>
                  <a:pt x="7" y="969"/>
                </a:cubicBezTo>
                <a:cubicBezTo>
                  <a:pt x="5" y="969"/>
                  <a:pt x="5" y="969"/>
                  <a:pt x="5" y="969"/>
                </a:cubicBezTo>
                <a:cubicBezTo>
                  <a:pt x="5" y="947"/>
                  <a:pt x="5" y="947"/>
                  <a:pt x="5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5"/>
                  <a:pt x="6" y="945"/>
                  <a:pt x="6" y="945"/>
                </a:cubicBezTo>
                <a:cubicBezTo>
                  <a:pt x="5" y="945"/>
                  <a:pt x="5" y="945"/>
                  <a:pt x="5" y="945"/>
                </a:cubicBezTo>
                <a:cubicBezTo>
                  <a:pt x="5" y="931"/>
                  <a:pt x="5" y="931"/>
                  <a:pt x="5" y="931"/>
                </a:cubicBezTo>
                <a:cubicBezTo>
                  <a:pt x="6" y="931"/>
                  <a:pt x="6" y="931"/>
                  <a:pt x="6" y="931"/>
                </a:cubicBezTo>
                <a:cubicBezTo>
                  <a:pt x="6" y="923"/>
                  <a:pt x="6" y="923"/>
                  <a:pt x="6" y="923"/>
                </a:cubicBezTo>
                <a:cubicBezTo>
                  <a:pt x="7" y="923"/>
                  <a:pt x="7" y="923"/>
                  <a:pt x="7" y="923"/>
                </a:cubicBezTo>
                <a:cubicBezTo>
                  <a:pt x="7" y="921"/>
                  <a:pt x="7" y="921"/>
                  <a:pt x="7" y="921"/>
                </a:cubicBezTo>
                <a:cubicBezTo>
                  <a:pt x="8" y="921"/>
                  <a:pt x="8" y="921"/>
                  <a:pt x="8" y="921"/>
                </a:cubicBezTo>
                <a:cubicBezTo>
                  <a:pt x="7" y="897"/>
                  <a:pt x="7" y="897"/>
                  <a:pt x="7" y="897"/>
                </a:cubicBezTo>
                <a:cubicBezTo>
                  <a:pt x="9" y="896"/>
                  <a:pt x="9" y="896"/>
                  <a:pt x="9" y="896"/>
                </a:cubicBezTo>
                <a:cubicBezTo>
                  <a:pt x="7" y="882"/>
                  <a:pt x="7" y="882"/>
                  <a:pt x="7" y="882"/>
                </a:cubicBezTo>
                <a:cubicBezTo>
                  <a:pt x="11" y="878"/>
                  <a:pt x="11" y="878"/>
                  <a:pt x="11" y="878"/>
                </a:cubicBezTo>
                <a:cubicBezTo>
                  <a:pt x="11" y="876"/>
                  <a:pt x="11" y="871"/>
                  <a:pt x="11" y="868"/>
                </a:cubicBezTo>
                <a:cubicBezTo>
                  <a:pt x="10" y="868"/>
                  <a:pt x="10" y="868"/>
                  <a:pt x="10" y="868"/>
                </a:cubicBezTo>
                <a:cubicBezTo>
                  <a:pt x="10" y="864"/>
                  <a:pt x="10" y="864"/>
                  <a:pt x="10" y="864"/>
                </a:cubicBezTo>
                <a:cubicBezTo>
                  <a:pt x="9" y="864"/>
                  <a:pt x="9" y="864"/>
                  <a:pt x="9" y="864"/>
                </a:cubicBezTo>
                <a:cubicBezTo>
                  <a:pt x="9" y="853"/>
                  <a:pt x="9" y="853"/>
                  <a:pt x="9" y="853"/>
                </a:cubicBezTo>
                <a:cubicBezTo>
                  <a:pt x="7" y="852"/>
                  <a:pt x="7" y="852"/>
                  <a:pt x="7" y="852"/>
                </a:cubicBezTo>
                <a:cubicBezTo>
                  <a:pt x="7" y="850"/>
                  <a:pt x="7" y="850"/>
                  <a:pt x="7" y="850"/>
                </a:cubicBezTo>
                <a:cubicBezTo>
                  <a:pt x="6" y="850"/>
                  <a:pt x="6" y="850"/>
                  <a:pt x="6" y="850"/>
                </a:cubicBezTo>
                <a:cubicBezTo>
                  <a:pt x="4" y="846"/>
                  <a:pt x="4" y="846"/>
                  <a:pt x="4" y="846"/>
                </a:cubicBezTo>
                <a:cubicBezTo>
                  <a:pt x="3" y="842"/>
                  <a:pt x="4" y="837"/>
                  <a:pt x="6" y="830"/>
                </a:cubicBezTo>
                <a:cubicBezTo>
                  <a:pt x="6" y="830"/>
                  <a:pt x="6" y="830"/>
                  <a:pt x="6" y="830"/>
                </a:cubicBezTo>
                <a:cubicBezTo>
                  <a:pt x="7" y="823"/>
                  <a:pt x="7" y="823"/>
                  <a:pt x="7" y="823"/>
                </a:cubicBezTo>
                <a:cubicBezTo>
                  <a:pt x="6" y="822"/>
                  <a:pt x="6" y="820"/>
                  <a:pt x="6" y="818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05"/>
                  <a:pt x="7" y="805"/>
                  <a:pt x="7" y="805"/>
                </a:cubicBezTo>
                <a:cubicBezTo>
                  <a:pt x="8" y="805"/>
                  <a:pt x="8" y="805"/>
                  <a:pt x="8" y="805"/>
                </a:cubicBezTo>
                <a:cubicBezTo>
                  <a:pt x="4" y="774"/>
                  <a:pt x="4" y="774"/>
                  <a:pt x="4" y="774"/>
                </a:cubicBezTo>
                <a:cubicBezTo>
                  <a:pt x="8" y="774"/>
                  <a:pt x="8" y="774"/>
                  <a:pt x="8" y="774"/>
                </a:cubicBezTo>
                <a:cubicBezTo>
                  <a:pt x="4" y="762"/>
                  <a:pt x="4" y="762"/>
                  <a:pt x="4" y="762"/>
                </a:cubicBezTo>
                <a:cubicBezTo>
                  <a:pt x="7" y="762"/>
                  <a:pt x="7" y="762"/>
                  <a:pt x="7" y="762"/>
                </a:cubicBezTo>
                <a:cubicBezTo>
                  <a:pt x="7" y="758"/>
                  <a:pt x="7" y="758"/>
                  <a:pt x="7" y="758"/>
                </a:cubicBezTo>
                <a:cubicBezTo>
                  <a:pt x="9" y="758"/>
                  <a:pt x="9" y="758"/>
                  <a:pt x="9" y="758"/>
                </a:cubicBezTo>
                <a:cubicBezTo>
                  <a:pt x="9" y="756"/>
                  <a:pt x="9" y="756"/>
                  <a:pt x="9" y="756"/>
                </a:cubicBezTo>
                <a:cubicBezTo>
                  <a:pt x="9" y="743"/>
                  <a:pt x="7" y="737"/>
                  <a:pt x="4" y="727"/>
                </a:cubicBezTo>
                <a:cubicBezTo>
                  <a:pt x="3" y="723"/>
                  <a:pt x="3" y="723"/>
                  <a:pt x="3" y="723"/>
                </a:cubicBezTo>
                <a:cubicBezTo>
                  <a:pt x="6" y="721"/>
                  <a:pt x="6" y="721"/>
                  <a:pt x="6" y="721"/>
                </a:cubicBezTo>
                <a:cubicBezTo>
                  <a:pt x="6" y="716"/>
                  <a:pt x="6" y="716"/>
                  <a:pt x="6" y="716"/>
                </a:cubicBezTo>
                <a:cubicBezTo>
                  <a:pt x="6" y="711"/>
                  <a:pt x="6" y="704"/>
                  <a:pt x="10" y="700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85"/>
                  <a:pt x="10" y="685"/>
                  <a:pt x="10" y="685"/>
                </a:cubicBezTo>
                <a:cubicBezTo>
                  <a:pt x="9" y="685"/>
                  <a:pt x="9" y="685"/>
                  <a:pt x="9" y="685"/>
                </a:cubicBezTo>
                <a:cubicBezTo>
                  <a:pt x="9" y="680"/>
                  <a:pt x="9" y="680"/>
                  <a:pt x="9" y="680"/>
                </a:cubicBezTo>
                <a:cubicBezTo>
                  <a:pt x="7" y="680"/>
                  <a:pt x="7" y="680"/>
                  <a:pt x="7" y="680"/>
                </a:cubicBezTo>
                <a:cubicBezTo>
                  <a:pt x="8" y="672"/>
                  <a:pt x="8" y="672"/>
                  <a:pt x="8" y="672"/>
                </a:cubicBezTo>
                <a:cubicBezTo>
                  <a:pt x="7" y="672"/>
                  <a:pt x="7" y="672"/>
                  <a:pt x="7" y="672"/>
                </a:cubicBezTo>
                <a:cubicBezTo>
                  <a:pt x="7" y="656"/>
                  <a:pt x="7" y="656"/>
                  <a:pt x="7" y="656"/>
                </a:cubicBezTo>
                <a:cubicBezTo>
                  <a:pt x="6" y="652"/>
                  <a:pt x="6" y="652"/>
                  <a:pt x="6" y="652"/>
                </a:cubicBezTo>
                <a:cubicBezTo>
                  <a:pt x="5" y="648"/>
                  <a:pt x="6" y="643"/>
                  <a:pt x="7" y="640"/>
                </a:cubicBezTo>
                <a:cubicBezTo>
                  <a:pt x="7" y="639"/>
                  <a:pt x="7" y="638"/>
                  <a:pt x="7" y="638"/>
                </a:cubicBezTo>
                <a:cubicBezTo>
                  <a:pt x="5" y="624"/>
                  <a:pt x="5" y="624"/>
                  <a:pt x="5" y="624"/>
                </a:cubicBezTo>
                <a:cubicBezTo>
                  <a:pt x="7" y="624"/>
                  <a:pt x="7" y="624"/>
                  <a:pt x="7" y="624"/>
                </a:cubicBezTo>
                <a:cubicBezTo>
                  <a:pt x="7" y="620"/>
                  <a:pt x="7" y="620"/>
                  <a:pt x="7" y="620"/>
                </a:cubicBezTo>
                <a:cubicBezTo>
                  <a:pt x="9" y="620"/>
                  <a:pt x="9" y="620"/>
                  <a:pt x="9" y="620"/>
                </a:cubicBezTo>
                <a:cubicBezTo>
                  <a:pt x="9" y="614"/>
                  <a:pt x="9" y="614"/>
                  <a:pt x="9" y="614"/>
                </a:cubicBezTo>
                <a:cubicBezTo>
                  <a:pt x="8" y="614"/>
                  <a:pt x="8" y="614"/>
                  <a:pt x="8" y="614"/>
                </a:cubicBezTo>
                <a:cubicBezTo>
                  <a:pt x="9" y="601"/>
                  <a:pt x="9" y="601"/>
                  <a:pt x="9" y="601"/>
                </a:cubicBezTo>
                <a:cubicBezTo>
                  <a:pt x="9" y="601"/>
                  <a:pt x="9" y="601"/>
                  <a:pt x="9" y="601"/>
                </a:cubicBezTo>
                <a:cubicBezTo>
                  <a:pt x="7" y="578"/>
                  <a:pt x="7" y="578"/>
                  <a:pt x="7" y="578"/>
                </a:cubicBezTo>
                <a:cubicBezTo>
                  <a:pt x="5" y="573"/>
                  <a:pt x="5" y="573"/>
                  <a:pt x="5" y="573"/>
                </a:cubicBezTo>
                <a:cubicBezTo>
                  <a:pt x="8" y="573"/>
                  <a:pt x="8" y="573"/>
                  <a:pt x="8" y="573"/>
                </a:cubicBezTo>
                <a:cubicBezTo>
                  <a:pt x="8" y="571"/>
                  <a:pt x="8" y="568"/>
                  <a:pt x="8" y="566"/>
                </a:cubicBezTo>
                <a:cubicBezTo>
                  <a:pt x="8" y="564"/>
                  <a:pt x="9" y="561"/>
                  <a:pt x="8" y="561"/>
                </a:cubicBezTo>
                <a:cubicBezTo>
                  <a:pt x="8" y="559"/>
                  <a:pt x="8" y="559"/>
                  <a:pt x="8" y="559"/>
                </a:cubicBezTo>
                <a:cubicBezTo>
                  <a:pt x="7" y="553"/>
                  <a:pt x="7" y="553"/>
                  <a:pt x="7" y="553"/>
                </a:cubicBezTo>
                <a:cubicBezTo>
                  <a:pt x="10" y="551"/>
                  <a:pt x="10" y="551"/>
                  <a:pt x="10" y="551"/>
                </a:cubicBezTo>
                <a:cubicBezTo>
                  <a:pt x="10" y="548"/>
                  <a:pt x="10" y="548"/>
                  <a:pt x="10" y="548"/>
                </a:cubicBezTo>
                <a:cubicBezTo>
                  <a:pt x="9" y="546"/>
                  <a:pt x="10" y="544"/>
                  <a:pt x="10" y="543"/>
                </a:cubicBezTo>
                <a:cubicBezTo>
                  <a:pt x="6" y="520"/>
                  <a:pt x="6" y="520"/>
                  <a:pt x="6" y="520"/>
                </a:cubicBezTo>
                <a:cubicBezTo>
                  <a:pt x="2" y="520"/>
                  <a:pt x="2" y="520"/>
                  <a:pt x="2" y="520"/>
                </a:cubicBezTo>
                <a:cubicBezTo>
                  <a:pt x="6" y="505"/>
                  <a:pt x="6" y="505"/>
                  <a:pt x="6" y="505"/>
                </a:cubicBezTo>
                <a:cubicBezTo>
                  <a:pt x="6" y="486"/>
                  <a:pt x="6" y="486"/>
                  <a:pt x="6" y="486"/>
                </a:cubicBezTo>
                <a:cubicBezTo>
                  <a:pt x="7" y="482"/>
                  <a:pt x="7" y="477"/>
                  <a:pt x="7" y="471"/>
                </a:cubicBezTo>
                <a:cubicBezTo>
                  <a:pt x="7" y="468"/>
                  <a:pt x="7" y="465"/>
                  <a:pt x="7" y="462"/>
                </a:cubicBezTo>
                <a:cubicBezTo>
                  <a:pt x="4" y="462"/>
                  <a:pt x="4" y="462"/>
                  <a:pt x="4" y="462"/>
                </a:cubicBezTo>
                <a:cubicBezTo>
                  <a:pt x="5" y="456"/>
                  <a:pt x="5" y="456"/>
                  <a:pt x="5" y="456"/>
                </a:cubicBezTo>
                <a:cubicBezTo>
                  <a:pt x="5" y="454"/>
                  <a:pt x="6" y="453"/>
                  <a:pt x="6" y="452"/>
                </a:cubicBezTo>
                <a:cubicBezTo>
                  <a:pt x="6" y="451"/>
                  <a:pt x="6" y="451"/>
                  <a:pt x="6" y="450"/>
                </a:cubicBezTo>
                <a:cubicBezTo>
                  <a:pt x="5" y="448"/>
                  <a:pt x="5" y="445"/>
                  <a:pt x="5" y="443"/>
                </a:cubicBezTo>
                <a:cubicBezTo>
                  <a:pt x="6" y="441"/>
                  <a:pt x="6" y="441"/>
                  <a:pt x="6" y="441"/>
                </a:cubicBezTo>
                <a:cubicBezTo>
                  <a:pt x="7" y="440"/>
                  <a:pt x="7" y="440"/>
                  <a:pt x="7" y="440"/>
                </a:cubicBezTo>
                <a:cubicBezTo>
                  <a:pt x="7" y="434"/>
                  <a:pt x="7" y="434"/>
                  <a:pt x="7" y="434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28"/>
                  <a:pt x="9" y="428"/>
                  <a:pt x="9" y="428"/>
                </a:cubicBezTo>
                <a:cubicBezTo>
                  <a:pt x="7" y="428"/>
                  <a:pt x="7" y="428"/>
                  <a:pt x="7" y="428"/>
                </a:cubicBezTo>
                <a:cubicBezTo>
                  <a:pt x="7" y="421"/>
                  <a:pt x="7" y="421"/>
                  <a:pt x="7" y="421"/>
                </a:cubicBezTo>
                <a:cubicBezTo>
                  <a:pt x="6" y="421"/>
                  <a:pt x="6" y="421"/>
                  <a:pt x="6" y="421"/>
                </a:cubicBezTo>
                <a:cubicBezTo>
                  <a:pt x="6" y="414"/>
                  <a:pt x="6" y="414"/>
                  <a:pt x="6" y="414"/>
                </a:cubicBezTo>
                <a:cubicBezTo>
                  <a:pt x="5" y="410"/>
                  <a:pt x="5" y="410"/>
                  <a:pt x="5" y="410"/>
                </a:cubicBezTo>
                <a:cubicBezTo>
                  <a:pt x="5" y="410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8"/>
                  <a:pt x="5" y="407"/>
                  <a:pt x="5" y="406"/>
                </a:cubicBezTo>
                <a:cubicBezTo>
                  <a:pt x="5" y="404"/>
                  <a:pt x="5" y="404"/>
                  <a:pt x="5" y="404"/>
                </a:cubicBezTo>
                <a:cubicBezTo>
                  <a:pt x="4" y="404"/>
                  <a:pt x="4" y="404"/>
                  <a:pt x="4" y="404"/>
                </a:cubicBezTo>
                <a:cubicBezTo>
                  <a:pt x="4" y="390"/>
                  <a:pt x="4" y="390"/>
                  <a:pt x="4" y="390"/>
                </a:cubicBezTo>
                <a:cubicBezTo>
                  <a:pt x="5" y="390"/>
                  <a:pt x="5" y="390"/>
                  <a:pt x="5" y="390"/>
                </a:cubicBezTo>
                <a:cubicBezTo>
                  <a:pt x="5" y="387"/>
                  <a:pt x="5" y="387"/>
                  <a:pt x="5" y="387"/>
                </a:cubicBezTo>
                <a:cubicBezTo>
                  <a:pt x="6" y="387"/>
                  <a:pt x="6" y="387"/>
                  <a:pt x="6" y="387"/>
                </a:cubicBezTo>
                <a:cubicBezTo>
                  <a:pt x="6" y="383"/>
                  <a:pt x="6" y="383"/>
                  <a:pt x="6" y="383"/>
                </a:cubicBezTo>
                <a:cubicBezTo>
                  <a:pt x="6" y="381"/>
                  <a:pt x="6" y="380"/>
                  <a:pt x="6" y="379"/>
                </a:cubicBezTo>
                <a:cubicBezTo>
                  <a:pt x="5" y="374"/>
                  <a:pt x="6" y="371"/>
                  <a:pt x="7" y="368"/>
                </a:cubicBezTo>
                <a:cubicBezTo>
                  <a:pt x="7" y="366"/>
                  <a:pt x="7" y="366"/>
                  <a:pt x="7" y="366"/>
                </a:cubicBezTo>
                <a:cubicBezTo>
                  <a:pt x="9" y="365"/>
                  <a:pt x="9" y="365"/>
                  <a:pt x="9" y="365"/>
                </a:cubicBezTo>
                <a:cubicBezTo>
                  <a:pt x="9" y="347"/>
                  <a:pt x="9" y="347"/>
                  <a:pt x="9" y="347"/>
                </a:cubicBezTo>
                <a:cubicBezTo>
                  <a:pt x="9" y="347"/>
                  <a:pt x="8" y="346"/>
                  <a:pt x="8" y="346"/>
                </a:cubicBezTo>
                <a:cubicBezTo>
                  <a:pt x="7" y="341"/>
                  <a:pt x="6" y="337"/>
                  <a:pt x="6" y="334"/>
                </a:cubicBezTo>
                <a:cubicBezTo>
                  <a:pt x="7" y="330"/>
                  <a:pt x="7" y="330"/>
                  <a:pt x="7" y="330"/>
                </a:cubicBezTo>
                <a:cubicBezTo>
                  <a:pt x="7" y="325"/>
                  <a:pt x="7" y="325"/>
                  <a:pt x="7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9" y="312"/>
                  <a:pt x="9" y="312"/>
                  <a:pt x="9" y="312"/>
                </a:cubicBezTo>
                <a:cubicBezTo>
                  <a:pt x="7" y="312"/>
                  <a:pt x="7" y="312"/>
                  <a:pt x="7" y="312"/>
                </a:cubicBezTo>
                <a:cubicBezTo>
                  <a:pt x="7" y="299"/>
                  <a:pt x="7" y="299"/>
                  <a:pt x="7" y="299"/>
                </a:cubicBezTo>
                <a:cubicBezTo>
                  <a:pt x="9" y="299"/>
                  <a:pt x="9" y="299"/>
                  <a:pt x="9" y="299"/>
                </a:cubicBezTo>
                <a:cubicBezTo>
                  <a:pt x="9" y="295"/>
                  <a:pt x="9" y="295"/>
                  <a:pt x="9" y="295"/>
                </a:cubicBezTo>
                <a:cubicBezTo>
                  <a:pt x="9" y="294"/>
                  <a:pt x="9" y="294"/>
                  <a:pt x="9" y="294"/>
                </a:cubicBezTo>
                <a:cubicBezTo>
                  <a:pt x="9" y="283"/>
                  <a:pt x="9" y="283"/>
                  <a:pt x="9" y="283"/>
                </a:cubicBezTo>
                <a:cubicBezTo>
                  <a:pt x="7" y="283"/>
                  <a:pt x="7" y="283"/>
                  <a:pt x="7" y="283"/>
                </a:cubicBezTo>
                <a:cubicBezTo>
                  <a:pt x="7" y="271"/>
                  <a:pt x="7" y="271"/>
                  <a:pt x="7" y="271"/>
                </a:cubicBezTo>
                <a:cubicBezTo>
                  <a:pt x="7" y="271"/>
                  <a:pt x="7" y="271"/>
                  <a:pt x="7" y="271"/>
                </a:cubicBezTo>
                <a:cubicBezTo>
                  <a:pt x="5" y="250"/>
                  <a:pt x="5" y="250"/>
                  <a:pt x="5" y="250"/>
                </a:cubicBezTo>
                <a:cubicBezTo>
                  <a:pt x="9" y="248"/>
                  <a:pt x="9" y="248"/>
                  <a:pt x="9" y="248"/>
                </a:cubicBezTo>
                <a:cubicBezTo>
                  <a:pt x="9" y="246"/>
                  <a:pt x="9" y="241"/>
                  <a:pt x="9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24"/>
                  <a:pt x="7" y="224"/>
                  <a:pt x="7" y="224"/>
                </a:cubicBezTo>
                <a:cubicBezTo>
                  <a:pt x="9" y="224"/>
                  <a:pt x="9" y="224"/>
                  <a:pt x="9" y="224"/>
                </a:cubicBezTo>
                <a:cubicBezTo>
                  <a:pt x="9" y="218"/>
                  <a:pt x="9" y="218"/>
                  <a:pt x="9" y="218"/>
                </a:cubicBezTo>
                <a:cubicBezTo>
                  <a:pt x="5" y="195"/>
                  <a:pt x="5" y="195"/>
                  <a:pt x="5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2"/>
                  <a:pt x="7" y="192"/>
                  <a:pt x="7" y="192"/>
                </a:cubicBezTo>
                <a:cubicBezTo>
                  <a:pt x="6" y="185"/>
                  <a:pt x="6" y="185"/>
                  <a:pt x="6" y="185"/>
                </a:cubicBezTo>
                <a:cubicBezTo>
                  <a:pt x="8" y="185"/>
                  <a:pt x="8" y="185"/>
                  <a:pt x="8" y="185"/>
                </a:cubicBezTo>
                <a:cubicBezTo>
                  <a:pt x="7" y="179"/>
                  <a:pt x="7" y="179"/>
                  <a:pt x="7" y="179"/>
                </a:cubicBezTo>
                <a:cubicBezTo>
                  <a:pt x="3" y="179"/>
                  <a:pt x="3" y="179"/>
                  <a:pt x="3" y="179"/>
                </a:cubicBezTo>
                <a:cubicBezTo>
                  <a:pt x="5" y="172"/>
                  <a:pt x="5" y="172"/>
                  <a:pt x="5" y="172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1"/>
                  <a:pt x="5" y="141"/>
                  <a:pt x="5" y="141"/>
                </a:cubicBezTo>
                <a:cubicBezTo>
                  <a:pt x="2" y="135"/>
                  <a:pt x="2" y="135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4" y="133"/>
                  <a:pt x="4" y="133"/>
                  <a:pt x="4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5" y="127"/>
                  <a:pt x="5" y="127"/>
                  <a:pt x="5" y="127"/>
                </a:cubicBezTo>
                <a:cubicBezTo>
                  <a:pt x="5" y="125"/>
                  <a:pt x="5" y="125"/>
                  <a:pt x="5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4" y="112"/>
                  <a:pt x="4" y="112"/>
                  <a:pt x="4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1"/>
                  <a:pt x="5" y="111"/>
                  <a:pt x="5" y="111"/>
                </a:cubicBezTo>
                <a:cubicBezTo>
                  <a:pt x="6" y="110"/>
                  <a:pt x="6" y="110"/>
                  <a:pt x="6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6" y="107"/>
                  <a:pt x="6" y="107"/>
                  <a:pt x="6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5" y="100"/>
                  <a:pt x="5" y="100"/>
                  <a:pt x="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87"/>
                  <a:pt x="4" y="87"/>
                  <a:pt x="4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6" y="79"/>
                  <a:pt x="6" y="79"/>
                  <a:pt x="6" y="79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7"/>
                  <a:pt x="8" y="75"/>
                  <a:pt x="7" y="74"/>
                </a:cubicBezTo>
                <a:cubicBezTo>
                  <a:pt x="7" y="70"/>
                  <a:pt x="6" y="64"/>
                  <a:pt x="8" y="58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7" y="49"/>
                  <a:pt x="7" y="47"/>
                  <a:pt x="8" y="46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9"/>
                  <a:pt x="8" y="9"/>
                  <a:pt x="8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13" y="11"/>
                  <a:pt x="14" y="11"/>
                  <a:pt x="14" y="11"/>
                </a:cubicBezTo>
                <a:cubicBezTo>
                  <a:pt x="15" y="9"/>
                  <a:pt x="15" y="9"/>
                  <a:pt x="15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8"/>
                  <a:pt x="32" y="8"/>
                  <a:pt x="3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11"/>
                  <a:pt x="52" y="11"/>
                  <a:pt x="52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61" y="12"/>
                  <a:pt x="63" y="12"/>
                  <a:pt x="66" y="11"/>
                </a:cubicBezTo>
                <a:cubicBezTo>
                  <a:pt x="71" y="9"/>
                  <a:pt x="71" y="9"/>
                  <a:pt x="71" y="9"/>
                </a:cubicBezTo>
                <a:cubicBezTo>
                  <a:pt x="72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12"/>
                  <a:pt x="89" y="12"/>
                  <a:pt x="89" y="12"/>
                </a:cubicBezTo>
                <a:cubicBezTo>
                  <a:pt x="91" y="12"/>
                  <a:pt x="93" y="13"/>
                  <a:pt x="95" y="13"/>
                </a:cubicBezTo>
                <a:cubicBezTo>
                  <a:pt x="97" y="13"/>
                  <a:pt x="99" y="13"/>
                  <a:pt x="102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4" y="7"/>
                  <a:pt x="124" y="7"/>
                  <a:pt x="124" y="7"/>
                </a:cubicBezTo>
                <a:cubicBezTo>
                  <a:pt x="125" y="8"/>
                  <a:pt x="125" y="8"/>
                  <a:pt x="125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8" y="8"/>
                  <a:pt x="129" y="9"/>
                  <a:pt x="130" y="1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38" y="11"/>
                  <a:pt x="139" y="11"/>
                  <a:pt x="139" y="12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41" y="11"/>
                  <a:pt x="141" y="11"/>
                  <a:pt x="142" y="1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4" y="11"/>
                  <a:pt x="145" y="11"/>
                  <a:pt x="146" y="11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152" y="11"/>
                  <a:pt x="152" y="10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9" y="9"/>
                  <a:pt x="159" y="9"/>
                  <a:pt x="159" y="9"/>
                </a:cubicBezTo>
                <a:cubicBezTo>
                  <a:pt x="160" y="10"/>
                  <a:pt x="162" y="10"/>
                  <a:pt x="163" y="10"/>
                </a:cubicBezTo>
                <a:cubicBezTo>
                  <a:pt x="163" y="11"/>
                  <a:pt x="164" y="11"/>
                  <a:pt x="164" y="11"/>
                </a:cubicBezTo>
                <a:cubicBezTo>
                  <a:pt x="165" y="11"/>
                  <a:pt x="166" y="10"/>
                  <a:pt x="166" y="10"/>
                </a:cubicBezTo>
                <a:cubicBezTo>
                  <a:pt x="170" y="8"/>
                  <a:pt x="175" y="6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92" y="5"/>
                  <a:pt x="192" y="5"/>
                  <a:pt x="192" y="5"/>
                </a:cubicBezTo>
                <a:cubicBezTo>
                  <a:pt x="194" y="8"/>
                  <a:pt x="194" y="8"/>
                  <a:pt x="194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8" y="9"/>
                  <a:pt x="198" y="9"/>
                  <a:pt x="198" y="9"/>
                </a:cubicBezTo>
                <a:cubicBezTo>
                  <a:pt x="205" y="9"/>
                  <a:pt x="205" y="9"/>
                  <a:pt x="205" y="9"/>
                </a:cubicBezTo>
                <a:cubicBezTo>
                  <a:pt x="205" y="11"/>
                  <a:pt x="205" y="11"/>
                  <a:pt x="205" y="11"/>
                </a:cubicBezTo>
                <a:cubicBezTo>
                  <a:pt x="207" y="11"/>
                  <a:pt x="207" y="11"/>
                  <a:pt x="207" y="1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6" y="13"/>
                  <a:pt x="218" y="13"/>
                  <a:pt x="220" y="13"/>
                </a:cubicBezTo>
                <a:cubicBezTo>
                  <a:pt x="220" y="11"/>
                  <a:pt x="220" y="11"/>
                  <a:pt x="220" y="11"/>
                </a:cubicBezTo>
                <a:cubicBezTo>
                  <a:pt x="222" y="11"/>
                  <a:pt x="222" y="11"/>
                  <a:pt x="222" y="11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8" y="9"/>
                  <a:pt x="228" y="9"/>
                  <a:pt x="228" y="9"/>
                </a:cubicBezTo>
                <a:cubicBezTo>
                  <a:pt x="230" y="9"/>
                  <a:pt x="231" y="10"/>
                  <a:pt x="232" y="11"/>
                </a:cubicBezTo>
                <a:cubicBezTo>
                  <a:pt x="239" y="11"/>
                  <a:pt x="239" y="11"/>
                  <a:pt x="239" y="11"/>
                </a:cubicBezTo>
                <a:cubicBezTo>
                  <a:pt x="239" y="7"/>
                  <a:pt x="239" y="7"/>
                  <a:pt x="239" y="7"/>
                </a:cubicBezTo>
                <a:cubicBezTo>
                  <a:pt x="247" y="11"/>
                  <a:pt x="247" y="11"/>
                  <a:pt x="247" y="11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51" y="10"/>
                  <a:pt x="254" y="9"/>
                  <a:pt x="258" y="10"/>
                </a:cubicBezTo>
                <a:cubicBezTo>
                  <a:pt x="258" y="10"/>
                  <a:pt x="258" y="10"/>
                  <a:pt x="258" y="10"/>
                </a:cubicBezTo>
                <a:cubicBezTo>
                  <a:pt x="260" y="9"/>
                  <a:pt x="260" y="9"/>
                  <a:pt x="260" y="9"/>
                </a:cubicBezTo>
                <a:cubicBezTo>
                  <a:pt x="262" y="9"/>
                  <a:pt x="264" y="10"/>
                  <a:pt x="269" y="12"/>
                </a:cubicBezTo>
                <a:cubicBezTo>
                  <a:pt x="279" y="8"/>
                  <a:pt x="279" y="8"/>
                  <a:pt x="279" y="8"/>
                </a:cubicBezTo>
                <a:cubicBezTo>
                  <a:pt x="279" y="12"/>
                  <a:pt x="279" y="12"/>
                  <a:pt x="279" y="12"/>
                </a:cubicBezTo>
                <a:cubicBezTo>
                  <a:pt x="280" y="12"/>
                  <a:pt x="280" y="12"/>
                  <a:pt x="280" y="12"/>
                </a:cubicBezTo>
                <a:cubicBezTo>
                  <a:pt x="280" y="9"/>
                  <a:pt x="280" y="9"/>
                  <a:pt x="28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7" y="8"/>
                  <a:pt x="287" y="8"/>
                  <a:pt x="287" y="8"/>
                </a:cubicBezTo>
                <a:cubicBezTo>
                  <a:pt x="294" y="9"/>
                  <a:pt x="294" y="9"/>
                  <a:pt x="294" y="9"/>
                </a:cubicBezTo>
                <a:cubicBezTo>
                  <a:pt x="300" y="10"/>
                  <a:pt x="300" y="10"/>
                  <a:pt x="300" y="10"/>
                </a:cubicBezTo>
                <a:cubicBezTo>
                  <a:pt x="301" y="10"/>
                  <a:pt x="301" y="10"/>
                  <a:pt x="302" y="10"/>
                </a:cubicBezTo>
                <a:cubicBezTo>
                  <a:pt x="303" y="8"/>
                  <a:pt x="303" y="8"/>
                  <a:pt x="303" y="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7" y="7"/>
                  <a:pt x="309" y="6"/>
                  <a:pt x="311" y="7"/>
                </a:cubicBezTo>
                <a:cubicBezTo>
                  <a:pt x="311" y="5"/>
                  <a:pt x="311" y="5"/>
                  <a:pt x="311" y="5"/>
                </a:cubicBezTo>
                <a:cubicBezTo>
                  <a:pt x="321" y="8"/>
                  <a:pt x="321" y="8"/>
                  <a:pt x="321" y="8"/>
                </a:cubicBezTo>
                <a:cubicBezTo>
                  <a:pt x="333" y="8"/>
                  <a:pt x="333" y="8"/>
                  <a:pt x="333" y="8"/>
                </a:cubicBezTo>
                <a:cubicBezTo>
                  <a:pt x="340" y="6"/>
                  <a:pt x="340" y="6"/>
                  <a:pt x="340" y="6"/>
                </a:cubicBezTo>
                <a:cubicBezTo>
                  <a:pt x="340" y="9"/>
                  <a:pt x="340" y="9"/>
                  <a:pt x="340" y="9"/>
                </a:cubicBezTo>
                <a:cubicBezTo>
                  <a:pt x="344" y="9"/>
                  <a:pt x="344" y="9"/>
                  <a:pt x="344" y="9"/>
                </a:cubicBezTo>
                <a:cubicBezTo>
                  <a:pt x="345" y="11"/>
                  <a:pt x="345" y="11"/>
                  <a:pt x="345" y="11"/>
                </a:cubicBezTo>
                <a:cubicBezTo>
                  <a:pt x="348" y="11"/>
                  <a:pt x="352" y="10"/>
                  <a:pt x="355" y="11"/>
                </a:cubicBezTo>
                <a:cubicBezTo>
                  <a:pt x="357" y="12"/>
                  <a:pt x="357" y="12"/>
                  <a:pt x="357" y="12"/>
                </a:cubicBezTo>
                <a:cubicBezTo>
                  <a:pt x="361" y="11"/>
                  <a:pt x="361" y="11"/>
                  <a:pt x="361" y="11"/>
                </a:cubicBezTo>
                <a:cubicBezTo>
                  <a:pt x="361" y="8"/>
                  <a:pt x="361" y="8"/>
                  <a:pt x="361" y="8"/>
                </a:cubicBezTo>
                <a:cubicBezTo>
                  <a:pt x="367" y="8"/>
                  <a:pt x="367" y="8"/>
                  <a:pt x="367" y="8"/>
                </a:cubicBezTo>
                <a:cubicBezTo>
                  <a:pt x="370" y="7"/>
                  <a:pt x="370" y="7"/>
                  <a:pt x="370" y="7"/>
                </a:cubicBezTo>
                <a:cubicBezTo>
                  <a:pt x="371" y="7"/>
                  <a:pt x="373" y="7"/>
                  <a:pt x="374" y="7"/>
                </a:cubicBezTo>
                <a:cubicBezTo>
                  <a:pt x="378" y="7"/>
                  <a:pt x="382" y="8"/>
                  <a:pt x="385" y="9"/>
                </a:cubicBezTo>
                <a:cubicBezTo>
                  <a:pt x="385" y="9"/>
                  <a:pt x="385" y="9"/>
                  <a:pt x="385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7" y="8"/>
                  <a:pt x="387" y="8"/>
                  <a:pt x="387" y="8"/>
                </a:cubicBezTo>
                <a:cubicBezTo>
                  <a:pt x="392" y="8"/>
                  <a:pt x="392" y="8"/>
                  <a:pt x="392" y="8"/>
                </a:cubicBezTo>
                <a:cubicBezTo>
                  <a:pt x="398" y="7"/>
                  <a:pt x="398" y="7"/>
                  <a:pt x="398" y="7"/>
                </a:cubicBezTo>
                <a:cubicBezTo>
                  <a:pt x="398" y="8"/>
                  <a:pt x="398" y="8"/>
                  <a:pt x="398" y="8"/>
                </a:cubicBezTo>
                <a:cubicBezTo>
                  <a:pt x="403" y="8"/>
                  <a:pt x="403" y="8"/>
                  <a:pt x="403" y="8"/>
                </a:cubicBezTo>
                <a:cubicBezTo>
                  <a:pt x="403" y="1"/>
                  <a:pt x="403" y="1"/>
                  <a:pt x="403" y="1"/>
                </a:cubicBezTo>
                <a:cubicBezTo>
                  <a:pt x="412" y="4"/>
                  <a:pt x="412" y="4"/>
                  <a:pt x="412" y="4"/>
                </a:cubicBezTo>
                <a:cubicBezTo>
                  <a:pt x="414" y="4"/>
                  <a:pt x="416" y="5"/>
                  <a:pt x="417" y="7"/>
                </a:cubicBezTo>
                <a:cubicBezTo>
                  <a:pt x="418" y="7"/>
                  <a:pt x="418" y="7"/>
                  <a:pt x="418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9" y="8"/>
                  <a:pt x="420" y="8"/>
                  <a:pt x="420" y="8"/>
                </a:cubicBezTo>
                <a:cubicBezTo>
                  <a:pt x="421" y="8"/>
                  <a:pt x="421" y="8"/>
                  <a:pt x="422" y="8"/>
                </a:cubicBezTo>
                <a:cubicBezTo>
                  <a:pt x="422" y="8"/>
                  <a:pt x="422" y="8"/>
                  <a:pt x="422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9"/>
                  <a:pt x="431" y="9"/>
                  <a:pt x="431" y="9"/>
                </a:cubicBezTo>
                <a:cubicBezTo>
                  <a:pt x="437" y="9"/>
                  <a:pt x="437" y="9"/>
                  <a:pt x="437" y="9"/>
                </a:cubicBezTo>
                <a:cubicBezTo>
                  <a:pt x="443" y="8"/>
                  <a:pt x="443" y="8"/>
                  <a:pt x="443" y="8"/>
                </a:cubicBezTo>
                <a:cubicBezTo>
                  <a:pt x="443" y="9"/>
                  <a:pt x="443" y="9"/>
                  <a:pt x="443" y="9"/>
                </a:cubicBezTo>
                <a:cubicBezTo>
                  <a:pt x="443" y="9"/>
                  <a:pt x="443" y="9"/>
                  <a:pt x="443" y="9"/>
                </a:cubicBezTo>
                <a:cubicBezTo>
                  <a:pt x="445" y="10"/>
                  <a:pt x="445" y="10"/>
                  <a:pt x="445" y="10"/>
                </a:cubicBezTo>
                <a:cubicBezTo>
                  <a:pt x="447" y="10"/>
                  <a:pt x="447" y="10"/>
                  <a:pt x="447" y="10"/>
                </a:cubicBezTo>
                <a:cubicBezTo>
                  <a:pt x="453" y="7"/>
                  <a:pt x="453" y="7"/>
                  <a:pt x="453" y="7"/>
                </a:cubicBezTo>
                <a:cubicBezTo>
                  <a:pt x="453" y="8"/>
                  <a:pt x="453" y="8"/>
                  <a:pt x="453" y="8"/>
                </a:cubicBezTo>
                <a:cubicBezTo>
                  <a:pt x="463" y="7"/>
                  <a:pt x="463" y="7"/>
                  <a:pt x="463" y="7"/>
                </a:cubicBezTo>
                <a:cubicBezTo>
                  <a:pt x="463" y="7"/>
                  <a:pt x="463" y="7"/>
                  <a:pt x="463" y="7"/>
                </a:cubicBezTo>
                <a:cubicBezTo>
                  <a:pt x="468" y="7"/>
                  <a:pt x="468" y="7"/>
                  <a:pt x="468" y="7"/>
                </a:cubicBezTo>
                <a:cubicBezTo>
                  <a:pt x="468" y="6"/>
                  <a:pt x="468" y="6"/>
                  <a:pt x="468" y="6"/>
                </a:cubicBezTo>
                <a:cubicBezTo>
                  <a:pt x="479" y="6"/>
                  <a:pt x="479" y="6"/>
                  <a:pt x="479" y="6"/>
                </a:cubicBezTo>
                <a:cubicBezTo>
                  <a:pt x="480" y="7"/>
                  <a:pt x="480" y="7"/>
                  <a:pt x="480" y="7"/>
                </a:cubicBezTo>
                <a:cubicBezTo>
                  <a:pt x="488" y="6"/>
                  <a:pt x="488" y="6"/>
                  <a:pt x="488" y="6"/>
                </a:cubicBezTo>
                <a:cubicBezTo>
                  <a:pt x="488" y="8"/>
                  <a:pt x="488" y="8"/>
                  <a:pt x="488" y="8"/>
                </a:cubicBezTo>
                <a:cubicBezTo>
                  <a:pt x="496" y="8"/>
                  <a:pt x="496" y="8"/>
                  <a:pt x="496" y="8"/>
                </a:cubicBezTo>
                <a:cubicBezTo>
                  <a:pt x="496" y="9"/>
                  <a:pt x="496" y="9"/>
                  <a:pt x="496" y="9"/>
                </a:cubicBezTo>
                <a:cubicBezTo>
                  <a:pt x="500" y="9"/>
                  <a:pt x="500" y="9"/>
                  <a:pt x="500" y="9"/>
                </a:cubicBezTo>
                <a:cubicBezTo>
                  <a:pt x="504" y="9"/>
                  <a:pt x="504" y="9"/>
                  <a:pt x="504" y="9"/>
                </a:cubicBezTo>
                <a:cubicBezTo>
                  <a:pt x="504" y="10"/>
                  <a:pt x="504" y="10"/>
                  <a:pt x="504" y="10"/>
                </a:cubicBezTo>
                <a:cubicBezTo>
                  <a:pt x="505" y="10"/>
                  <a:pt x="505" y="10"/>
                  <a:pt x="505" y="10"/>
                </a:cubicBezTo>
                <a:cubicBezTo>
                  <a:pt x="511" y="7"/>
                  <a:pt x="511" y="7"/>
                  <a:pt x="511" y="7"/>
                </a:cubicBezTo>
                <a:cubicBezTo>
                  <a:pt x="512" y="11"/>
                  <a:pt x="512" y="11"/>
                  <a:pt x="512" y="11"/>
                </a:cubicBezTo>
                <a:cubicBezTo>
                  <a:pt x="517" y="10"/>
                  <a:pt x="517" y="10"/>
                  <a:pt x="517" y="10"/>
                </a:cubicBezTo>
                <a:cubicBezTo>
                  <a:pt x="518" y="12"/>
                  <a:pt x="518" y="12"/>
                  <a:pt x="518" y="12"/>
                </a:cubicBezTo>
                <a:cubicBezTo>
                  <a:pt x="520" y="11"/>
                  <a:pt x="522" y="11"/>
                  <a:pt x="524" y="11"/>
                </a:cubicBezTo>
                <a:cubicBezTo>
                  <a:pt x="524" y="10"/>
                  <a:pt x="524" y="10"/>
                  <a:pt x="524" y="10"/>
                </a:cubicBezTo>
                <a:cubicBezTo>
                  <a:pt x="551" y="13"/>
                  <a:pt x="551" y="13"/>
                  <a:pt x="551" y="13"/>
                </a:cubicBezTo>
                <a:cubicBezTo>
                  <a:pt x="552" y="11"/>
                  <a:pt x="552" y="11"/>
                  <a:pt x="552" y="11"/>
                </a:cubicBezTo>
                <a:cubicBezTo>
                  <a:pt x="555" y="11"/>
                  <a:pt x="555" y="11"/>
                  <a:pt x="555" y="11"/>
                </a:cubicBezTo>
                <a:cubicBezTo>
                  <a:pt x="555" y="9"/>
                  <a:pt x="555" y="9"/>
                  <a:pt x="555" y="9"/>
                </a:cubicBezTo>
                <a:cubicBezTo>
                  <a:pt x="569" y="9"/>
                  <a:pt x="569" y="9"/>
                  <a:pt x="569" y="9"/>
                </a:cubicBezTo>
                <a:cubicBezTo>
                  <a:pt x="569" y="11"/>
                  <a:pt x="569" y="11"/>
                  <a:pt x="569" y="11"/>
                </a:cubicBezTo>
                <a:cubicBezTo>
                  <a:pt x="575" y="11"/>
                  <a:pt x="575" y="11"/>
                  <a:pt x="575" y="11"/>
                </a:cubicBezTo>
                <a:cubicBezTo>
                  <a:pt x="575" y="13"/>
                  <a:pt x="575" y="13"/>
                  <a:pt x="575" y="13"/>
                </a:cubicBezTo>
                <a:cubicBezTo>
                  <a:pt x="576" y="13"/>
                  <a:pt x="576" y="13"/>
                  <a:pt x="576" y="13"/>
                </a:cubicBezTo>
                <a:cubicBezTo>
                  <a:pt x="576" y="9"/>
                  <a:pt x="576" y="9"/>
                  <a:pt x="576" y="9"/>
                </a:cubicBezTo>
                <a:cubicBezTo>
                  <a:pt x="583" y="11"/>
                  <a:pt x="583" y="11"/>
                  <a:pt x="583" y="11"/>
                </a:cubicBezTo>
                <a:cubicBezTo>
                  <a:pt x="583" y="6"/>
                  <a:pt x="583" y="6"/>
                  <a:pt x="583" y="6"/>
                </a:cubicBezTo>
                <a:cubicBezTo>
                  <a:pt x="591" y="9"/>
                  <a:pt x="591" y="9"/>
                  <a:pt x="591" y="9"/>
                </a:cubicBezTo>
                <a:cubicBezTo>
                  <a:pt x="593" y="9"/>
                  <a:pt x="593" y="9"/>
                  <a:pt x="593" y="9"/>
                </a:cubicBezTo>
                <a:cubicBezTo>
                  <a:pt x="593" y="8"/>
                  <a:pt x="593" y="8"/>
                  <a:pt x="593" y="8"/>
                </a:cubicBezTo>
                <a:cubicBezTo>
                  <a:pt x="607" y="8"/>
                  <a:pt x="607" y="8"/>
                  <a:pt x="607" y="8"/>
                </a:cubicBezTo>
                <a:cubicBezTo>
                  <a:pt x="608" y="8"/>
                  <a:pt x="608" y="8"/>
                  <a:pt x="609" y="8"/>
                </a:cubicBezTo>
                <a:cubicBezTo>
                  <a:pt x="612" y="8"/>
                  <a:pt x="612" y="8"/>
                  <a:pt x="612" y="8"/>
                </a:cubicBezTo>
                <a:cubicBezTo>
                  <a:pt x="612" y="8"/>
                  <a:pt x="613" y="8"/>
                  <a:pt x="613" y="8"/>
                </a:cubicBezTo>
                <a:cubicBezTo>
                  <a:pt x="614" y="8"/>
                  <a:pt x="614" y="8"/>
                  <a:pt x="614" y="8"/>
                </a:cubicBezTo>
                <a:cubicBezTo>
                  <a:pt x="614" y="8"/>
                  <a:pt x="615" y="8"/>
                  <a:pt x="615" y="8"/>
                </a:cubicBezTo>
                <a:cubicBezTo>
                  <a:pt x="616" y="8"/>
                  <a:pt x="617" y="8"/>
                  <a:pt x="618" y="9"/>
                </a:cubicBezTo>
                <a:cubicBezTo>
                  <a:pt x="624" y="7"/>
                  <a:pt x="624" y="7"/>
                  <a:pt x="624" y="7"/>
                </a:cubicBezTo>
                <a:cubicBezTo>
                  <a:pt x="625" y="9"/>
                  <a:pt x="625" y="9"/>
                  <a:pt x="625" y="9"/>
                </a:cubicBezTo>
                <a:cubicBezTo>
                  <a:pt x="629" y="8"/>
                  <a:pt x="629" y="8"/>
                  <a:pt x="629" y="8"/>
                </a:cubicBezTo>
                <a:cubicBezTo>
                  <a:pt x="630" y="11"/>
                  <a:pt x="630" y="11"/>
                  <a:pt x="630" y="11"/>
                </a:cubicBezTo>
                <a:cubicBezTo>
                  <a:pt x="637" y="8"/>
                  <a:pt x="637" y="8"/>
                  <a:pt x="637" y="8"/>
                </a:cubicBezTo>
                <a:cubicBezTo>
                  <a:pt x="637" y="12"/>
                  <a:pt x="637" y="12"/>
                  <a:pt x="637" y="12"/>
                </a:cubicBezTo>
                <a:cubicBezTo>
                  <a:pt x="646" y="12"/>
                  <a:pt x="646" y="12"/>
                  <a:pt x="646" y="12"/>
                </a:cubicBezTo>
                <a:cubicBezTo>
                  <a:pt x="646" y="13"/>
                  <a:pt x="646" y="13"/>
                  <a:pt x="646" y="13"/>
                </a:cubicBezTo>
                <a:cubicBezTo>
                  <a:pt x="653" y="14"/>
                  <a:pt x="653" y="14"/>
                  <a:pt x="653" y="14"/>
                </a:cubicBezTo>
                <a:cubicBezTo>
                  <a:pt x="653" y="13"/>
                  <a:pt x="653" y="13"/>
                  <a:pt x="653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64" y="12"/>
                  <a:pt x="664" y="12"/>
                  <a:pt x="664" y="12"/>
                </a:cubicBezTo>
                <a:cubicBezTo>
                  <a:pt x="664" y="12"/>
                  <a:pt x="665" y="12"/>
                  <a:pt x="665" y="12"/>
                </a:cubicBezTo>
                <a:cubicBezTo>
                  <a:pt x="668" y="12"/>
                  <a:pt x="668" y="12"/>
                  <a:pt x="668" y="12"/>
                </a:cubicBezTo>
                <a:cubicBezTo>
                  <a:pt x="669" y="13"/>
                  <a:pt x="669" y="13"/>
                  <a:pt x="669" y="13"/>
                </a:cubicBezTo>
                <a:cubicBezTo>
                  <a:pt x="670" y="13"/>
                  <a:pt x="670" y="13"/>
                  <a:pt x="670" y="13"/>
                </a:cubicBezTo>
                <a:cubicBezTo>
                  <a:pt x="670" y="11"/>
                  <a:pt x="670" y="11"/>
                  <a:pt x="670" y="11"/>
                </a:cubicBezTo>
                <a:cubicBezTo>
                  <a:pt x="672" y="11"/>
                  <a:pt x="672" y="11"/>
                  <a:pt x="672" y="11"/>
                </a:cubicBezTo>
                <a:cubicBezTo>
                  <a:pt x="672" y="7"/>
                  <a:pt x="672" y="7"/>
                  <a:pt x="672" y="7"/>
                </a:cubicBezTo>
                <a:cubicBezTo>
                  <a:pt x="680" y="10"/>
                  <a:pt x="680" y="10"/>
                  <a:pt x="680" y="10"/>
                </a:cubicBezTo>
                <a:cubicBezTo>
                  <a:pt x="681" y="10"/>
                  <a:pt x="681" y="10"/>
                  <a:pt x="682" y="10"/>
                </a:cubicBezTo>
                <a:cubicBezTo>
                  <a:pt x="693" y="8"/>
                  <a:pt x="693" y="8"/>
                  <a:pt x="693" y="8"/>
                </a:cubicBezTo>
                <a:cubicBezTo>
                  <a:pt x="693" y="7"/>
                  <a:pt x="693" y="7"/>
                  <a:pt x="693" y="7"/>
                </a:cubicBezTo>
                <a:cubicBezTo>
                  <a:pt x="696" y="8"/>
                  <a:pt x="696" y="8"/>
                  <a:pt x="696" y="8"/>
                </a:cubicBezTo>
                <a:cubicBezTo>
                  <a:pt x="699" y="7"/>
                  <a:pt x="699" y="7"/>
                  <a:pt x="699" y="7"/>
                </a:cubicBezTo>
                <a:cubicBezTo>
                  <a:pt x="699" y="8"/>
                  <a:pt x="699" y="8"/>
                  <a:pt x="699" y="8"/>
                </a:cubicBezTo>
                <a:cubicBezTo>
                  <a:pt x="706" y="10"/>
                  <a:pt x="706" y="10"/>
                  <a:pt x="706" y="10"/>
                </a:cubicBezTo>
                <a:cubicBezTo>
                  <a:pt x="706" y="9"/>
                  <a:pt x="706" y="9"/>
                  <a:pt x="706" y="9"/>
                </a:cubicBezTo>
                <a:cubicBezTo>
                  <a:pt x="710" y="9"/>
                  <a:pt x="710" y="9"/>
                  <a:pt x="710" y="9"/>
                </a:cubicBezTo>
                <a:cubicBezTo>
                  <a:pt x="710" y="8"/>
                  <a:pt x="710" y="8"/>
                  <a:pt x="710" y="8"/>
                </a:cubicBezTo>
                <a:cubicBezTo>
                  <a:pt x="723" y="8"/>
                  <a:pt x="723" y="8"/>
                  <a:pt x="723" y="8"/>
                </a:cubicBezTo>
                <a:cubicBezTo>
                  <a:pt x="730" y="7"/>
                  <a:pt x="730" y="7"/>
                  <a:pt x="730" y="7"/>
                </a:cubicBezTo>
                <a:cubicBezTo>
                  <a:pt x="730" y="9"/>
                  <a:pt x="730" y="9"/>
                  <a:pt x="730" y="9"/>
                </a:cubicBezTo>
                <a:cubicBezTo>
                  <a:pt x="732" y="9"/>
                  <a:pt x="732" y="9"/>
                  <a:pt x="732" y="9"/>
                </a:cubicBezTo>
                <a:cubicBezTo>
                  <a:pt x="733" y="11"/>
                  <a:pt x="733" y="11"/>
                  <a:pt x="733" y="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8" y="10"/>
                  <a:pt x="738" y="10"/>
                  <a:pt x="738" y="10"/>
                </a:cubicBezTo>
                <a:cubicBezTo>
                  <a:pt x="746" y="12"/>
                  <a:pt x="746" y="12"/>
                  <a:pt x="746" y="12"/>
                </a:cubicBezTo>
                <a:cubicBezTo>
                  <a:pt x="747" y="11"/>
                  <a:pt x="747" y="11"/>
                  <a:pt x="747" y="11"/>
                </a:cubicBezTo>
                <a:cubicBezTo>
                  <a:pt x="749" y="10"/>
                  <a:pt x="749" y="10"/>
                  <a:pt x="749" y="10"/>
                </a:cubicBezTo>
                <a:cubicBezTo>
                  <a:pt x="752" y="8"/>
                  <a:pt x="757" y="9"/>
                  <a:pt x="761" y="10"/>
                </a:cubicBezTo>
                <a:cubicBezTo>
                  <a:pt x="761" y="9"/>
                  <a:pt x="761" y="9"/>
                  <a:pt x="761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4" y="7"/>
                  <a:pt x="774" y="7"/>
                  <a:pt x="774" y="7"/>
                </a:cubicBezTo>
                <a:cubicBezTo>
                  <a:pt x="777" y="8"/>
                  <a:pt x="777" y="8"/>
                  <a:pt x="777" y="8"/>
                </a:cubicBezTo>
                <a:cubicBezTo>
                  <a:pt x="777" y="7"/>
                  <a:pt x="777" y="7"/>
                  <a:pt x="777" y="7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0"/>
                  <a:pt x="782" y="0"/>
                  <a:pt x="782" y="0"/>
                </a:cubicBezTo>
                <a:cubicBezTo>
                  <a:pt x="791" y="5"/>
                  <a:pt x="791" y="5"/>
                  <a:pt x="791" y="5"/>
                </a:cubicBezTo>
                <a:cubicBezTo>
                  <a:pt x="791" y="6"/>
                  <a:pt x="792" y="6"/>
                  <a:pt x="793" y="7"/>
                </a:cubicBezTo>
                <a:cubicBezTo>
                  <a:pt x="799" y="7"/>
                  <a:pt x="799" y="7"/>
                  <a:pt x="799" y="7"/>
                </a:cubicBezTo>
                <a:cubicBezTo>
                  <a:pt x="799" y="8"/>
                  <a:pt x="799" y="8"/>
                  <a:pt x="799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17" y="5"/>
                  <a:pt x="817" y="5"/>
                  <a:pt x="817" y="5"/>
                </a:cubicBezTo>
                <a:cubicBezTo>
                  <a:pt x="818" y="7"/>
                  <a:pt x="818" y="7"/>
                  <a:pt x="818" y="7"/>
                </a:cubicBezTo>
                <a:cubicBezTo>
                  <a:pt x="818" y="7"/>
                  <a:pt x="819" y="7"/>
                  <a:pt x="820" y="7"/>
                </a:cubicBezTo>
                <a:cubicBezTo>
                  <a:pt x="822" y="7"/>
                  <a:pt x="822" y="7"/>
                  <a:pt x="822" y="7"/>
                </a:cubicBezTo>
                <a:cubicBezTo>
                  <a:pt x="826" y="8"/>
                  <a:pt x="826" y="8"/>
                  <a:pt x="826" y="8"/>
                </a:cubicBezTo>
                <a:cubicBezTo>
                  <a:pt x="826" y="10"/>
                  <a:pt x="826" y="10"/>
                  <a:pt x="826" y="10"/>
                </a:cubicBezTo>
                <a:cubicBezTo>
                  <a:pt x="830" y="11"/>
                  <a:pt x="830" y="11"/>
                  <a:pt x="830" y="11"/>
                </a:cubicBezTo>
                <a:cubicBezTo>
                  <a:pt x="836" y="8"/>
                  <a:pt x="836" y="8"/>
                  <a:pt x="836" y="8"/>
                </a:cubicBezTo>
                <a:cubicBezTo>
                  <a:pt x="836" y="12"/>
                  <a:pt x="836" y="12"/>
                  <a:pt x="836" y="12"/>
                </a:cubicBezTo>
                <a:cubicBezTo>
                  <a:pt x="839" y="12"/>
                  <a:pt x="841" y="11"/>
                  <a:pt x="842" y="10"/>
                </a:cubicBezTo>
                <a:cubicBezTo>
                  <a:pt x="844" y="9"/>
                  <a:pt x="844" y="9"/>
                  <a:pt x="844" y="9"/>
                </a:cubicBezTo>
                <a:cubicBezTo>
                  <a:pt x="848" y="10"/>
                  <a:pt x="848" y="10"/>
                  <a:pt x="848" y="10"/>
                </a:cubicBezTo>
                <a:cubicBezTo>
                  <a:pt x="849" y="10"/>
                  <a:pt x="850" y="10"/>
                  <a:pt x="851" y="9"/>
                </a:cubicBezTo>
                <a:cubicBezTo>
                  <a:pt x="853" y="8"/>
                  <a:pt x="854" y="8"/>
                  <a:pt x="856" y="7"/>
                </a:cubicBezTo>
                <a:cubicBezTo>
                  <a:pt x="858" y="0"/>
                  <a:pt x="858" y="0"/>
                  <a:pt x="858" y="0"/>
                </a:cubicBezTo>
                <a:cubicBezTo>
                  <a:pt x="864" y="2"/>
                  <a:pt x="864" y="2"/>
                  <a:pt x="864" y="2"/>
                </a:cubicBezTo>
                <a:cubicBezTo>
                  <a:pt x="865" y="3"/>
                  <a:pt x="869" y="4"/>
                  <a:pt x="870" y="7"/>
                </a:cubicBezTo>
                <a:cubicBezTo>
                  <a:pt x="873" y="7"/>
                  <a:pt x="873" y="7"/>
                  <a:pt x="873" y="7"/>
                </a:cubicBezTo>
                <a:cubicBezTo>
                  <a:pt x="873" y="8"/>
                  <a:pt x="873" y="8"/>
                  <a:pt x="873" y="8"/>
                </a:cubicBezTo>
                <a:cubicBezTo>
                  <a:pt x="879" y="6"/>
                  <a:pt x="879" y="6"/>
                  <a:pt x="879" y="6"/>
                </a:cubicBezTo>
                <a:cubicBezTo>
                  <a:pt x="879" y="9"/>
                  <a:pt x="879" y="9"/>
                  <a:pt x="879" y="9"/>
                </a:cubicBezTo>
                <a:cubicBezTo>
                  <a:pt x="881" y="9"/>
                  <a:pt x="881" y="9"/>
                  <a:pt x="881" y="9"/>
                </a:cubicBezTo>
                <a:cubicBezTo>
                  <a:pt x="881" y="11"/>
                  <a:pt x="881" y="11"/>
                  <a:pt x="881" y="11"/>
                </a:cubicBezTo>
                <a:cubicBezTo>
                  <a:pt x="893" y="12"/>
                  <a:pt x="893" y="12"/>
                  <a:pt x="893" y="12"/>
                </a:cubicBezTo>
                <a:cubicBezTo>
                  <a:pt x="897" y="11"/>
                  <a:pt x="897" y="11"/>
                  <a:pt x="897" y="11"/>
                </a:cubicBezTo>
                <a:cubicBezTo>
                  <a:pt x="898" y="11"/>
                  <a:pt x="898" y="11"/>
                  <a:pt x="899" y="11"/>
                </a:cubicBezTo>
                <a:cubicBezTo>
                  <a:pt x="902" y="11"/>
                  <a:pt x="902" y="11"/>
                  <a:pt x="902" y="11"/>
                </a:cubicBezTo>
                <a:cubicBezTo>
                  <a:pt x="903" y="12"/>
                  <a:pt x="903" y="12"/>
                  <a:pt x="903" y="12"/>
                </a:cubicBezTo>
                <a:cubicBezTo>
                  <a:pt x="905" y="12"/>
                  <a:pt x="905" y="12"/>
                  <a:pt x="905" y="12"/>
                </a:cubicBezTo>
                <a:cubicBezTo>
                  <a:pt x="907" y="11"/>
                  <a:pt x="907" y="11"/>
                  <a:pt x="907" y="11"/>
                </a:cubicBezTo>
                <a:cubicBezTo>
                  <a:pt x="910" y="10"/>
                  <a:pt x="912" y="10"/>
                  <a:pt x="915" y="10"/>
                </a:cubicBezTo>
                <a:cubicBezTo>
                  <a:pt x="918" y="10"/>
                  <a:pt x="921" y="10"/>
                  <a:pt x="923" y="11"/>
                </a:cubicBezTo>
                <a:cubicBezTo>
                  <a:pt x="924" y="11"/>
                  <a:pt x="925" y="11"/>
                  <a:pt x="926" y="11"/>
                </a:cubicBezTo>
                <a:cubicBezTo>
                  <a:pt x="926" y="9"/>
                  <a:pt x="926" y="9"/>
                  <a:pt x="926" y="9"/>
                </a:cubicBezTo>
                <a:cubicBezTo>
                  <a:pt x="934" y="8"/>
                  <a:pt x="934" y="8"/>
                  <a:pt x="934" y="8"/>
                </a:cubicBezTo>
                <a:cubicBezTo>
                  <a:pt x="934" y="7"/>
                  <a:pt x="934" y="7"/>
                  <a:pt x="934" y="7"/>
                </a:cubicBezTo>
                <a:cubicBezTo>
                  <a:pt x="937" y="7"/>
                  <a:pt x="937" y="7"/>
                  <a:pt x="937" y="7"/>
                </a:cubicBezTo>
                <a:cubicBezTo>
                  <a:pt x="941" y="6"/>
                  <a:pt x="941" y="6"/>
                  <a:pt x="941" y="6"/>
                </a:cubicBezTo>
                <a:cubicBezTo>
                  <a:pt x="941" y="7"/>
                  <a:pt x="941" y="7"/>
                  <a:pt x="941" y="7"/>
                </a:cubicBezTo>
                <a:cubicBezTo>
                  <a:pt x="947" y="7"/>
                  <a:pt x="947" y="7"/>
                  <a:pt x="947" y="7"/>
                </a:cubicBezTo>
                <a:cubicBezTo>
                  <a:pt x="947" y="8"/>
                  <a:pt x="947" y="8"/>
                  <a:pt x="947" y="8"/>
                </a:cubicBezTo>
                <a:cubicBezTo>
                  <a:pt x="953" y="6"/>
                  <a:pt x="953" y="6"/>
                  <a:pt x="953" y="6"/>
                </a:cubicBezTo>
                <a:cubicBezTo>
                  <a:pt x="953" y="9"/>
                  <a:pt x="953" y="9"/>
                  <a:pt x="953" y="9"/>
                </a:cubicBezTo>
                <a:cubicBezTo>
                  <a:pt x="954" y="9"/>
                  <a:pt x="954" y="9"/>
                  <a:pt x="954" y="9"/>
                </a:cubicBezTo>
                <a:cubicBezTo>
                  <a:pt x="955" y="9"/>
                  <a:pt x="955" y="9"/>
                  <a:pt x="956" y="9"/>
                </a:cubicBezTo>
                <a:cubicBezTo>
                  <a:pt x="957" y="8"/>
                  <a:pt x="957" y="8"/>
                  <a:pt x="957" y="8"/>
                </a:cubicBezTo>
                <a:cubicBezTo>
                  <a:pt x="957" y="7"/>
                  <a:pt x="957" y="7"/>
                  <a:pt x="957" y="7"/>
                </a:cubicBezTo>
                <a:cubicBezTo>
                  <a:pt x="970" y="7"/>
                  <a:pt x="970" y="7"/>
                  <a:pt x="970" y="7"/>
                </a:cubicBezTo>
                <a:cubicBezTo>
                  <a:pt x="970" y="8"/>
                  <a:pt x="970" y="8"/>
                  <a:pt x="970" y="8"/>
                </a:cubicBezTo>
                <a:cubicBezTo>
                  <a:pt x="971" y="8"/>
                  <a:pt x="971" y="8"/>
                  <a:pt x="971" y="8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4"/>
                  <a:pt x="977" y="4"/>
                  <a:pt x="977" y="4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4" y="8"/>
                  <a:pt x="984" y="8"/>
                  <a:pt x="984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1012" y="8"/>
                  <a:pt x="1012" y="8"/>
                  <a:pt x="1012" y="8"/>
                </a:cubicBezTo>
                <a:cubicBezTo>
                  <a:pt x="1019" y="6"/>
                  <a:pt x="1019" y="6"/>
                  <a:pt x="1019" y="6"/>
                </a:cubicBezTo>
                <a:cubicBezTo>
                  <a:pt x="1019" y="10"/>
                  <a:pt x="1019" y="10"/>
                  <a:pt x="1019" y="10"/>
                </a:cubicBezTo>
                <a:cubicBezTo>
                  <a:pt x="1024" y="11"/>
                  <a:pt x="1024" y="11"/>
                  <a:pt x="1024" y="11"/>
                </a:cubicBezTo>
                <a:cubicBezTo>
                  <a:pt x="1024" y="9"/>
                  <a:pt x="1024" y="9"/>
                  <a:pt x="1024" y="9"/>
                </a:cubicBezTo>
                <a:cubicBezTo>
                  <a:pt x="1030" y="11"/>
                  <a:pt x="1030" y="11"/>
                  <a:pt x="1030" y="11"/>
                </a:cubicBezTo>
                <a:cubicBezTo>
                  <a:pt x="1032" y="11"/>
                  <a:pt x="1032" y="11"/>
                  <a:pt x="1032" y="11"/>
                </a:cubicBezTo>
                <a:cubicBezTo>
                  <a:pt x="1032" y="8"/>
                  <a:pt x="1032" y="8"/>
                  <a:pt x="1032" y="8"/>
                </a:cubicBezTo>
                <a:cubicBezTo>
                  <a:pt x="1055" y="12"/>
                  <a:pt x="1055" y="12"/>
                  <a:pt x="1055" y="12"/>
                </a:cubicBezTo>
                <a:cubicBezTo>
                  <a:pt x="1059" y="12"/>
                  <a:pt x="1059" y="12"/>
                  <a:pt x="1059" y="12"/>
                </a:cubicBezTo>
                <a:cubicBezTo>
                  <a:pt x="1059" y="11"/>
                  <a:pt x="1059" y="11"/>
                  <a:pt x="1059" y="11"/>
                </a:cubicBezTo>
                <a:cubicBezTo>
                  <a:pt x="1072" y="11"/>
                  <a:pt x="1072" y="11"/>
                  <a:pt x="1072" y="11"/>
                </a:cubicBezTo>
                <a:cubicBezTo>
                  <a:pt x="1072" y="13"/>
                  <a:pt x="1072" y="13"/>
                  <a:pt x="1072" y="13"/>
                </a:cubicBezTo>
                <a:cubicBezTo>
                  <a:pt x="1073" y="13"/>
                  <a:pt x="1074" y="13"/>
                  <a:pt x="1074" y="13"/>
                </a:cubicBezTo>
                <a:cubicBezTo>
                  <a:pt x="1078" y="13"/>
                  <a:pt x="1080" y="12"/>
                  <a:pt x="1081" y="12"/>
                </a:cubicBezTo>
                <a:cubicBezTo>
                  <a:pt x="1083" y="8"/>
                  <a:pt x="1083" y="8"/>
                  <a:pt x="1083" y="8"/>
                </a:cubicBezTo>
                <a:cubicBezTo>
                  <a:pt x="1103" y="10"/>
                  <a:pt x="1103" y="10"/>
                  <a:pt x="1103" y="10"/>
                </a:cubicBezTo>
                <a:cubicBezTo>
                  <a:pt x="1103" y="11"/>
                  <a:pt x="1103" y="11"/>
                  <a:pt x="1103" y="11"/>
                </a:cubicBezTo>
                <a:cubicBezTo>
                  <a:pt x="1114" y="11"/>
                  <a:pt x="1114" y="11"/>
                  <a:pt x="1114" y="11"/>
                </a:cubicBezTo>
                <a:cubicBezTo>
                  <a:pt x="1114" y="12"/>
                  <a:pt x="1114" y="12"/>
                  <a:pt x="111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7" y="12"/>
                  <a:pt x="1127" y="12"/>
                  <a:pt x="1127" y="12"/>
                </a:cubicBezTo>
                <a:cubicBezTo>
                  <a:pt x="1127" y="11"/>
                  <a:pt x="1127" y="11"/>
                  <a:pt x="1127" y="11"/>
                </a:cubicBezTo>
                <a:cubicBezTo>
                  <a:pt x="1140" y="11"/>
                  <a:pt x="1140" y="11"/>
                  <a:pt x="1140" y="11"/>
                </a:cubicBezTo>
                <a:cubicBezTo>
                  <a:pt x="1140" y="12"/>
                  <a:pt x="1140" y="12"/>
                  <a:pt x="1140" y="12"/>
                </a:cubicBezTo>
                <a:cubicBezTo>
                  <a:pt x="1151" y="12"/>
                  <a:pt x="1151" y="12"/>
                  <a:pt x="1151" y="12"/>
                </a:cubicBezTo>
                <a:cubicBezTo>
                  <a:pt x="1151" y="11"/>
                  <a:pt x="1151" y="11"/>
                  <a:pt x="1151" y="11"/>
                </a:cubicBezTo>
                <a:cubicBezTo>
                  <a:pt x="1156" y="11"/>
                  <a:pt x="1156" y="11"/>
                  <a:pt x="1156" y="11"/>
                </a:cubicBezTo>
                <a:cubicBezTo>
                  <a:pt x="1160" y="10"/>
                  <a:pt x="1160" y="10"/>
                  <a:pt x="1160" y="10"/>
                </a:cubicBezTo>
                <a:cubicBezTo>
                  <a:pt x="1163" y="9"/>
                  <a:pt x="1167" y="10"/>
                  <a:pt x="1172" y="12"/>
                </a:cubicBezTo>
                <a:cubicBezTo>
                  <a:pt x="1172" y="12"/>
                  <a:pt x="1172" y="12"/>
                  <a:pt x="1172" y="12"/>
                </a:cubicBezTo>
                <a:cubicBezTo>
                  <a:pt x="1188" y="12"/>
                  <a:pt x="1188" y="12"/>
                  <a:pt x="1188" y="12"/>
                </a:cubicBezTo>
                <a:cubicBezTo>
                  <a:pt x="1188" y="11"/>
                  <a:pt x="1188" y="11"/>
                  <a:pt x="1188" y="11"/>
                </a:cubicBezTo>
                <a:cubicBezTo>
                  <a:pt x="1190" y="10"/>
                  <a:pt x="1190" y="10"/>
                  <a:pt x="1190" y="10"/>
                </a:cubicBezTo>
                <a:cubicBezTo>
                  <a:pt x="1194" y="8"/>
                  <a:pt x="1199" y="9"/>
                  <a:pt x="1204" y="10"/>
                </a:cubicBezTo>
                <a:cubicBezTo>
                  <a:pt x="1204" y="9"/>
                  <a:pt x="1204" y="9"/>
                  <a:pt x="1204" y="9"/>
                </a:cubicBezTo>
                <a:cubicBezTo>
                  <a:pt x="1207" y="9"/>
                  <a:pt x="1207" y="9"/>
                  <a:pt x="1207" y="9"/>
                </a:cubicBezTo>
                <a:cubicBezTo>
                  <a:pt x="1207" y="8"/>
                  <a:pt x="1207" y="8"/>
                  <a:pt x="1207" y="8"/>
                </a:cubicBezTo>
                <a:cubicBezTo>
                  <a:pt x="1211" y="8"/>
                  <a:pt x="1211" y="8"/>
                  <a:pt x="1211" y="8"/>
                </a:cubicBezTo>
                <a:cubicBezTo>
                  <a:pt x="1211" y="7"/>
                  <a:pt x="1211" y="7"/>
                  <a:pt x="1211" y="7"/>
                </a:cubicBezTo>
                <a:cubicBezTo>
                  <a:pt x="1224" y="7"/>
                  <a:pt x="1224" y="7"/>
                  <a:pt x="1224" y="7"/>
                </a:cubicBezTo>
                <a:cubicBezTo>
                  <a:pt x="1224" y="8"/>
                  <a:pt x="1224" y="8"/>
                  <a:pt x="1224" y="8"/>
                </a:cubicBezTo>
                <a:cubicBezTo>
                  <a:pt x="1225" y="8"/>
                  <a:pt x="1225" y="8"/>
                  <a:pt x="1225" y="8"/>
                </a:cubicBezTo>
                <a:cubicBezTo>
                  <a:pt x="1226" y="8"/>
                  <a:pt x="1227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34" y="9"/>
                  <a:pt x="1234" y="9"/>
                  <a:pt x="1234" y="9"/>
                </a:cubicBezTo>
                <a:cubicBezTo>
                  <a:pt x="1240" y="9"/>
                  <a:pt x="1240" y="9"/>
                  <a:pt x="1240" y="9"/>
                </a:cubicBezTo>
                <a:cubicBezTo>
                  <a:pt x="1240" y="11"/>
                  <a:pt x="1240" y="11"/>
                  <a:pt x="1240" y="11"/>
                </a:cubicBezTo>
                <a:cubicBezTo>
                  <a:pt x="1246" y="11"/>
                  <a:pt x="1246" y="11"/>
                  <a:pt x="1246" y="11"/>
                </a:cubicBezTo>
                <a:cubicBezTo>
                  <a:pt x="1246" y="12"/>
                  <a:pt x="1246" y="12"/>
                  <a:pt x="1246" y="12"/>
                </a:cubicBezTo>
                <a:cubicBezTo>
                  <a:pt x="1251" y="12"/>
                  <a:pt x="1251" y="12"/>
                  <a:pt x="1251" y="12"/>
                </a:cubicBezTo>
                <a:cubicBezTo>
                  <a:pt x="1251" y="11"/>
                  <a:pt x="1251" y="11"/>
                  <a:pt x="1251" y="11"/>
                </a:cubicBezTo>
                <a:cubicBezTo>
                  <a:pt x="1256" y="11"/>
                  <a:pt x="1256" y="11"/>
                  <a:pt x="1256" y="11"/>
                </a:cubicBezTo>
                <a:cubicBezTo>
                  <a:pt x="1257" y="9"/>
                  <a:pt x="1257" y="9"/>
                  <a:pt x="1257" y="9"/>
                </a:cubicBezTo>
                <a:cubicBezTo>
                  <a:pt x="1259" y="9"/>
                  <a:pt x="1259" y="9"/>
                  <a:pt x="1259" y="9"/>
                </a:cubicBezTo>
                <a:cubicBezTo>
                  <a:pt x="1260" y="8"/>
                  <a:pt x="1261" y="8"/>
                  <a:pt x="1262" y="8"/>
                </a:cubicBezTo>
                <a:cubicBezTo>
                  <a:pt x="1263" y="8"/>
                  <a:pt x="1264" y="8"/>
                  <a:pt x="1266" y="10"/>
                </a:cubicBezTo>
                <a:cubicBezTo>
                  <a:pt x="1267" y="10"/>
                  <a:pt x="1267" y="9"/>
                  <a:pt x="1268" y="9"/>
                </a:cubicBezTo>
                <a:cubicBezTo>
                  <a:pt x="1269" y="9"/>
                  <a:pt x="1270" y="9"/>
                  <a:pt x="1271" y="8"/>
                </a:cubicBezTo>
                <a:cubicBezTo>
                  <a:pt x="1278" y="7"/>
                  <a:pt x="1278" y="7"/>
                  <a:pt x="1278" y="7"/>
                </a:cubicBezTo>
                <a:cubicBezTo>
                  <a:pt x="1278" y="10"/>
                  <a:pt x="1278" y="10"/>
                  <a:pt x="1278" y="10"/>
                </a:cubicBezTo>
                <a:cubicBezTo>
                  <a:pt x="1280" y="10"/>
                  <a:pt x="1283" y="10"/>
                  <a:pt x="1285" y="10"/>
                </a:cubicBezTo>
                <a:cubicBezTo>
                  <a:pt x="1287" y="10"/>
                  <a:pt x="1288" y="10"/>
                  <a:pt x="1290" y="10"/>
                </a:cubicBezTo>
                <a:cubicBezTo>
                  <a:pt x="1294" y="10"/>
                  <a:pt x="1296" y="10"/>
                  <a:pt x="1299" y="10"/>
                </a:cubicBezTo>
                <a:cubicBezTo>
                  <a:pt x="1300" y="9"/>
                  <a:pt x="1300" y="9"/>
                  <a:pt x="1300" y="9"/>
                </a:cubicBezTo>
                <a:cubicBezTo>
                  <a:pt x="1316" y="9"/>
                  <a:pt x="1316" y="9"/>
                  <a:pt x="1316" y="9"/>
                </a:cubicBezTo>
                <a:cubicBezTo>
                  <a:pt x="1330" y="5"/>
                  <a:pt x="1330" y="5"/>
                  <a:pt x="1330" y="5"/>
                </a:cubicBezTo>
                <a:cubicBezTo>
                  <a:pt x="1330" y="9"/>
                  <a:pt x="1330" y="9"/>
                  <a:pt x="1330" y="9"/>
                </a:cubicBezTo>
                <a:cubicBezTo>
                  <a:pt x="1350" y="14"/>
                  <a:pt x="1350" y="14"/>
                  <a:pt x="1350" y="14"/>
                </a:cubicBezTo>
                <a:cubicBezTo>
                  <a:pt x="1352" y="13"/>
                  <a:pt x="1353" y="13"/>
                  <a:pt x="1355" y="13"/>
                </a:cubicBezTo>
                <a:cubicBezTo>
                  <a:pt x="1358" y="14"/>
                  <a:pt x="1358" y="14"/>
                  <a:pt x="1358" y="14"/>
                </a:cubicBezTo>
                <a:cubicBezTo>
                  <a:pt x="1360" y="11"/>
                  <a:pt x="1360" y="11"/>
                  <a:pt x="1360" y="11"/>
                </a:cubicBezTo>
                <a:cubicBezTo>
                  <a:pt x="1366" y="11"/>
                  <a:pt x="1366" y="11"/>
                  <a:pt x="1366" y="11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8" y="12"/>
                  <a:pt x="1369" y="12"/>
                </a:cubicBezTo>
                <a:cubicBezTo>
                  <a:pt x="1370" y="12"/>
                  <a:pt x="1371" y="12"/>
                  <a:pt x="1372" y="12"/>
                </a:cubicBezTo>
                <a:cubicBezTo>
                  <a:pt x="1374" y="12"/>
                  <a:pt x="1376" y="12"/>
                  <a:pt x="1378" y="12"/>
                </a:cubicBezTo>
                <a:cubicBezTo>
                  <a:pt x="1378" y="8"/>
                  <a:pt x="1378" y="8"/>
                  <a:pt x="1378" y="8"/>
                </a:cubicBezTo>
                <a:cubicBezTo>
                  <a:pt x="1383" y="10"/>
                  <a:pt x="1383" y="10"/>
                  <a:pt x="1383" y="10"/>
                </a:cubicBezTo>
                <a:cubicBezTo>
                  <a:pt x="1404" y="13"/>
                  <a:pt x="1404" y="13"/>
                  <a:pt x="1404" y="13"/>
                </a:cubicBezTo>
                <a:cubicBezTo>
                  <a:pt x="1416" y="11"/>
                  <a:pt x="1416" y="11"/>
                  <a:pt x="1416" y="11"/>
                </a:cubicBezTo>
                <a:cubicBezTo>
                  <a:pt x="1417" y="12"/>
                  <a:pt x="1417" y="12"/>
                  <a:pt x="1417" y="12"/>
                </a:cubicBezTo>
                <a:cubicBezTo>
                  <a:pt x="1420" y="12"/>
                  <a:pt x="1420" y="12"/>
                  <a:pt x="1420" y="12"/>
                </a:cubicBezTo>
                <a:cubicBezTo>
                  <a:pt x="1420" y="11"/>
                  <a:pt x="1420" y="11"/>
                  <a:pt x="1420" y="11"/>
                </a:cubicBezTo>
                <a:cubicBezTo>
                  <a:pt x="1424" y="11"/>
                  <a:pt x="1424" y="11"/>
                  <a:pt x="1424" y="11"/>
                </a:cubicBezTo>
                <a:cubicBezTo>
                  <a:pt x="1424" y="8"/>
                  <a:pt x="1424" y="8"/>
                  <a:pt x="1424" y="8"/>
                </a:cubicBezTo>
                <a:cubicBezTo>
                  <a:pt x="1437" y="11"/>
                  <a:pt x="1437" y="11"/>
                  <a:pt x="1437" y="11"/>
                </a:cubicBezTo>
                <a:cubicBezTo>
                  <a:pt x="1438" y="11"/>
                  <a:pt x="1438" y="10"/>
                  <a:pt x="1439" y="10"/>
                </a:cubicBezTo>
                <a:cubicBezTo>
                  <a:pt x="1442" y="10"/>
                  <a:pt x="1447" y="9"/>
                  <a:pt x="1451" y="10"/>
                </a:cubicBezTo>
                <a:cubicBezTo>
                  <a:pt x="1455" y="11"/>
                  <a:pt x="1455" y="11"/>
                  <a:pt x="1455" y="11"/>
                </a:cubicBezTo>
                <a:cubicBezTo>
                  <a:pt x="1469" y="11"/>
                  <a:pt x="1469" y="11"/>
                  <a:pt x="1469" y="11"/>
                </a:cubicBezTo>
                <a:cubicBezTo>
                  <a:pt x="1476" y="10"/>
                  <a:pt x="1476" y="10"/>
                  <a:pt x="1476" y="10"/>
                </a:cubicBezTo>
                <a:cubicBezTo>
                  <a:pt x="1476" y="12"/>
                  <a:pt x="1476" y="12"/>
                  <a:pt x="1476" y="12"/>
                </a:cubicBezTo>
                <a:cubicBezTo>
                  <a:pt x="1481" y="12"/>
                  <a:pt x="1481" y="12"/>
                  <a:pt x="1481" y="12"/>
                </a:cubicBezTo>
                <a:cubicBezTo>
                  <a:pt x="1481" y="13"/>
                  <a:pt x="1481" y="13"/>
                  <a:pt x="1481" y="13"/>
                </a:cubicBezTo>
                <a:cubicBezTo>
                  <a:pt x="1491" y="13"/>
                  <a:pt x="1491" y="13"/>
                  <a:pt x="1491" y="13"/>
                </a:cubicBezTo>
                <a:cubicBezTo>
                  <a:pt x="1491" y="14"/>
                  <a:pt x="1491" y="14"/>
                  <a:pt x="1491" y="14"/>
                </a:cubicBezTo>
                <a:cubicBezTo>
                  <a:pt x="1493" y="14"/>
                  <a:pt x="1493" y="14"/>
                  <a:pt x="1493" y="14"/>
                </a:cubicBezTo>
                <a:cubicBezTo>
                  <a:pt x="1496" y="11"/>
                  <a:pt x="1499" y="9"/>
                  <a:pt x="1505" y="9"/>
                </a:cubicBezTo>
                <a:cubicBezTo>
                  <a:pt x="1506" y="9"/>
                  <a:pt x="1508" y="9"/>
                  <a:pt x="1509" y="9"/>
                </a:cubicBezTo>
                <a:cubicBezTo>
                  <a:pt x="1510" y="9"/>
                  <a:pt x="1511" y="9"/>
                  <a:pt x="1512" y="9"/>
                </a:cubicBezTo>
                <a:cubicBezTo>
                  <a:pt x="1513" y="10"/>
                  <a:pt x="1513" y="10"/>
                  <a:pt x="1513" y="10"/>
                </a:cubicBezTo>
                <a:cubicBezTo>
                  <a:pt x="1515" y="6"/>
                  <a:pt x="1515" y="6"/>
                  <a:pt x="1515" y="6"/>
                </a:cubicBezTo>
                <a:cubicBezTo>
                  <a:pt x="1520" y="7"/>
                  <a:pt x="1520" y="7"/>
                  <a:pt x="1520" y="7"/>
                </a:cubicBezTo>
                <a:cubicBezTo>
                  <a:pt x="1528" y="11"/>
                  <a:pt x="1533" y="12"/>
                  <a:pt x="1545" y="12"/>
                </a:cubicBezTo>
                <a:cubicBezTo>
                  <a:pt x="1547" y="12"/>
                  <a:pt x="1547" y="12"/>
                  <a:pt x="1547" y="12"/>
                </a:cubicBezTo>
                <a:cubicBezTo>
                  <a:pt x="1547" y="11"/>
                  <a:pt x="1547" y="11"/>
                  <a:pt x="1547" y="11"/>
                </a:cubicBezTo>
                <a:cubicBezTo>
                  <a:pt x="1550" y="11"/>
                  <a:pt x="1550" y="11"/>
                  <a:pt x="1550" y="11"/>
                </a:cubicBezTo>
                <a:cubicBezTo>
                  <a:pt x="1550" y="7"/>
                  <a:pt x="1550" y="7"/>
                  <a:pt x="1550" y="7"/>
                </a:cubicBezTo>
                <a:cubicBezTo>
                  <a:pt x="1561" y="11"/>
                  <a:pt x="1561" y="11"/>
                  <a:pt x="1561" y="11"/>
                </a:cubicBezTo>
                <a:cubicBezTo>
                  <a:pt x="1561" y="7"/>
                  <a:pt x="1561" y="7"/>
                  <a:pt x="1561" y="7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602" y="10"/>
                  <a:pt x="1602" y="10"/>
                  <a:pt x="1602" y="10"/>
                </a:cubicBezTo>
                <a:cubicBezTo>
                  <a:pt x="1602" y="9"/>
                  <a:pt x="1603" y="9"/>
                  <a:pt x="1603" y="9"/>
                </a:cubicBezTo>
                <a:cubicBezTo>
                  <a:pt x="1604" y="9"/>
                  <a:pt x="1606" y="10"/>
                  <a:pt x="1607" y="10"/>
                </a:cubicBezTo>
                <a:cubicBezTo>
                  <a:pt x="1612" y="10"/>
                  <a:pt x="1612" y="10"/>
                  <a:pt x="1612" y="10"/>
                </a:cubicBezTo>
                <a:cubicBezTo>
                  <a:pt x="1612" y="10"/>
                  <a:pt x="1612" y="10"/>
                  <a:pt x="1613" y="9"/>
                </a:cubicBezTo>
                <a:cubicBezTo>
                  <a:pt x="1616" y="8"/>
                  <a:pt x="1619" y="7"/>
                  <a:pt x="1623" y="7"/>
                </a:cubicBezTo>
                <a:cubicBezTo>
                  <a:pt x="1625" y="7"/>
                  <a:pt x="1627" y="7"/>
                  <a:pt x="1628" y="7"/>
                </a:cubicBezTo>
                <a:cubicBezTo>
                  <a:pt x="1632" y="9"/>
                  <a:pt x="1632" y="9"/>
                  <a:pt x="1632" y="9"/>
                </a:cubicBezTo>
                <a:cubicBezTo>
                  <a:pt x="1632" y="10"/>
                  <a:pt x="1632" y="10"/>
                  <a:pt x="1632" y="10"/>
                </a:cubicBezTo>
                <a:cubicBezTo>
                  <a:pt x="1634" y="11"/>
                  <a:pt x="1634" y="11"/>
                  <a:pt x="1634" y="11"/>
                </a:cubicBezTo>
                <a:cubicBezTo>
                  <a:pt x="1634" y="12"/>
                  <a:pt x="1634" y="12"/>
                  <a:pt x="1634" y="12"/>
                </a:cubicBezTo>
                <a:cubicBezTo>
                  <a:pt x="1644" y="12"/>
                  <a:pt x="1644" y="12"/>
                  <a:pt x="1644" y="12"/>
                </a:cubicBezTo>
                <a:cubicBezTo>
                  <a:pt x="1644" y="13"/>
                  <a:pt x="1644" y="13"/>
                  <a:pt x="1644" y="13"/>
                </a:cubicBezTo>
                <a:cubicBezTo>
                  <a:pt x="1648" y="13"/>
                  <a:pt x="1648" y="13"/>
                  <a:pt x="1648" y="13"/>
                </a:cubicBezTo>
                <a:cubicBezTo>
                  <a:pt x="1648" y="15"/>
                  <a:pt x="1648" y="15"/>
                  <a:pt x="1648" y="15"/>
                </a:cubicBezTo>
                <a:cubicBezTo>
                  <a:pt x="1649" y="15"/>
                  <a:pt x="1650" y="15"/>
                  <a:pt x="1652" y="15"/>
                </a:cubicBezTo>
                <a:cubicBezTo>
                  <a:pt x="1654" y="15"/>
                  <a:pt x="1655" y="15"/>
                  <a:pt x="1656" y="15"/>
                </a:cubicBezTo>
                <a:cubicBezTo>
                  <a:pt x="1659" y="10"/>
                  <a:pt x="1659" y="10"/>
                  <a:pt x="1659" y="10"/>
                </a:cubicBezTo>
                <a:cubicBezTo>
                  <a:pt x="1672" y="12"/>
                  <a:pt x="1672" y="12"/>
                  <a:pt x="1672" y="12"/>
                </a:cubicBezTo>
                <a:cubicBezTo>
                  <a:pt x="1673" y="11"/>
                  <a:pt x="1673" y="11"/>
                  <a:pt x="1673" y="11"/>
                </a:cubicBezTo>
                <a:cubicBezTo>
                  <a:pt x="1678" y="11"/>
                  <a:pt x="1678" y="11"/>
                  <a:pt x="1678" y="11"/>
                </a:cubicBezTo>
                <a:cubicBezTo>
                  <a:pt x="1695" y="12"/>
                  <a:pt x="1695" y="12"/>
                  <a:pt x="1695" y="12"/>
                </a:cubicBezTo>
                <a:cubicBezTo>
                  <a:pt x="1695" y="11"/>
                  <a:pt x="1695" y="11"/>
                  <a:pt x="1695" y="11"/>
                </a:cubicBezTo>
                <a:cubicBezTo>
                  <a:pt x="1698" y="11"/>
                  <a:pt x="1698" y="11"/>
                  <a:pt x="1698" y="11"/>
                </a:cubicBezTo>
                <a:cubicBezTo>
                  <a:pt x="1698" y="9"/>
                  <a:pt x="1698" y="9"/>
                  <a:pt x="1698" y="9"/>
                </a:cubicBezTo>
                <a:cubicBezTo>
                  <a:pt x="1705" y="9"/>
                  <a:pt x="1705" y="9"/>
                  <a:pt x="1705" y="9"/>
                </a:cubicBezTo>
                <a:cubicBezTo>
                  <a:pt x="1705" y="8"/>
                  <a:pt x="1705" y="8"/>
                  <a:pt x="1705" y="8"/>
                </a:cubicBezTo>
                <a:cubicBezTo>
                  <a:pt x="1718" y="8"/>
                  <a:pt x="1718" y="8"/>
                  <a:pt x="1718" y="8"/>
                </a:cubicBezTo>
                <a:cubicBezTo>
                  <a:pt x="1718" y="9"/>
                  <a:pt x="1718" y="9"/>
                  <a:pt x="1718" y="9"/>
                </a:cubicBezTo>
                <a:cubicBezTo>
                  <a:pt x="1720" y="9"/>
                  <a:pt x="1720" y="9"/>
                  <a:pt x="1720" y="9"/>
                </a:cubicBezTo>
                <a:cubicBezTo>
                  <a:pt x="1720" y="8"/>
                  <a:pt x="1720" y="8"/>
                  <a:pt x="1720" y="8"/>
                </a:cubicBezTo>
                <a:cubicBezTo>
                  <a:pt x="1740" y="8"/>
                  <a:pt x="1740" y="8"/>
                  <a:pt x="1740" y="8"/>
                </a:cubicBezTo>
                <a:cubicBezTo>
                  <a:pt x="1740" y="10"/>
                  <a:pt x="1740" y="10"/>
                  <a:pt x="1740" y="10"/>
                </a:cubicBezTo>
                <a:cubicBezTo>
                  <a:pt x="1740" y="9"/>
                  <a:pt x="1740" y="9"/>
                  <a:pt x="1740" y="9"/>
                </a:cubicBezTo>
                <a:cubicBezTo>
                  <a:pt x="1774" y="11"/>
                  <a:pt x="1774" y="11"/>
                  <a:pt x="1774" y="11"/>
                </a:cubicBezTo>
                <a:cubicBezTo>
                  <a:pt x="1774" y="12"/>
                  <a:pt x="1774" y="12"/>
                  <a:pt x="1774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6" y="12"/>
                  <a:pt x="1776" y="12"/>
                  <a:pt x="1777" y="12"/>
                </a:cubicBezTo>
                <a:cubicBezTo>
                  <a:pt x="1777" y="11"/>
                  <a:pt x="1777" y="11"/>
                  <a:pt x="1777" y="11"/>
                </a:cubicBezTo>
                <a:cubicBezTo>
                  <a:pt x="1780" y="11"/>
                  <a:pt x="1780" y="11"/>
                  <a:pt x="1780" y="11"/>
                </a:cubicBezTo>
                <a:cubicBezTo>
                  <a:pt x="1780" y="9"/>
                  <a:pt x="1780" y="9"/>
                  <a:pt x="1780" y="9"/>
                </a:cubicBezTo>
                <a:cubicBezTo>
                  <a:pt x="1800" y="9"/>
                  <a:pt x="1800" y="9"/>
                  <a:pt x="1800" y="9"/>
                </a:cubicBezTo>
                <a:cubicBezTo>
                  <a:pt x="1807" y="7"/>
                  <a:pt x="1807" y="7"/>
                  <a:pt x="1807" y="7"/>
                </a:cubicBezTo>
                <a:cubicBezTo>
                  <a:pt x="1807" y="11"/>
                  <a:pt x="1807" y="11"/>
                  <a:pt x="1807" y="11"/>
                </a:cubicBezTo>
                <a:cubicBezTo>
                  <a:pt x="1808" y="11"/>
                  <a:pt x="1809" y="11"/>
                  <a:pt x="1810" y="12"/>
                </a:cubicBezTo>
                <a:cubicBezTo>
                  <a:pt x="1811" y="11"/>
                  <a:pt x="1814" y="10"/>
                  <a:pt x="1817" y="11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5" y="13"/>
                  <a:pt x="1825" y="13"/>
                  <a:pt x="1825" y="13"/>
                </a:cubicBezTo>
                <a:cubicBezTo>
                  <a:pt x="1825" y="12"/>
                  <a:pt x="1825" y="12"/>
                  <a:pt x="1825" y="12"/>
                </a:cubicBezTo>
                <a:cubicBezTo>
                  <a:pt x="1830" y="12"/>
                  <a:pt x="1830" y="12"/>
                  <a:pt x="1830" y="12"/>
                </a:cubicBezTo>
                <a:cubicBezTo>
                  <a:pt x="1830" y="11"/>
                  <a:pt x="1830" y="11"/>
                  <a:pt x="1830" y="11"/>
                </a:cubicBezTo>
                <a:cubicBezTo>
                  <a:pt x="1843" y="11"/>
                  <a:pt x="1843" y="11"/>
                  <a:pt x="1843" y="11"/>
                </a:cubicBezTo>
                <a:cubicBezTo>
                  <a:pt x="1843" y="12"/>
                  <a:pt x="1843" y="12"/>
                  <a:pt x="1843" y="12"/>
                </a:cubicBezTo>
                <a:cubicBezTo>
                  <a:pt x="1856" y="12"/>
                  <a:pt x="1856" y="12"/>
                  <a:pt x="1856" y="12"/>
                </a:cubicBezTo>
                <a:cubicBezTo>
                  <a:pt x="1856" y="7"/>
                  <a:pt x="1856" y="7"/>
                  <a:pt x="1856" y="7"/>
                </a:cubicBezTo>
                <a:cubicBezTo>
                  <a:pt x="1865" y="12"/>
                  <a:pt x="1865" y="12"/>
                  <a:pt x="1865" y="12"/>
                </a:cubicBezTo>
                <a:cubicBezTo>
                  <a:pt x="1869" y="11"/>
                  <a:pt x="1869" y="11"/>
                  <a:pt x="1869" y="11"/>
                </a:cubicBezTo>
                <a:cubicBezTo>
                  <a:pt x="1869" y="9"/>
                  <a:pt x="1869" y="9"/>
                  <a:pt x="1869" y="9"/>
                </a:cubicBezTo>
                <a:cubicBezTo>
                  <a:pt x="1872" y="9"/>
                  <a:pt x="1872" y="9"/>
                  <a:pt x="1872" y="9"/>
                </a:cubicBezTo>
                <a:cubicBezTo>
                  <a:pt x="1872" y="8"/>
                  <a:pt x="1872" y="8"/>
                  <a:pt x="1872" y="8"/>
                </a:cubicBezTo>
                <a:cubicBezTo>
                  <a:pt x="1878" y="8"/>
                  <a:pt x="1878" y="8"/>
                  <a:pt x="1878" y="8"/>
                </a:cubicBezTo>
                <a:cubicBezTo>
                  <a:pt x="1879" y="8"/>
                  <a:pt x="1880" y="9"/>
                  <a:pt x="1882" y="9"/>
                </a:cubicBezTo>
                <a:cubicBezTo>
                  <a:pt x="1883" y="9"/>
                  <a:pt x="1885" y="9"/>
                  <a:pt x="1887" y="10"/>
                </a:cubicBezTo>
                <a:cubicBezTo>
                  <a:pt x="1890" y="11"/>
                  <a:pt x="1890" y="11"/>
                  <a:pt x="1890" y="11"/>
                </a:cubicBezTo>
                <a:cubicBezTo>
                  <a:pt x="1896" y="11"/>
                  <a:pt x="1896" y="11"/>
                  <a:pt x="1896" y="11"/>
                </a:cubicBezTo>
                <a:cubicBezTo>
                  <a:pt x="1896" y="12"/>
                  <a:pt x="1896" y="12"/>
                  <a:pt x="1896" y="12"/>
                </a:cubicBezTo>
                <a:cubicBezTo>
                  <a:pt x="1901" y="12"/>
                  <a:pt x="1901" y="12"/>
                  <a:pt x="1901" y="12"/>
                </a:cubicBezTo>
                <a:cubicBezTo>
                  <a:pt x="1901" y="13"/>
                  <a:pt x="1901" y="13"/>
                  <a:pt x="1901" y="13"/>
                </a:cubicBezTo>
                <a:cubicBezTo>
                  <a:pt x="1902" y="13"/>
                  <a:pt x="1902" y="13"/>
                  <a:pt x="1902" y="13"/>
                </a:cubicBezTo>
                <a:cubicBezTo>
                  <a:pt x="1907" y="13"/>
                  <a:pt x="1907" y="13"/>
                  <a:pt x="1907" y="13"/>
                </a:cubicBezTo>
                <a:cubicBezTo>
                  <a:pt x="1907" y="14"/>
                  <a:pt x="1907" y="14"/>
                  <a:pt x="1907" y="14"/>
                </a:cubicBezTo>
                <a:cubicBezTo>
                  <a:pt x="1909" y="14"/>
                  <a:pt x="1909" y="14"/>
                  <a:pt x="1909" y="14"/>
                </a:cubicBezTo>
                <a:cubicBezTo>
                  <a:pt x="1912" y="13"/>
                  <a:pt x="1912" y="13"/>
                  <a:pt x="1912" y="13"/>
                </a:cubicBezTo>
                <a:cubicBezTo>
                  <a:pt x="1912" y="12"/>
                  <a:pt x="1912" y="12"/>
                  <a:pt x="1912" y="12"/>
                </a:cubicBezTo>
                <a:cubicBezTo>
                  <a:pt x="1916" y="11"/>
                  <a:pt x="1916" y="11"/>
                  <a:pt x="1916" y="11"/>
                </a:cubicBezTo>
                <a:cubicBezTo>
                  <a:pt x="1917" y="11"/>
                  <a:pt x="1918" y="11"/>
                  <a:pt x="1919" y="11"/>
                </a:cubicBezTo>
                <a:cubicBezTo>
                  <a:pt x="1919" y="11"/>
                  <a:pt x="1920" y="11"/>
                  <a:pt x="1920" y="11"/>
                </a:cubicBezTo>
                <a:cubicBezTo>
                  <a:pt x="1920" y="10"/>
                  <a:pt x="1921" y="10"/>
                  <a:pt x="1921" y="10"/>
                </a:cubicBezTo>
                <a:cubicBezTo>
                  <a:pt x="1921" y="10"/>
                  <a:pt x="1921" y="10"/>
                  <a:pt x="1921" y="10"/>
                </a:cubicBezTo>
                <a:cubicBezTo>
                  <a:pt x="1921" y="8"/>
                  <a:pt x="1921" y="8"/>
                  <a:pt x="1921" y="8"/>
                </a:cubicBezTo>
                <a:cubicBezTo>
                  <a:pt x="1926" y="8"/>
                  <a:pt x="1926" y="8"/>
                  <a:pt x="1926" y="8"/>
                </a:cubicBezTo>
                <a:cubicBezTo>
                  <a:pt x="1927" y="6"/>
                  <a:pt x="1927" y="6"/>
                  <a:pt x="1927" y="6"/>
                </a:cubicBezTo>
                <a:cubicBezTo>
                  <a:pt x="1943" y="6"/>
                  <a:pt x="1943" y="6"/>
                  <a:pt x="1943" y="6"/>
                </a:cubicBezTo>
                <a:cubicBezTo>
                  <a:pt x="1945" y="8"/>
                  <a:pt x="1945" y="8"/>
                  <a:pt x="1945" y="8"/>
                </a:cubicBezTo>
                <a:cubicBezTo>
                  <a:pt x="1952" y="8"/>
                  <a:pt x="1952" y="8"/>
                  <a:pt x="1952" y="8"/>
                </a:cubicBezTo>
                <a:cubicBezTo>
                  <a:pt x="1952" y="9"/>
                  <a:pt x="1952" y="9"/>
                  <a:pt x="1952" y="9"/>
                </a:cubicBezTo>
                <a:cubicBezTo>
                  <a:pt x="1960" y="9"/>
                  <a:pt x="1960" y="9"/>
                  <a:pt x="1960" y="9"/>
                </a:cubicBezTo>
                <a:cubicBezTo>
                  <a:pt x="1960" y="14"/>
                  <a:pt x="1960" y="14"/>
                  <a:pt x="1960" y="14"/>
                </a:cubicBezTo>
                <a:cubicBezTo>
                  <a:pt x="1961" y="16"/>
                  <a:pt x="1961" y="16"/>
                  <a:pt x="1961" y="16"/>
                </a:cubicBezTo>
                <a:cubicBezTo>
                  <a:pt x="1964" y="25"/>
                  <a:pt x="1964" y="25"/>
                  <a:pt x="1964" y="25"/>
                </a:cubicBezTo>
                <a:cubicBezTo>
                  <a:pt x="1960" y="25"/>
                  <a:pt x="1960" y="25"/>
                  <a:pt x="1960" y="25"/>
                </a:cubicBezTo>
                <a:cubicBezTo>
                  <a:pt x="1960" y="28"/>
                  <a:pt x="1960" y="28"/>
                  <a:pt x="1960" y="28"/>
                </a:cubicBezTo>
                <a:cubicBezTo>
                  <a:pt x="1959" y="28"/>
                  <a:pt x="1959" y="28"/>
                  <a:pt x="1959" y="28"/>
                </a:cubicBezTo>
                <a:cubicBezTo>
                  <a:pt x="1958" y="42"/>
                  <a:pt x="1958" y="42"/>
                  <a:pt x="1958" y="42"/>
                </a:cubicBezTo>
                <a:cubicBezTo>
                  <a:pt x="1959" y="46"/>
                  <a:pt x="1959" y="46"/>
                  <a:pt x="1959" y="46"/>
                </a:cubicBezTo>
                <a:cubicBezTo>
                  <a:pt x="1959" y="47"/>
                  <a:pt x="1960" y="49"/>
                  <a:pt x="1958" y="52"/>
                </a:cubicBezTo>
                <a:cubicBezTo>
                  <a:pt x="1958" y="55"/>
                  <a:pt x="1958" y="55"/>
                  <a:pt x="1958" y="55"/>
                </a:cubicBezTo>
                <a:cubicBezTo>
                  <a:pt x="1959" y="58"/>
                  <a:pt x="1959" y="58"/>
                  <a:pt x="1959" y="58"/>
                </a:cubicBezTo>
                <a:cubicBezTo>
                  <a:pt x="1961" y="64"/>
                  <a:pt x="1960" y="70"/>
                  <a:pt x="1959" y="74"/>
                </a:cubicBezTo>
                <a:cubicBezTo>
                  <a:pt x="1959" y="75"/>
                  <a:pt x="1959" y="77"/>
                  <a:pt x="1959" y="78"/>
                </a:cubicBezTo>
                <a:cubicBezTo>
                  <a:pt x="1961" y="79"/>
                  <a:pt x="1961" y="79"/>
                  <a:pt x="1961" y="79"/>
                </a:cubicBezTo>
                <a:cubicBezTo>
                  <a:pt x="1962" y="87"/>
                  <a:pt x="1962" y="87"/>
                  <a:pt x="1962" y="87"/>
                </a:cubicBezTo>
                <a:cubicBezTo>
                  <a:pt x="1963" y="87"/>
                  <a:pt x="1963" y="87"/>
                  <a:pt x="1963" y="87"/>
                </a:cubicBezTo>
                <a:cubicBezTo>
                  <a:pt x="1963" y="90"/>
                  <a:pt x="1963" y="90"/>
                  <a:pt x="1963" y="90"/>
                </a:cubicBezTo>
                <a:cubicBezTo>
                  <a:pt x="1963" y="93"/>
                  <a:pt x="1963" y="93"/>
                  <a:pt x="1963" y="93"/>
                </a:cubicBezTo>
                <a:cubicBezTo>
                  <a:pt x="1963" y="94"/>
                  <a:pt x="1963" y="94"/>
                  <a:pt x="1963" y="94"/>
                </a:cubicBezTo>
                <a:cubicBezTo>
                  <a:pt x="1963" y="100"/>
                  <a:pt x="1963" y="100"/>
                  <a:pt x="1963" y="100"/>
                </a:cubicBezTo>
                <a:cubicBezTo>
                  <a:pt x="1962" y="100"/>
                  <a:pt x="1962" y="100"/>
                  <a:pt x="1962" y="100"/>
                </a:cubicBezTo>
                <a:cubicBezTo>
                  <a:pt x="1963" y="107"/>
                  <a:pt x="1963" y="107"/>
                  <a:pt x="1963" y="107"/>
                </a:cubicBezTo>
                <a:cubicBezTo>
                  <a:pt x="1960" y="107"/>
                  <a:pt x="1960" y="107"/>
                  <a:pt x="1960" y="107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1" y="110"/>
                  <a:pt x="1961" y="110"/>
                  <a:pt x="1961" y="111"/>
                </a:cubicBezTo>
                <a:cubicBezTo>
                  <a:pt x="1962" y="112"/>
                  <a:pt x="1962" y="112"/>
                  <a:pt x="1962" y="112"/>
                </a:cubicBezTo>
                <a:cubicBezTo>
                  <a:pt x="1963" y="112"/>
                  <a:pt x="1963" y="112"/>
                  <a:pt x="1963" y="112"/>
                </a:cubicBezTo>
                <a:cubicBezTo>
                  <a:pt x="1963" y="125"/>
                  <a:pt x="1963" y="125"/>
                  <a:pt x="1963" y="125"/>
                </a:cubicBezTo>
                <a:cubicBezTo>
                  <a:pt x="1962" y="125"/>
                  <a:pt x="1962" y="125"/>
                  <a:pt x="1962" y="125"/>
                </a:cubicBezTo>
                <a:cubicBezTo>
                  <a:pt x="1962" y="127"/>
                  <a:pt x="1962" y="127"/>
                  <a:pt x="1962" y="127"/>
                </a:cubicBezTo>
                <a:cubicBezTo>
                  <a:pt x="1963" y="133"/>
                  <a:pt x="1963" y="133"/>
                  <a:pt x="1963" y="133"/>
                </a:cubicBezTo>
                <a:cubicBezTo>
                  <a:pt x="1962" y="133"/>
                  <a:pt x="1962" y="133"/>
                  <a:pt x="1962" y="133"/>
                </a:cubicBezTo>
                <a:cubicBezTo>
                  <a:pt x="1963" y="135"/>
                  <a:pt x="1963" y="135"/>
                  <a:pt x="1963" y="135"/>
                </a:cubicBezTo>
                <a:cubicBezTo>
                  <a:pt x="1965" y="135"/>
                  <a:pt x="1965" y="135"/>
                  <a:pt x="1965" y="135"/>
                </a:cubicBezTo>
                <a:cubicBezTo>
                  <a:pt x="1962" y="141"/>
                  <a:pt x="1962" y="141"/>
                  <a:pt x="1962" y="141"/>
                </a:cubicBezTo>
                <a:cubicBezTo>
                  <a:pt x="1961" y="145"/>
                  <a:pt x="1961" y="145"/>
                  <a:pt x="1961" y="145"/>
                </a:cubicBezTo>
                <a:cubicBezTo>
                  <a:pt x="1962" y="145"/>
                  <a:pt x="1962" y="145"/>
                  <a:pt x="1962" y="145"/>
                </a:cubicBezTo>
                <a:cubicBezTo>
                  <a:pt x="1962" y="172"/>
                  <a:pt x="1962" y="172"/>
                  <a:pt x="1962" y="172"/>
                </a:cubicBezTo>
                <a:cubicBezTo>
                  <a:pt x="1963" y="179"/>
                  <a:pt x="1963" y="179"/>
                  <a:pt x="1963" y="179"/>
                </a:cubicBezTo>
                <a:cubicBezTo>
                  <a:pt x="1960" y="179"/>
                  <a:pt x="1960" y="179"/>
                  <a:pt x="1960" y="179"/>
                </a:cubicBezTo>
                <a:cubicBezTo>
                  <a:pt x="1959" y="185"/>
                  <a:pt x="1959" y="185"/>
                  <a:pt x="1959" y="185"/>
                </a:cubicBezTo>
                <a:cubicBezTo>
                  <a:pt x="1960" y="185"/>
                  <a:pt x="1960" y="185"/>
                  <a:pt x="1960" y="185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5"/>
                  <a:pt x="1959" y="195"/>
                  <a:pt x="1959" y="195"/>
                </a:cubicBezTo>
                <a:cubicBezTo>
                  <a:pt x="1961" y="195"/>
                  <a:pt x="1961" y="195"/>
                  <a:pt x="1961" y="195"/>
                </a:cubicBezTo>
                <a:cubicBezTo>
                  <a:pt x="1958" y="219"/>
                  <a:pt x="1958" y="219"/>
                  <a:pt x="1958" y="219"/>
                </a:cubicBezTo>
                <a:cubicBezTo>
                  <a:pt x="1958" y="224"/>
                  <a:pt x="1958" y="224"/>
                  <a:pt x="1958" y="224"/>
                </a:cubicBezTo>
                <a:cubicBezTo>
                  <a:pt x="1959" y="224"/>
                  <a:pt x="1959" y="224"/>
                  <a:pt x="1959" y="224"/>
                </a:cubicBezTo>
                <a:cubicBezTo>
                  <a:pt x="1959" y="237"/>
                  <a:pt x="1959" y="237"/>
                  <a:pt x="1959" y="237"/>
                </a:cubicBezTo>
                <a:cubicBezTo>
                  <a:pt x="1958" y="237"/>
                  <a:pt x="1958" y="237"/>
                  <a:pt x="1958" y="237"/>
                </a:cubicBezTo>
                <a:cubicBezTo>
                  <a:pt x="1957" y="241"/>
                  <a:pt x="1958" y="246"/>
                  <a:pt x="1958" y="248"/>
                </a:cubicBezTo>
                <a:cubicBezTo>
                  <a:pt x="1962" y="250"/>
                  <a:pt x="1962" y="250"/>
                  <a:pt x="1962" y="250"/>
                </a:cubicBezTo>
                <a:cubicBezTo>
                  <a:pt x="1960" y="271"/>
                  <a:pt x="1960" y="271"/>
                  <a:pt x="1960" y="271"/>
                </a:cubicBezTo>
                <a:cubicBezTo>
                  <a:pt x="1959" y="271"/>
                  <a:pt x="1959" y="271"/>
                  <a:pt x="1959" y="271"/>
                </a:cubicBezTo>
                <a:cubicBezTo>
                  <a:pt x="1959" y="283"/>
                  <a:pt x="1959" y="283"/>
                  <a:pt x="1959" y="283"/>
                </a:cubicBezTo>
                <a:cubicBezTo>
                  <a:pt x="1958" y="283"/>
                  <a:pt x="1958" y="283"/>
                  <a:pt x="1958" y="283"/>
                </a:cubicBezTo>
                <a:cubicBezTo>
                  <a:pt x="1958" y="294"/>
                  <a:pt x="1958" y="294"/>
                  <a:pt x="1958" y="294"/>
                </a:cubicBezTo>
                <a:cubicBezTo>
                  <a:pt x="1958" y="294"/>
                  <a:pt x="1958" y="294"/>
                  <a:pt x="1958" y="295"/>
                </a:cubicBezTo>
                <a:cubicBezTo>
                  <a:pt x="1958" y="299"/>
                  <a:pt x="1958" y="299"/>
                  <a:pt x="1958" y="299"/>
                </a:cubicBezTo>
                <a:cubicBezTo>
                  <a:pt x="1959" y="299"/>
                  <a:pt x="1959" y="299"/>
                  <a:pt x="1959" y="299"/>
                </a:cubicBezTo>
                <a:cubicBezTo>
                  <a:pt x="1959" y="312"/>
                  <a:pt x="1959" y="312"/>
                  <a:pt x="1959" y="312"/>
                </a:cubicBezTo>
                <a:cubicBezTo>
                  <a:pt x="1958" y="312"/>
                  <a:pt x="1958" y="312"/>
                  <a:pt x="1958" y="312"/>
                </a:cubicBezTo>
                <a:cubicBezTo>
                  <a:pt x="1958" y="325"/>
                  <a:pt x="1958" y="325"/>
                  <a:pt x="1958" y="325"/>
                </a:cubicBezTo>
                <a:cubicBezTo>
                  <a:pt x="1959" y="325"/>
                  <a:pt x="1959" y="325"/>
                  <a:pt x="1959" y="325"/>
                </a:cubicBezTo>
                <a:cubicBezTo>
                  <a:pt x="1959" y="330"/>
                  <a:pt x="1959" y="330"/>
                  <a:pt x="1959" y="330"/>
                </a:cubicBezTo>
                <a:cubicBezTo>
                  <a:pt x="1960" y="334"/>
                  <a:pt x="1960" y="334"/>
                  <a:pt x="1960" y="334"/>
                </a:cubicBezTo>
                <a:cubicBezTo>
                  <a:pt x="1961" y="337"/>
                  <a:pt x="1960" y="341"/>
                  <a:pt x="1958" y="346"/>
                </a:cubicBezTo>
                <a:cubicBezTo>
                  <a:pt x="1958" y="346"/>
                  <a:pt x="1958" y="347"/>
                  <a:pt x="1958" y="347"/>
                </a:cubicBezTo>
                <a:cubicBezTo>
                  <a:pt x="1958" y="365"/>
                  <a:pt x="1958" y="365"/>
                  <a:pt x="1958" y="365"/>
                </a:cubicBezTo>
                <a:cubicBezTo>
                  <a:pt x="1959" y="366"/>
                  <a:pt x="1959" y="366"/>
                  <a:pt x="1959" y="366"/>
                </a:cubicBezTo>
                <a:cubicBezTo>
                  <a:pt x="1960" y="368"/>
                  <a:pt x="1960" y="368"/>
                  <a:pt x="1960" y="368"/>
                </a:cubicBezTo>
                <a:cubicBezTo>
                  <a:pt x="1961" y="371"/>
                  <a:pt x="1961" y="374"/>
                  <a:pt x="1961" y="379"/>
                </a:cubicBezTo>
                <a:cubicBezTo>
                  <a:pt x="1961" y="380"/>
                  <a:pt x="1960" y="381"/>
                  <a:pt x="1960" y="383"/>
                </a:cubicBezTo>
                <a:cubicBezTo>
                  <a:pt x="1960" y="383"/>
                  <a:pt x="1960" y="383"/>
                  <a:pt x="1960" y="383"/>
                </a:cubicBezTo>
                <a:cubicBezTo>
                  <a:pt x="1960" y="387"/>
                  <a:pt x="1960" y="387"/>
                  <a:pt x="1960" y="387"/>
                </a:cubicBezTo>
                <a:cubicBezTo>
                  <a:pt x="1962" y="387"/>
                  <a:pt x="1962" y="387"/>
                  <a:pt x="1962" y="387"/>
                </a:cubicBezTo>
                <a:cubicBezTo>
                  <a:pt x="1962" y="390"/>
                  <a:pt x="1962" y="390"/>
                  <a:pt x="1962" y="390"/>
                </a:cubicBezTo>
                <a:cubicBezTo>
                  <a:pt x="1963" y="390"/>
                  <a:pt x="1963" y="390"/>
                  <a:pt x="1963" y="390"/>
                </a:cubicBezTo>
                <a:cubicBezTo>
                  <a:pt x="1963" y="404"/>
                  <a:pt x="1963" y="404"/>
                  <a:pt x="1963" y="404"/>
                </a:cubicBezTo>
                <a:cubicBezTo>
                  <a:pt x="1962" y="404"/>
                  <a:pt x="1962" y="404"/>
                  <a:pt x="1962" y="404"/>
                </a:cubicBezTo>
                <a:cubicBezTo>
                  <a:pt x="1962" y="406"/>
                  <a:pt x="1962" y="406"/>
                  <a:pt x="1962" y="406"/>
                </a:cubicBezTo>
                <a:cubicBezTo>
                  <a:pt x="1962" y="407"/>
                  <a:pt x="1962" y="408"/>
                  <a:pt x="1962" y="409"/>
                </a:cubicBezTo>
                <a:cubicBezTo>
                  <a:pt x="1962" y="409"/>
                  <a:pt x="1962" y="409"/>
                  <a:pt x="1962" y="409"/>
                </a:cubicBezTo>
                <a:cubicBezTo>
                  <a:pt x="1961" y="409"/>
                  <a:pt x="1961" y="410"/>
                  <a:pt x="1961" y="410"/>
                </a:cubicBezTo>
                <a:cubicBezTo>
                  <a:pt x="1960" y="415"/>
                  <a:pt x="1960" y="415"/>
                  <a:pt x="1960" y="415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8"/>
                  <a:pt x="1959" y="428"/>
                  <a:pt x="1959" y="428"/>
                </a:cubicBezTo>
                <a:cubicBezTo>
                  <a:pt x="1958" y="428"/>
                  <a:pt x="1958" y="428"/>
                  <a:pt x="1958" y="428"/>
                </a:cubicBezTo>
                <a:cubicBezTo>
                  <a:pt x="1958" y="434"/>
                  <a:pt x="1958" y="434"/>
                  <a:pt x="1958" y="434"/>
                </a:cubicBezTo>
                <a:cubicBezTo>
                  <a:pt x="1959" y="434"/>
                  <a:pt x="1959" y="434"/>
                  <a:pt x="1959" y="434"/>
                </a:cubicBezTo>
                <a:cubicBezTo>
                  <a:pt x="1959" y="440"/>
                  <a:pt x="1959" y="440"/>
                  <a:pt x="1959" y="440"/>
                </a:cubicBezTo>
                <a:cubicBezTo>
                  <a:pt x="1961" y="441"/>
                  <a:pt x="1961" y="441"/>
                  <a:pt x="1961" y="441"/>
                </a:cubicBezTo>
                <a:cubicBezTo>
                  <a:pt x="1961" y="443"/>
                  <a:pt x="1961" y="443"/>
                  <a:pt x="1961" y="443"/>
                </a:cubicBezTo>
                <a:cubicBezTo>
                  <a:pt x="1962" y="445"/>
                  <a:pt x="1962" y="448"/>
                  <a:pt x="1960" y="450"/>
                </a:cubicBezTo>
                <a:cubicBezTo>
                  <a:pt x="1960" y="451"/>
                  <a:pt x="1960" y="451"/>
                  <a:pt x="1961" y="452"/>
                </a:cubicBezTo>
                <a:cubicBezTo>
                  <a:pt x="1961" y="453"/>
                  <a:pt x="1961" y="454"/>
                  <a:pt x="1961" y="456"/>
                </a:cubicBezTo>
                <a:cubicBezTo>
                  <a:pt x="1963" y="462"/>
                  <a:pt x="1963" y="462"/>
                  <a:pt x="1963" y="462"/>
                </a:cubicBezTo>
                <a:cubicBezTo>
                  <a:pt x="1960" y="462"/>
                  <a:pt x="1960" y="462"/>
                  <a:pt x="1960" y="462"/>
                </a:cubicBezTo>
                <a:cubicBezTo>
                  <a:pt x="1960" y="465"/>
                  <a:pt x="1960" y="468"/>
                  <a:pt x="1960" y="471"/>
                </a:cubicBezTo>
                <a:cubicBezTo>
                  <a:pt x="1960" y="477"/>
                  <a:pt x="1960" y="482"/>
                  <a:pt x="1960" y="486"/>
                </a:cubicBezTo>
                <a:cubicBezTo>
                  <a:pt x="1960" y="487"/>
                  <a:pt x="1960" y="487"/>
                  <a:pt x="1960" y="487"/>
                </a:cubicBezTo>
                <a:cubicBezTo>
                  <a:pt x="1960" y="505"/>
                  <a:pt x="1960" y="505"/>
                  <a:pt x="1960" y="505"/>
                </a:cubicBezTo>
                <a:cubicBezTo>
                  <a:pt x="1965" y="520"/>
                  <a:pt x="1965" y="520"/>
                  <a:pt x="1965" y="520"/>
                </a:cubicBezTo>
                <a:cubicBezTo>
                  <a:pt x="1961" y="520"/>
                  <a:pt x="1961" y="520"/>
                  <a:pt x="1961" y="520"/>
                </a:cubicBezTo>
                <a:cubicBezTo>
                  <a:pt x="1956" y="543"/>
                  <a:pt x="1956" y="543"/>
                  <a:pt x="1956" y="543"/>
                </a:cubicBezTo>
                <a:cubicBezTo>
                  <a:pt x="1957" y="544"/>
                  <a:pt x="1957" y="546"/>
                  <a:pt x="1957" y="548"/>
                </a:cubicBezTo>
                <a:cubicBezTo>
                  <a:pt x="1956" y="551"/>
                  <a:pt x="1956" y="551"/>
                  <a:pt x="1956" y="551"/>
                </a:cubicBezTo>
                <a:cubicBezTo>
                  <a:pt x="1959" y="553"/>
                  <a:pt x="1959" y="553"/>
                  <a:pt x="1959" y="553"/>
                </a:cubicBezTo>
                <a:cubicBezTo>
                  <a:pt x="1959" y="559"/>
                  <a:pt x="1959" y="559"/>
                  <a:pt x="1959" y="559"/>
                </a:cubicBezTo>
                <a:cubicBezTo>
                  <a:pt x="1959" y="561"/>
                  <a:pt x="1959" y="561"/>
                  <a:pt x="1959" y="561"/>
                </a:cubicBezTo>
                <a:cubicBezTo>
                  <a:pt x="1958" y="561"/>
                  <a:pt x="1958" y="564"/>
                  <a:pt x="1958" y="566"/>
                </a:cubicBezTo>
                <a:cubicBezTo>
                  <a:pt x="1958" y="568"/>
                  <a:pt x="1959" y="571"/>
                  <a:pt x="1958" y="573"/>
                </a:cubicBezTo>
                <a:cubicBezTo>
                  <a:pt x="1961" y="573"/>
                  <a:pt x="1961" y="573"/>
                  <a:pt x="1961" y="573"/>
                </a:cubicBezTo>
                <a:cubicBezTo>
                  <a:pt x="1960" y="578"/>
                  <a:pt x="1960" y="578"/>
                  <a:pt x="1960" y="578"/>
                </a:cubicBezTo>
                <a:cubicBezTo>
                  <a:pt x="1958" y="601"/>
                  <a:pt x="1958" y="601"/>
                  <a:pt x="1958" y="601"/>
                </a:cubicBezTo>
                <a:cubicBezTo>
                  <a:pt x="1959" y="614"/>
                  <a:pt x="1959" y="614"/>
                  <a:pt x="1959" y="614"/>
                </a:cubicBezTo>
                <a:cubicBezTo>
                  <a:pt x="1958" y="614"/>
                  <a:pt x="1958" y="614"/>
                  <a:pt x="1958" y="614"/>
                </a:cubicBezTo>
                <a:cubicBezTo>
                  <a:pt x="1958" y="620"/>
                  <a:pt x="1958" y="620"/>
                  <a:pt x="1958" y="620"/>
                </a:cubicBezTo>
                <a:cubicBezTo>
                  <a:pt x="1959" y="620"/>
                  <a:pt x="1959" y="620"/>
                  <a:pt x="1959" y="620"/>
                </a:cubicBezTo>
                <a:cubicBezTo>
                  <a:pt x="1959" y="624"/>
                  <a:pt x="1959" y="624"/>
                  <a:pt x="1959" y="624"/>
                </a:cubicBezTo>
                <a:cubicBezTo>
                  <a:pt x="1961" y="624"/>
                  <a:pt x="1961" y="624"/>
                  <a:pt x="1961" y="624"/>
                </a:cubicBezTo>
                <a:cubicBezTo>
                  <a:pt x="1959" y="638"/>
                  <a:pt x="1959" y="638"/>
                  <a:pt x="1959" y="638"/>
                </a:cubicBezTo>
                <a:cubicBezTo>
                  <a:pt x="1959" y="638"/>
                  <a:pt x="1960" y="639"/>
                  <a:pt x="1960" y="640"/>
                </a:cubicBezTo>
                <a:cubicBezTo>
                  <a:pt x="1960" y="643"/>
                  <a:pt x="1961" y="648"/>
                  <a:pt x="1960" y="652"/>
                </a:cubicBezTo>
                <a:cubicBezTo>
                  <a:pt x="1959" y="656"/>
                  <a:pt x="1959" y="656"/>
                  <a:pt x="1959" y="656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60" y="680"/>
                  <a:pt x="1960" y="680"/>
                  <a:pt x="1960" y="680"/>
                </a:cubicBezTo>
                <a:cubicBezTo>
                  <a:pt x="1958" y="680"/>
                  <a:pt x="1958" y="680"/>
                  <a:pt x="1958" y="680"/>
                </a:cubicBezTo>
                <a:cubicBezTo>
                  <a:pt x="1958" y="685"/>
                  <a:pt x="1958" y="685"/>
                  <a:pt x="1958" y="685"/>
                </a:cubicBezTo>
                <a:cubicBezTo>
                  <a:pt x="1957" y="685"/>
                  <a:pt x="1957" y="685"/>
                  <a:pt x="1957" y="685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6" y="700"/>
                  <a:pt x="1956" y="700"/>
                  <a:pt x="1956" y="700"/>
                </a:cubicBezTo>
                <a:cubicBezTo>
                  <a:pt x="1961" y="704"/>
                  <a:pt x="1961" y="711"/>
                  <a:pt x="1961" y="716"/>
                </a:cubicBezTo>
                <a:cubicBezTo>
                  <a:pt x="1960" y="721"/>
                  <a:pt x="1960" y="721"/>
                  <a:pt x="1960" y="721"/>
                </a:cubicBezTo>
                <a:cubicBezTo>
                  <a:pt x="1964" y="723"/>
                  <a:pt x="1964" y="723"/>
                  <a:pt x="1964" y="723"/>
                </a:cubicBezTo>
                <a:cubicBezTo>
                  <a:pt x="1962" y="727"/>
                  <a:pt x="1962" y="727"/>
                  <a:pt x="1962" y="727"/>
                </a:cubicBezTo>
                <a:cubicBezTo>
                  <a:pt x="1959" y="737"/>
                  <a:pt x="1958" y="743"/>
                  <a:pt x="1958" y="756"/>
                </a:cubicBezTo>
                <a:cubicBezTo>
                  <a:pt x="1958" y="758"/>
                  <a:pt x="1958" y="758"/>
                  <a:pt x="1958" y="758"/>
                </a:cubicBezTo>
                <a:cubicBezTo>
                  <a:pt x="1959" y="758"/>
                  <a:pt x="1959" y="758"/>
                  <a:pt x="1959" y="758"/>
                </a:cubicBezTo>
                <a:cubicBezTo>
                  <a:pt x="1959" y="762"/>
                  <a:pt x="1959" y="762"/>
                  <a:pt x="1959" y="762"/>
                </a:cubicBezTo>
                <a:cubicBezTo>
                  <a:pt x="1962" y="762"/>
                  <a:pt x="1962" y="762"/>
                  <a:pt x="1962" y="762"/>
                </a:cubicBezTo>
                <a:cubicBezTo>
                  <a:pt x="1959" y="774"/>
                  <a:pt x="1959" y="774"/>
                  <a:pt x="1959" y="774"/>
                </a:cubicBezTo>
                <a:cubicBezTo>
                  <a:pt x="1962" y="774"/>
                  <a:pt x="1962" y="774"/>
                  <a:pt x="1962" y="774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13"/>
                  <a:pt x="1959" y="813"/>
                  <a:pt x="1959" y="813"/>
                </a:cubicBezTo>
                <a:cubicBezTo>
                  <a:pt x="1960" y="813"/>
                  <a:pt x="1960" y="813"/>
                  <a:pt x="1960" y="813"/>
                </a:cubicBezTo>
                <a:cubicBezTo>
                  <a:pt x="1960" y="818"/>
                  <a:pt x="1960" y="818"/>
                  <a:pt x="1960" y="818"/>
                </a:cubicBezTo>
                <a:cubicBezTo>
                  <a:pt x="1961" y="820"/>
                  <a:pt x="1960" y="822"/>
                  <a:pt x="1960" y="823"/>
                </a:cubicBezTo>
                <a:cubicBezTo>
                  <a:pt x="1961" y="830"/>
                  <a:pt x="1961" y="830"/>
                  <a:pt x="1961" y="830"/>
                </a:cubicBezTo>
                <a:cubicBezTo>
                  <a:pt x="1963" y="837"/>
                  <a:pt x="1964" y="842"/>
                  <a:pt x="1962" y="846"/>
                </a:cubicBezTo>
                <a:cubicBezTo>
                  <a:pt x="1961" y="850"/>
                  <a:pt x="1961" y="850"/>
                  <a:pt x="1961" y="850"/>
                </a:cubicBezTo>
                <a:cubicBezTo>
                  <a:pt x="1960" y="850"/>
                  <a:pt x="1960" y="850"/>
                  <a:pt x="1960" y="850"/>
                </a:cubicBezTo>
                <a:cubicBezTo>
                  <a:pt x="1960" y="852"/>
                  <a:pt x="1960" y="852"/>
                  <a:pt x="1960" y="852"/>
                </a:cubicBezTo>
                <a:cubicBezTo>
                  <a:pt x="1958" y="853"/>
                  <a:pt x="1958" y="853"/>
                  <a:pt x="1958" y="853"/>
                </a:cubicBezTo>
                <a:cubicBezTo>
                  <a:pt x="1958" y="864"/>
                  <a:pt x="1958" y="864"/>
                  <a:pt x="1958" y="864"/>
                </a:cubicBezTo>
                <a:cubicBezTo>
                  <a:pt x="1957" y="864"/>
                  <a:pt x="1957" y="864"/>
                  <a:pt x="1957" y="864"/>
                </a:cubicBezTo>
                <a:cubicBezTo>
                  <a:pt x="1957" y="868"/>
                  <a:pt x="1957" y="868"/>
                  <a:pt x="1957" y="868"/>
                </a:cubicBezTo>
                <a:cubicBezTo>
                  <a:pt x="1955" y="868"/>
                  <a:pt x="1955" y="868"/>
                  <a:pt x="1955" y="868"/>
                </a:cubicBezTo>
                <a:cubicBezTo>
                  <a:pt x="1955" y="871"/>
                  <a:pt x="1955" y="876"/>
                  <a:pt x="1955" y="878"/>
                </a:cubicBezTo>
                <a:cubicBezTo>
                  <a:pt x="1960" y="882"/>
                  <a:pt x="1960" y="882"/>
                  <a:pt x="1960" y="882"/>
                </a:cubicBezTo>
                <a:cubicBezTo>
                  <a:pt x="1958" y="896"/>
                  <a:pt x="1958" y="896"/>
                  <a:pt x="1958" y="896"/>
                </a:cubicBezTo>
                <a:cubicBezTo>
                  <a:pt x="1959" y="897"/>
                  <a:pt x="1959" y="897"/>
                  <a:pt x="1959" y="897"/>
                </a:cubicBezTo>
                <a:cubicBezTo>
                  <a:pt x="1958" y="921"/>
                  <a:pt x="1958" y="921"/>
                  <a:pt x="1958" y="921"/>
                </a:cubicBezTo>
                <a:cubicBezTo>
                  <a:pt x="1959" y="921"/>
                  <a:pt x="1959" y="921"/>
                  <a:pt x="1959" y="921"/>
                </a:cubicBezTo>
                <a:cubicBezTo>
                  <a:pt x="1959" y="923"/>
                  <a:pt x="1959" y="923"/>
                  <a:pt x="1959" y="923"/>
                </a:cubicBezTo>
                <a:cubicBezTo>
                  <a:pt x="1960" y="923"/>
                  <a:pt x="1960" y="923"/>
                  <a:pt x="1960" y="923"/>
                </a:cubicBezTo>
                <a:cubicBezTo>
                  <a:pt x="1960" y="931"/>
                  <a:pt x="1960" y="931"/>
                  <a:pt x="1960" y="931"/>
                </a:cubicBezTo>
                <a:cubicBezTo>
                  <a:pt x="1962" y="931"/>
                  <a:pt x="1962" y="931"/>
                  <a:pt x="1962" y="931"/>
                </a:cubicBezTo>
                <a:cubicBezTo>
                  <a:pt x="1962" y="945"/>
                  <a:pt x="1962" y="945"/>
                  <a:pt x="1962" y="945"/>
                </a:cubicBezTo>
                <a:cubicBezTo>
                  <a:pt x="1960" y="945"/>
                  <a:pt x="1960" y="945"/>
                  <a:pt x="1960" y="945"/>
                </a:cubicBezTo>
                <a:cubicBezTo>
                  <a:pt x="1960" y="947"/>
                  <a:pt x="1960" y="947"/>
                  <a:pt x="1960" y="947"/>
                </a:cubicBezTo>
                <a:cubicBezTo>
                  <a:pt x="1962" y="947"/>
                  <a:pt x="1962" y="947"/>
                  <a:pt x="1962" y="947"/>
                </a:cubicBezTo>
                <a:cubicBezTo>
                  <a:pt x="1962" y="969"/>
                  <a:pt x="1962" y="969"/>
                  <a:pt x="1962" y="969"/>
                </a:cubicBezTo>
                <a:cubicBezTo>
                  <a:pt x="1960" y="969"/>
                  <a:pt x="1960" y="969"/>
                  <a:pt x="1960" y="969"/>
                </a:cubicBezTo>
                <a:cubicBezTo>
                  <a:pt x="1960" y="970"/>
                  <a:pt x="1960" y="970"/>
                  <a:pt x="1960" y="970"/>
                </a:cubicBezTo>
                <a:cubicBezTo>
                  <a:pt x="1961" y="970"/>
                  <a:pt x="1961" y="970"/>
                  <a:pt x="1961" y="970"/>
                </a:cubicBezTo>
                <a:cubicBezTo>
                  <a:pt x="1959" y="1006"/>
                  <a:pt x="1959" y="1006"/>
                  <a:pt x="1959" y="1006"/>
                </a:cubicBezTo>
                <a:cubicBezTo>
                  <a:pt x="1958" y="1006"/>
                  <a:pt x="1958" y="1006"/>
                  <a:pt x="1958" y="1006"/>
                </a:cubicBezTo>
                <a:cubicBezTo>
                  <a:pt x="1958" y="1007"/>
                  <a:pt x="1958" y="1008"/>
                  <a:pt x="1958" y="1008"/>
                </a:cubicBezTo>
                <a:cubicBezTo>
                  <a:pt x="1958" y="1009"/>
                  <a:pt x="1958" y="1009"/>
                  <a:pt x="1958" y="1010"/>
                </a:cubicBezTo>
                <a:cubicBezTo>
                  <a:pt x="1959" y="1010"/>
                  <a:pt x="1959" y="1010"/>
                  <a:pt x="1959" y="1010"/>
                </a:cubicBezTo>
                <a:cubicBezTo>
                  <a:pt x="1959" y="1014"/>
                  <a:pt x="1959" y="1014"/>
                  <a:pt x="1959" y="1014"/>
                </a:cubicBezTo>
                <a:cubicBezTo>
                  <a:pt x="1960" y="1014"/>
                  <a:pt x="1960" y="1014"/>
                  <a:pt x="1960" y="1014"/>
                </a:cubicBezTo>
                <a:cubicBezTo>
                  <a:pt x="1960" y="1035"/>
                  <a:pt x="1960" y="1035"/>
                  <a:pt x="1960" y="1035"/>
                </a:cubicBezTo>
                <a:cubicBezTo>
                  <a:pt x="1962" y="1042"/>
                  <a:pt x="1962" y="1042"/>
                  <a:pt x="1962" y="1042"/>
                </a:cubicBezTo>
                <a:cubicBezTo>
                  <a:pt x="1959" y="1042"/>
                  <a:pt x="1959" y="1042"/>
                  <a:pt x="1959" y="1042"/>
                </a:cubicBezTo>
                <a:cubicBezTo>
                  <a:pt x="1959" y="1043"/>
                  <a:pt x="1959" y="1044"/>
                  <a:pt x="1958" y="1046"/>
                </a:cubicBezTo>
                <a:cubicBezTo>
                  <a:pt x="1959" y="1047"/>
                  <a:pt x="1960" y="1050"/>
                  <a:pt x="1959" y="1053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7" y="1063"/>
                  <a:pt x="1957" y="1063"/>
                  <a:pt x="1957" y="1063"/>
                </a:cubicBezTo>
                <a:cubicBezTo>
                  <a:pt x="1958" y="1063"/>
                  <a:pt x="1958" y="1063"/>
                  <a:pt x="1958" y="1063"/>
                </a:cubicBezTo>
                <a:cubicBezTo>
                  <a:pt x="1958" y="1069"/>
                  <a:pt x="1958" y="1069"/>
                  <a:pt x="1958" y="1069"/>
                </a:cubicBezTo>
                <a:cubicBezTo>
                  <a:pt x="1959" y="1069"/>
                  <a:pt x="1959" y="1069"/>
                  <a:pt x="1959" y="1069"/>
                </a:cubicBezTo>
                <a:cubicBezTo>
                  <a:pt x="1959" y="1082"/>
                  <a:pt x="1959" y="1082"/>
                  <a:pt x="1959" y="1082"/>
                </a:cubicBezTo>
                <a:cubicBezTo>
                  <a:pt x="1958" y="1082"/>
                  <a:pt x="1958" y="1082"/>
                  <a:pt x="1958" y="1082"/>
                </a:cubicBezTo>
                <a:cubicBezTo>
                  <a:pt x="1958" y="1097"/>
                  <a:pt x="1958" y="1097"/>
                  <a:pt x="1958" y="1097"/>
                </a:cubicBezTo>
                <a:cubicBezTo>
                  <a:pt x="1962" y="1097"/>
                  <a:pt x="1962" y="1097"/>
                  <a:pt x="1962" y="1097"/>
                </a:cubicBezTo>
                <a:cubicBezTo>
                  <a:pt x="1958" y="1106"/>
                  <a:pt x="1958" y="1106"/>
                  <a:pt x="1958" y="1106"/>
                </a:cubicBezTo>
                <a:cubicBezTo>
                  <a:pt x="1959" y="1111"/>
                  <a:pt x="1959" y="1111"/>
                  <a:pt x="1959" y="1111"/>
                </a:cubicBezTo>
                <a:cubicBezTo>
                  <a:pt x="1960" y="1111"/>
                  <a:pt x="1960" y="1111"/>
                  <a:pt x="1960" y="1111"/>
                </a:cubicBezTo>
                <a:cubicBezTo>
                  <a:pt x="1960" y="1114"/>
                  <a:pt x="1960" y="1114"/>
                  <a:pt x="1960" y="1114"/>
                </a:cubicBezTo>
                <a:cubicBezTo>
                  <a:pt x="1962" y="1114"/>
                  <a:pt x="1962" y="1114"/>
                  <a:pt x="1962" y="1114"/>
                </a:cubicBezTo>
                <a:cubicBezTo>
                  <a:pt x="1962" y="1120"/>
                  <a:pt x="1962" y="1120"/>
                  <a:pt x="1962" y="1120"/>
                </a:cubicBezTo>
                <a:cubicBezTo>
                  <a:pt x="1961" y="1122"/>
                  <a:pt x="1961" y="1123"/>
                  <a:pt x="1960" y="1124"/>
                </a:cubicBezTo>
                <a:cubicBezTo>
                  <a:pt x="1961" y="1126"/>
                  <a:pt x="1961" y="1127"/>
                  <a:pt x="1960" y="1129"/>
                </a:cubicBezTo>
                <a:cubicBezTo>
                  <a:pt x="1959" y="1134"/>
                  <a:pt x="1959" y="1134"/>
                  <a:pt x="1959" y="1134"/>
                </a:cubicBezTo>
                <a:cubicBezTo>
                  <a:pt x="1959" y="1139"/>
                  <a:pt x="1959" y="1139"/>
                  <a:pt x="1959" y="1139"/>
                </a:cubicBezTo>
                <a:cubicBezTo>
                  <a:pt x="1958" y="1139"/>
                  <a:pt x="1958" y="1139"/>
                  <a:pt x="1958" y="1139"/>
                </a:cubicBezTo>
                <a:cubicBezTo>
                  <a:pt x="1958" y="1145"/>
                  <a:pt x="1958" y="1145"/>
                  <a:pt x="1958" y="1145"/>
                </a:cubicBezTo>
                <a:cubicBezTo>
                  <a:pt x="1957" y="1145"/>
                  <a:pt x="1957" y="1145"/>
                  <a:pt x="1957" y="1145"/>
                </a:cubicBezTo>
                <a:cubicBezTo>
                  <a:pt x="1957" y="1147"/>
                  <a:pt x="1957" y="1147"/>
                  <a:pt x="1957" y="1147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6" y="1155"/>
                  <a:pt x="1956" y="1155"/>
                  <a:pt x="1956" y="1155"/>
                </a:cubicBezTo>
                <a:cubicBezTo>
                  <a:pt x="1957" y="1158"/>
                  <a:pt x="1957" y="1158"/>
                  <a:pt x="1957" y="1158"/>
                </a:cubicBezTo>
                <a:cubicBezTo>
                  <a:pt x="1958" y="1158"/>
                  <a:pt x="1958" y="1158"/>
                  <a:pt x="1958" y="1158"/>
                </a:cubicBezTo>
                <a:cubicBezTo>
                  <a:pt x="1959" y="1162"/>
                  <a:pt x="1959" y="1162"/>
                  <a:pt x="1959" y="1162"/>
                </a:cubicBezTo>
                <a:cubicBezTo>
                  <a:pt x="1960" y="1164"/>
                  <a:pt x="1960" y="1166"/>
                  <a:pt x="1959" y="1167"/>
                </a:cubicBezTo>
                <a:cubicBezTo>
                  <a:pt x="1960" y="1167"/>
                  <a:pt x="1960" y="1168"/>
                  <a:pt x="1960" y="1168"/>
                </a:cubicBezTo>
                <a:cubicBezTo>
                  <a:pt x="1960" y="1169"/>
                  <a:pt x="1960" y="1169"/>
                  <a:pt x="1960" y="1169"/>
                </a:cubicBezTo>
                <a:cubicBezTo>
                  <a:pt x="1962" y="1169"/>
                  <a:pt x="1962" y="1169"/>
                  <a:pt x="1962" y="1169"/>
                </a:cubicBezTo>
                <a:cubicBezTo>
                  <a:pt x="1962" y="1174"/>
                  <a:pt x="1962" y="1174"/>
                  <a:pt x="1962" y="1174"/>
                </a:cubicBezTo>
                <a:cubicBezTo>
                  <a:pt x="1964" y="1175"/>
                  <a:pt x="1964" y="1175"/>
                  <a:pt x="1964" y="1175"/>
                </a:cubicBezTo>
                <a:cubicBezTo>
                  <a:pt x="1964" y="1191"/>
                  <a:pt x="1964" y="1191"/>
                  <a:pt x="1964" y="1191"/>
                </a:cubicBezTo>
                <a:cubicBezTo>
                  <a:pt x="1962" y="1193"/>
                  <a:pt x="1962" y="1193"/>
                  <a:pt x="1962" y="1193"/>
                </a:cubicBezTo>
                <a:cubicBezTo>
                  <a:pt x="1962" y="1201"/>
                  <a:pt x="1962" y="1201"/>
                  <a:pt x="1962" y="1201"/>
                </a:cubicBezTo>
                <a:cubicBezTo>
                  <a:pt x="1960" y="1201"/>
                  <a:pt x="1960" y="1201"/>
                  <a:pt x="1960" y="1201"/>
                </a:cubicBezTo>
                <a:cubicBezTo>
                  <a:pt x="1960" y="1210"/>
                  <a:pt x="1960" y="1210"/>
                  <a:pt x="1960" y="1210"/>
                </a:cubicBezTo>
                <a:cubicBezTo>
                  <a:pt x="1959" y="1210"/>
                  <a:pt x="1959" y="1210"/>
                  <a:pt x="1959" y="1210"/>
                </a:cubicBezTo>
                <a:cubicBezTo>
                  <a:pt x="1958" y="1216"/>
                  <a:pt x="1958" y="1216"/>
                  <a:pt x="1958" y="1216"/>
                </a:cubicBezTo>
                <a:cubicBezTo>
                  <a:pt x="1962" y="1226"/>
                  <a:pt x="1962" y="1226"/>
                  <a:pt x="1962" y="1226"/>
                </a:cubicBezTo>
                <a:cubicBezTo>
                  <a:pt x="1959" y="1226"/>
                  <a:pt x="1959" y="1226"/>
                  <a:pt x="1959" y="1226"/>
                </a:cubicBezTo>
                <a:cubicBezTo>
                  <a:pt x="1959" y="1233"/>
                  <a:pt x="1959" y="1233"/>
                  <a:pt x="1959" y="1233"/>
                </a:cubicBezTo>
                <a:cubicBezTo>
                  <a:pt x="1958" y="1233"/>
                  <a:pt x="1958" y="1233"/>
                  <a:pt x="1958" y="1233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9" y="1243"/>
                  <a:pt x="1959" y="1243"/>
                  <a:pt x="1959" y="1243"/>
                </a:cubicBezTo>
                <a:cubicBezTo>
                  <a:pt x="1960" y="1245"/>
                  <a:pt x="1959" y="1247"/>
                  <a:pt x="1958" y="1249"/>
                </a:cubicBezTo>
                <a:cubicBezTo>
                  <a:pt x="1958" y="1251"/>
                  <a:pt x="1958" y="1251"/>
                  <a:pt x="1958" y="1251"/>
                </a:cubicBezTo>
                <a:cubicBezTo>
                  <a:pt x="1962" y="1251"/>
                  <a:pt x="1962" y="1251"/>
                  <a:pt x="1962" y="1251"/>
                </a:cubicBezTo>
                <a:cubicBezTo>
                  <a:pt x="1958" y="1261"/>
                  <a:pt x="1958" y="1261"/>
                  <a:pt x="1958" y="1261"/>
                </a:cubicBezTo>
                <a:cubicBezTo>
                  <a:pt x="1959" y="1261"/>
                  <a:pt x="1959" y="1261"/>
                  <a:pt x="1959" y="1261"/>
                </a:cubicBezTo>
                <a:cubicBezTo>
                  <a:pt x="1959" y="1269"/>
                  <a:pt x="1959" y="1269"/>
                  <a:pt x="1959" y="1269"/>
                </a:cubicBezTo>
                <a:cubicBezTo>
                  <a:pt x="1960" y="1271"/>
                  <a:pt x="1960" y="1271"/>
                  <a:pt x="1960" y="1271"/>
                </a:cubicBezTo>
                <a:cubicBezTo>
                  <a:pt x="1961" y="1275"/>
                  <a:pt x="1960" y="1279"/>
                  <a:pt x="1959" y="1282"/>
                </a:cubicBezTo>
                <a:cubicBezTo>
                  <a:pt x="1960" y="1287"/>
                  <a:pt x="1960" y="1287"/>
                  <a:pt x="1960" y="1287"/>
                </a:cubicBezTo>
                <a:cubicBezTo>
                  <a:pt x="1961" y="1290"/>
                  <a:pt x="1960" y="1293"/>
                  <a:pt x="1959" y="1295"/>
                </a:cubicBezTo>
                <a:cubicBezTo>
                  <a:pt x="1959" y="1295"/>
                  <a:pt x="1959" y="1295"/>
                  <a:pt x="1959" y="1295"/>
                </a:cubicBezTo>
                <a:cubicBezTo>
                  <a:pt x="1960" y="1296"/>
                  <a:pt x="1960" y="1296"/>
                  <a:pt x="1960" y="1296"/>
                </a:cubicBezTo>
                <a:cubicBezTo>
                  <a:pt x="1960" y="1298"/>
                  <a:pt x="1960" y="1298"/>
                  <a:pt x="1960" y="1298"/>
                </a:cubicBezTo>
                <a:cubicBezTo>
                  <a:pt x="1967" y="1301"/>
                  <a:pt x="1967" y="1301"/>
                  <a:pt x="1967" y="1301"/>
                </a:cubicBezTo>
                <a:cubicBezTo>
                  <a:pt x="1963" y="1307"/>
                  <a:pt x="1963" y="1307"/>
                  <a:pt x="1963" y="1307"/>
                </a:cubicBezTo>
                <a:cubicBezTo>
                  <a:pt x="1962" y="1308"/>
                  <a:pt x="1961" y="1309"/>
                  <a:pt x="1961" y="1310"/>
                </a:cubicBezTo>
                <a:cubicBezTo>
                  <a:pt x="1963" y="1317"/>
                  <a:pt x="1963" y="1317"/>
                  <a:pt x="1963" y="1317"/>
                </a:cubicBezTo>
                <a:cubicBezTo>
                  <a:pt x="1959" y="1317"/>
                  <a:pt x="1959" y="1317"/>
                  <a:pt x="1959" y="1317"/>
                </a:cubicBezTo>
                <a:cubicBezTo>
                  <a:pt x="1959" y="1327"/>
                  <a:pt x="1959" y="1327"/>
                  <a:pt x="1959" y="1327"/>
                </a:cubicBezTo>
                <a:cubicBezTo>
                  <a:pt x="1958" y="1327"/>
                  <a:pt x="1958" y="1327"/>
                  <a:pt x="1958" y="1327"/>
                </a:cubicBezTo>
                <a:cubicBezTo>
                  <a:pt x="1957" y="1342"/>
                  <a:pt x="1957" y="1342"/>
                  <a:pt x="1957" y="1342"/>
                </a:cubicBezTo>
                <a:cubicBezTo>
                  <a:pt x="1958" y="1343"/>
                  <a:pt x="1958" y="1344"/>
                  <a:pt x="1958" y="1346"/>
                </a:cubicBezTo>
                <a:cubicBezTo>
                  <a:pt x="1958" y="1347"/>
                  <a:pt x="1958" y="1347"/>
                  <a:pt x="1958" y="1347"/>
                </a:cubicBezTo>
                <a:cubicBezTo>
                  <a:pt x="1958" y="1359"/>
                  <a:pt x="1958" y="1359"/>
                  <a:pt x="1958" y="1359"/>
                </a:cubicBezTo>
                <a:cubicBezTo>
                  <a:pt x="1952" y="1359"/>
                  <a:pt x="1952" y="1359"/>
                  <a:pt x="1952" y="1359"/>
                </a:cubicBezTo>
                <a:cubicBezTo>
                  <a:pt x="1952" y="1361"/>
                  <a:pt x="1952" y="1361"/>
                  <a:pt x="1952" y="1361"/>
                </a:cubicBezTo>
                <a:cubicBezTo>
                  <a:pt x="1945" y="1361"/>
                  <a:pt x="1945" y="1361"/>
                  <a:pt x="1945" y="1361"/>
                </a:cubicBezTo>
                <a:cubicBezTo>
                  <a:pt x="1943" y="1363"/>
                  <a:pt x="1943" y="1363"/>
                  <a:pt x="1943" y="1363"/>
                </a:cubicBezTo>
                <a:cubicBezTo>
                  <a:pt x="1927" y="1363"/>
                  <a:pt x="1927" y="1363"/>
                  <a:pt x="1927" y="1363"/>
                </a:cubicBezTo>
                <a:cubicBezTo>
                  <a:pt x="1926" y="1361"/>
                  <a:pt x="1926" y="1361"/>
                  <a:pt x="1926" y="1361"/>
                </a:cubicBezTo>
                <a:cubicBezTo>
                  <a:pt x="1921" y="1361"/>
                  <a:pt x="1921" y="1361"/>
                  <a:pt x="1921" y="1361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8"/>
                  <a:pt x="1920" y="1358"/>
                  <a:pt x="1920" y="1358"/>
                </a:cubicBezTo>
                <a:cubicBezTo>
                  <a:pt x="1920" y="1358"/>
                  <a:pt x="1919" y="1358"/>
                  <a:pt x="1919" y="1358"/>
                </a:cubicBezTo>
                <a:cubicBezTo>
                  <a:pt x="1918" y="1358"/>
                  <a:pt x="1917" y="1358"/>
                  <a:pt x="1916" y="1358"/>
                </a:cubicBezTo>
                <a:cubicBezTo>
                  <a:pt x="1912" y="1356"/>
                  <a:pt x="1912" y="1356"/>
                  <a:pt x="1912" y="1356"/>
                </a:cubicBezTo>
                <a:cubicBezTo>
                  <a:pt x="1912" y="1355"/>
                  <a:pt x="1912" y="1355"/>
                  <a:pt x="1912" y="1355"/>
                </a:cubicBezTo>
                <a:cubicBezTo>
                  <a:pt x="1909" y="1355"/>
                  <a:pt x="1909" y="1355"/>
                  <a:pt x="1909" y="1355"/>
                </a:cubicBezTo>
                <a:cubicBezTo>
                  <a:pt x="1907" y="1355"/>
                  <a:pt x="1907" y="1355"/>
                  <a:pt x="1907" y="1355"/>
                </a:cubicBezTo>
                <a:cubicBezTo>
                  <a:pt x="1907" y="1356"/>
                  <a:pt x="1907" y="1356"/>
                  <a:pt x="1907" y="1356"/>
                </a:cubicBezTo>
                <a:cubicBezTo>
                  <a:pt x="1901" y="1356"/>
                  <a:pt x="1901" y="1356"/>
                  <a:pt x="1901" y="1356"/>
                </a:cubicBezTo>
                <a:cubicBezTo>
                  <a:pt x="1901" y="1357"/>
                  <a:pt x="1901" y="1357"/>
                  <a:pt x="1901" y="1357"/>
                </a:cubicBezTo>
                <a:cubicBezTo>
                  <a:pt x="1896" y="1357"/>
                  <a:pt x="1896" y="1357"/>
                  <a:pt x="1896" y="1357"/>
                </a:cubicBezTo>
                <a:cubicBezTo>
                  <a:pt x="1896" y="1358"/>
                  <a:pt x="1896" y="1358"/>
                  <a:pt x="1896" y="1358"/>
                </a:cubicBezTo>
                <a:cubicBezTo>
                  <a:pt x="1890" y="1358"/>
                  <a:pt x="1890" y="1358"/>
                  <a:pt x="1890" y="1358"/>
                </a:cubicBezTo>
                <a:cubicBezTo>
                  <a:pt x="1887" y="1359"/>
                  <a:pt x="1887" y="1359"/>
                  <a:pt x="1887" y="1359"/>
                </a:cubicBezTo>
                <a:cubicBezTo>
                  <a:pt x="1885" y="1360"/>
                  <a:pt x="1883" y="1360"/>
                  <a:pt x="1882" y="1359"/>
                </a:cubicBezTo>
                <a:cubicBezTo>
                  <a:pt x="1880" y="1360"/>
                  <a:pt x="1879" y="1361"/>
                  <a:pt x="1878" y="1361"/>
                </a:cubicBezTo>
                <a:cubicBezTo>
                  <a:pt x="1872" y="1361"/>
                  <a:pt x="1872" y="1361"/>
                  <a:pt x="1872" y="1361"/>
                </a:cubicBezTo>
                <a:cubicBezTo>
                  <a:pt x="1872" y="1359"/>
                  <a:pt x="1872" y="1359"/>
                  <a:pt x="1872" y="1359"/>
                </a:cubicBezTo>
                <a:cubicBezTo>
                  <a:pt x="1869" y="1359"/>
                  <a:pt x="1869" y="1359"/>
                  <a:pt x="1869" y="1359"/>
                </a:cubicBezTo>
                <a:cubicBezTo>
                  <a:pt x="1869" y="1357"/>
                  <a:pt x="1869" y="1357"/>
                  <a:pt x="1869" y="1357"/>
                </a:cubicBezTo>
                <a:cubicBezTo>
                  <a:pt x="1865" y="1357"/>
                  <a:pt x="1865" y="1357"/>
                  <a:pt x="1865" y="1357"/>
                </a:cubicBezTo>
                <a:cubicBezTo>
                  <a:pt x="1856" y="1362"/>
                  <a:pt x="1856" y="1362"/>
                  <a:pt x="1856" y="1362"/>
                </a:cubicBezTo>
                <a:cubicBezTo>
                  <a:pt x="1856" y="1357"/>
                  <a:pt x="1856" y="1357"/>
                  <a:pt x="1856" y="1357"/>
                </a:cubicBezTo>
                <a:cubicBezTo>
                  <a:pt x="1843" y="1357"/>
                  <a:pt x="1843" y="1357"/>
                  <a:pt x="1843" y="1357"/>
                </a:cubicBezTo>
                <a:cubicBezTo>
                  <a:pt x="1843" y="1358"/>
                  <a:pt x="1843" y="1358"/>
                  <a:pt x="1843" y="1358"/>
                </a:cubicBezTo>
                <a:cubicBezTo>
                  <a:pt x="1830" y="1358"/>
                  <a:pt x="1830" y="1358"/>
                  <a:pt x="1830" y="1358"/>
                </a:cubicBezTo>
                <a:cubicBezTo>
                  <a:pt x="1830" y="1357"/>
                  <a:pt x="1830" y="1357"/>
                  <a:pt x="1830" y="1357"/>
                </a:cubicBezTo>
                <a:cubicBezTo>
                  <a:pt x="1825" y="1357"/>
                  <a:pt x="1825" y="1357"/>
                  <a:pt x="1825" y="1357"/>
                </a:cubicBezTo>
                <a:cubicBezTo>
                  <a:pt x="1825" y="1356"/>
                  <a:pt x="1825" y="1356"/>
                  <a:pt x="1825" y="1356"/>
                </a:cubicBezTo>
                <a:cubicBezTo>
                  <a:pt x="1822" y="1356"/>
                  <a:pt x="1822" y="1356"/>
                  <a:pt x="1822" y="1356"/>
                </a:cubicBezTo>
                <a:cubicBezTo>
                  <a:pt x="1822" y="1357"/>
                  <a:pt x="1822" y="1357"/>
                  <a:pt x="1822" y="1357"/>
                </a:cubicBezTo>
                <a:cubicBezTo>
                  <a:pt x="1817" y="1358"/>
                  <a:pt x="1817" y="1358"/>
                  <a:pt x="1817" y="1358"/>
                </a:cubicBezTo>
                <a:cubicBezTo>
                  <a:pt x="1814" y="1359"/>
                  <a:pt x="1811" y="1358"/>
                  <a:pt x="1810" y="1357"/>
                </a:cubicBezTo>
                <a:cubicBezTo>
                  <a:pt x="1809" y="1358"/>
                  <a:pt x="1808" y="1358"/>
                  <a:pt x="1807" y="1358"/>
                </a:cubicBezTo>
                <a:cubicBezTo>
                  <a:pt x="1807" y="1362"/>
                  <a:pt x="1807" y="1362"/>
                  <a:pt x="1807" y="1362"/>
                </a:cubicBezTo>
                <a:cubicBezTo>
                  <a:pt x="1800" y="1359"/>
                  <a:pt x="1800" y="1359"/>
                  <a:pt x="1800" y="1359"/>
                </a:cubicBezTo>
                <a:cubicBezTo>
                  <a:pt x="1780" y="1359"/>
                  <a:pt x="1780" y="1359"/>
                  <a:pt x="1780" y="1359"/>
                </a:cubicBezTo>
                <a:cubicBezTo>
                  <a:pt x="1780" y="1358"/>
                  <a:pt x="1780" y="1358"/>
                  <a:pt x="1780" y="1358"/>
                </a:cubicBezTo>
                <a:cubicBezTo>
                  <a:pt x="1777" y="1358"/>
                  <a:pt x="1777" y="1358"/>
                  <a:pt x="1777" y="1358"/>
                </a:cubicBezTo>
                <a:cubicBezTo>
                  <a:pt x="1777" y="1357"/>
                  <a:pt x="1777" y="1357"/>
                  <a:pt x="1777" y="1357"/>
                </a:cubicBezTo>
                <a:cubicBezTo>
                  <a:pt x="1776" y="1357"/>
                  <a:pt x="1776" y="1357"/>
                  <a:pt x="1775" y="1357"/>
                </a:cubicBezTo>
                <a:cubicBezTo>
                  <a:pt x="1775" y="1357"/>
                  <a:pt x="1775" y="1357"/>
                  <a:pt x="1774" y="1357"/>
                </a:cubicBezTo>
                <a:cubicBezTo>
                  <a:pt x="1774" y="1358"/>
                  <a:pt x="1774" y="1358"/>
                  <a:pt x="1774" y="1358"/>
                </a:cubicBezTo>
                <a:cubicBezTo>
                  <a:pt x="1740" y="1360"/>
                  <a:pt x="1740" y="1360"/>
                  <a:pt x="1740" y="1360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61"/>
                  <a:pt x="1740" y="1361"/>
                  <a:pt x="1740" y="1361"/>
                </a:cubicBezTo>
                <a:cubicBezTo>
                  <a:pt x="1720" y="1361"/>
                  <a:pt x="1720" y="1361"/>
                  <a:pt x="1720" y="1361"/>
                </a:cubicBezTo>
                <a:cubicBezTo>
                  <a:pt x="1720" y="1359"/>
                  <a:pt x="1720" y="1359"/>
                  <a:pt x="1720" y="1359"/>
                </a:cubicBezTo>
                <a:cubicBezTo>
                  <a:pt x="1718" y="1359"/>
                  <a:pt x="1718" y="1359"/>
                  <a:pt x="1718" y="1359"/>
                </a:cubicBezTo>
                <a:cubicBezTo>
                  <a:pt x="1718" y="1361"/>
                  <a:pt x="1718" y="1361"/>
                  <a:pt x="1718" y="1361"/>
                </a:cubicBezTo>
                <a:cubicBezTo>
                  <a:pt x="1705" y="1361"/>
                  <a:pt x="1705" y="1361"/>
                  <a:pt x="1705" y="1361"/>
                </a:cubicBezTo>
                <a:cubicBezTo>
                  <a:pt x="1705" y="1359"/>
                  <a:pt x="1705" y="1359"/>
                  <a:pt x="1705" y="1359"/>
                </a:cubicBezTo>
                <a:cubicBezTo>
                  <a:pt x="1698" y="1359"/>
                  <a:pt x="1698" y="1359"/>
                  <a:pt x="1698" y="1359"/>
                </a:cubicBezTo>
                <a:cubicBezTo>
                  <a:pt x="1698" y="1358"/>
                  <a:pt x="1698" y="1358"/>
                  <a:pt x="1698" y="1358"/>
                </a:cubicBezTo>
                <a:cubicBezTo>
                  <a:pt x="1695" y="1358"/>
                  <a:pt x="1695" y="1358"/>
                  <a:pt x="1695" y="1358"/>
                </a:cubicBezTo>
                <a:cubicBezTo>
                  <a:pt x="1695" y="1357"/>
                  <a:pt x="1695" y="1357"/>
                  <a:pt x="1695" y="1357"/>
                </a:cubicBezTo>
                <a:cubicBezTo>
                  <a:pt x="1673" y="1358"/>
                  <a:pt x="1673" y="1358"/>
                  <a:pt x="1673" y="1358"/>
                </a:cubicBezTo>
                <a:cubicBezTo>
                  <a:pt x="1672" y="1356"/>
                  <a:pt x="1672" y="1356"/>
                  <a:pt x="1672" y="1356"/>
                </a:cubicBezTo>
                <a:cubicBezTo>
                  <a:pt x="1659" y="1359"/>
                  <a:pt x="1659" y="1359"/>
                  <a:pt x="1659" y="1359"/>
                </a:cubicBezTo>
                <a:cubicBezTo>
                  <a:pt x="1656" y="1354"/>
                  <a:pt x="1656" y="1354"/>
                  <a:pt x="1656" y="1354"/>
                </a:cubicBezTo>
                <a:cubicBezTo>
                  <a:pt x="1655" y="1354"/>
                  <a:pt x="1654" y="1354"/>
                  <a:pt x="1652" y="1354"/>
                </a:cubicBezTo>
                <a:cubicBezTo>
                  <a:pt x="1650" y="1354"/>
                  <a:pt x="1649" y="1354"/>
                  <a:pt x="1648" y="1354"/>
                </a:cubicBezTo>
                <a:cubicBezTo>
                  <a:pt x="1648" y="1356"/>
                  <a:pt x="1648" y="1356"/>
                  <a:pt x="1648" y="1356"/>
                </a:cubicBezTo>
                <a:cubicBezTo>
                  <a:pt x="1644" y="1356"/>
                  <a:pt x="1644" y="1356"/>
                  <a:pt x="1644" y="1356"/>
                </a:cubicBezTo>
                <a:cubicBezTo>
                  <a:pt x="1644" y="1357"/>
                  <a:pt x="1644" y="1357"/>
                  <a:pt x="1644" y="1357"/>
                </a:cubicBezTo>
                <a:cubicBezTo>
                  <a:pt x="1634" y="1357"/>
                  <a:pt x="1634" y="1357"/>
                  <a:pt x="1634" y="1357"/>
                </a:cubicBezTo>
                <a:cubicBezTo>
                  <a:pt x="1634" y="1358"/>
                  <a:pt x="1634" y="1358"/>
                  <a:pt x="1634" y="1358"/>
                </a:cubicBezTo>
                <a:cubicBezTo>
                  <a:pt x="1632" y="1359"/>
                  <a:pt x="1632" y="1359"/>
                  <a:pt x="1632" y="1359"/>
                </a:cubicBezTo>
                <a:cubicBezTo>
                  <a:pt x="1632" y="1360"/>
                  <a:pt x="1632" y="1360"/>
                  <a:pt x="1632" y="1360"/>
                </a:cubicBezTo>
                <a:cubicBezTo>
                  <a:pt x="1628" y="1361"/>
                  <a:pt x="1628" y="1361"/>
                  <a:pt x="1628" y="1361"/>
                </a:cubicBezTo>
                <a:cubicBezTo>
                  <a:pt x="1627" y="1362"/>
                  <a:pt x="1625" y="1362"/>
                  <a:pt x="1623" y="1362"/>
                </a:cubicBezTo>
                <a:cubicBezTo>
                  <a:pt x="1619" y="1362"/>
                  <a:pt x="1615" y="1360"/>
                  <a:pt x="1613" y="1359"/>
                </a:cubicBezTo>
                <a:cubicBezTo>
                  <a:pt x="1612" y="1359"/>
                  <a:pt x="1612" y="1359"/>
                  <a:pt x="1612" y="1359"/>
                </a:cubicBezTo>
                <a:cubicBezTo>
                  <a:pt x="1607" y="1358"/>
                  <a:pt x="1607" y="1358"/>
                  <a:pt x="1607" y="1358"/>
                </a:cubicBezTo>
                <a:cubicBezTo>
                  <a:pt x="1606" y="1359"/>
                  <a:pt x="1604" y="1359"/>
                  <a:pt x="1603" y="1359"/>
                </a:cubicBezTo>
                <a:cubicBezTo>
                  <a:pt x="1603" y="1359"/>
                  <a:pt x="1602" y="1359"/>
                  <a:pt x="1602" y="1359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61" y="1361"/>
                  <a:pt x="1561" y="1361"/>
                  <a:pt x="1561" y="1361"/>
                </a:cubicBezTo>
                <a:cubicBezTo>
                  <a:pt x="1561" y="1358"/>
                  <a:pt x="1561" y="1358"/>
                  <a:pt x="1561" y="1358"/>
                </a:cubicBezTo>
                <a:cubicBezTo>
                  <a:pt x="1550" y="1362"/>
                  <a:pt x="1550" y="1362"/>
                  <a:pt x="1550" y="1362"/>
                </a:cubicBezTo>
                <a:cubicBezTo>
                  <a:pt x="1550" y="1358"/>
                  <a:pt x="1550" y="1358"/>
                  <a:pt x="1550" y="1358"/>
                </a:cubicBezTo>
                <a:cubicBezTo>
                  <a:pt x="1547" y="1358"/>
                  <a:pt x="1547" y="1358"/>
                  <a:pt x="1547" y="1358"/>
                </a:cubicBezTo>
                <a:cubicBezTo>
                  <a:pt x="1547" y="1357"/>
                  <a:pt x="1547" y="1357"/>
                  <a:pt x="1547" y="1357"/>
                </a:cubicBezTo>
                <a:cubicBezTo>
                  <a:pt x="1545" y="1357"/>
                  <a:pt x="1545" y="1357"/>
                  <a:pt x="1545" y="1357"/>
                </a:cubicBezTo>
                <a:cubicBezTo>
                  <a:pt x="1533" y="1357"/>
                  <a:pt x="1528" y="1358"/>
                  <a:pt x="1520" y="1361"/>
                </a:cubicBezTo>
                <a:cubicBezTo>
                  <a:pt x="1515" y="1363"/>
                  <a:pt x="1515" y="1363"/>
                  <a:pt x="1515" y="1363"/>
                </a:cubicBezTo>
                <a:cubicBezTo>
                  <a:pt x="1513" y="1359"/>
                  <a:pt x="1513" y="1359"/>
                  <a:pt x="1513" y="1359"/>
                </a:cubicBezTo>
                <a:cubicBezTo>
                  <a:pt x="1512" y="1359"/>
                  <a:pt x="1512" y="1359"/>
                  <a:pt x="1512" y="1359"/>
                </a:cubicBezTo>
                <a:cubicBezTo>
                  <a:pt x="1511" y="1359"/>
                  <a:pt x="1510" y="1359"/>
                  <a:pt x="1509" y="1359"/>
                </a:cubicBezTo>
                <a:cubicBezTo>
                  <a:pt x="1508" y="1360"/>
                  <a:pt x="1506" y="1360"/>
                  <a:pt x="1505" y="1360"/>
                </a:cubicBezTo>
                <a:cubicBezTo>
                  <a:pt x="1499" y="1360"/>
                  <a:pt x="1496" y="1358"/>
                  <a:pt x="1493" y="1355"/>
                </a:cubicBezTo>
                <a:cubicBezTo>
                  <a:pt x="1491" y="1355"/>
                  <a:pt x="1491" y="1355"/>
                  <a:pt x="1491" y="1355"/>
                </a:cubicBezTo>
                <a:cubicBezTo>
                  <a:pt x="1491" y="1356"/>
                  <a:pt x="1491" y="1356"/>
                  <a:pt x="1491" y="1356"/>
                </a:cubicBezTo>
                <a:cubicBezTo>
                  <a:pt x="1481" y="1356"/>
                  <a:pt x="1481" y="1356"/>
                  <a:pt x="1481" y="1356"/>
                </a:cubicBezTo>
                <a:cubicBezTo>
                  <a:pt x="1481" y="1357"/>
                  <a:pt x="1481" y="1357"/>
                  <a:pt x="1481" y="1357"/>
                </a:cubicBezTo>
                <a:cubicBezTo>
                  <a:pt x="1476" y="1357"/>
                  <a:pt x="1476" y="1357"/>
                  <a:pt x="1476" y="1357"/>
                </a:cubicBezTo>
                <a:cubicBezTo>
                  <a:pt x="1476" y="1359"/>
                  <a:pt x="1476" y="1359"/>
                  <a:pt x="1476" y="1359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55" y="1358"/>
                  <a:pt x="1455" y="1358"/>
                  <a:pt x="1455" y="1358"/>
                </a:cubicBezTo>
                <a:cubicBezTo>
                  <a:pt x="1451" y="1359"/>
                  <a:pt x="1451" y="1359"/>
                  <a:pt x="1451" y="1359"/>
                </a:cubicBezTo>
                <a:cubicBezTo>
                  <a:pt x="1447" y="1360"/>
                  <a:pt x="1442" y="1359"/>
                  <a:pt x="1439" y="1358"/>
                </a:cubicBezTo>
                <a:cubicBezTo>
                  <a:pt x="1438" y="1358"/>
                  <a:pt x="1438" y="1358"/>
                  <a:pt x="1437" y="1358"/>
                </a:cubicBezTo>
                <a:cubicBezTo>
                  <a:pt x="1424" y="1360"/>
                  <a:pt x="1424" y="1360"/>
                  <a:pt x="1424" y="1360"/>
                </a:cubicBezTo>
                <a:cubicBezTo>
                  <a:pt x="1424" y="1358"/>
                  <a:pt x="1424" y="1358"/>
                  <a:pt x="1424" y="1358"/>
                </a:cubicBezTo>
                <a:cubicBezTo>
                  <a:pt x="1420" y="1358"/>
                  <a:pt x="1420" y="1358"/>
                  <a:pt x="1420" y="1358"/>
                </a:cubicBezTo>
                <a:cubicBezTo>
                  <a:pt x="1420" y="1357"/>
                  <a:pt x="1420" y="1357"/>
                  <a:pt x="1420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04" y="1356"/>
                  <a:pt x="1404" y="1356"/>
                  <a:pt x="1404" y="1356"/>
                </a:cubicBezTo>
                <a:cubicBezTo>
                  <a:pt x="1383" y="1359"/>
                  <a:pt x="1383" y="1359"/>
                  <a:pt x="1383" y="1359"/>
                </a:cubicBezTo>
                <a:cubicBezTo>
                  <a:pt x="1378" y="1360"/>
                  <a:pt x="1378" y="1360"/>
                  <a:pt x="1378" y="1360"/>
                </a:cubicBezTo>
                <a:cubicBezTo>
                  <a:pt x="1378" y="1357"/>
                  <a:pt x="1378" y="1357"/>
                  <a:pt x="1378" y="1357"/>
                </a:cubicBezTo>
                <a:cubicBezTo>
                  <a:pt x="1376" y="1357"/>
                  <a:pt x="1374" y="1357"/>
                  <a:pt x="1372" y="1357"/>
                </a:cubicBezTo>
                <a:cubicBezTo>
                  <a:pt x="1371" y="1357"/>
                  <a:pt x="1370" y="1357"/>
                  <a:pt x="1369" y="1357"/>
                </a:cubicBezTo>
                <a:cubicBezTo>
                  <a:pt x="1368" y="1357"/>
                  <a:pt x="1367" y="1357"/>
                  <a:pt x="1367" y="1357"/>
                </a:cubicBezTo>
                <a:cubicBezTo>
                  <a:pt x="1366" y="1358"/>
                  <a:pt x="1366" y="1358"/>
                  <a:pt x="1366" y="1358"/>
                </a:cubicBezTo>
                <a:cubicBezTo>
                  <a:pt x="1360" y="1358"/>
                  <a:pt x="1360" y="1358"/>
                  <a:pt x="1360" y="1358"/>
                </a:cubicBezTo>
                <a:cubicBezTo>
                  <a:pt x="1358" y="1355"/>
                  <a:pt x="1358" y="1355"/>
                  <a:pt x="1358" y="1355"/>
                </a:cubicBezTo>
                <a:cubicBezTo>
                  <a:pt x="1355" y="1356"/>
                  <a:pt x="1355" y="1356"/>
                  <a:pt x="1355" y="1356"/>
                </a:cubicBezTo>
                <a:cubicBezTo>
                  <a:pt x="1353" y="1356"/>
                  <a:pt x="1352" y="1356"/>
                  <a:pt x="1350" y="1355"/>
                </a:cubicBezTo>
                <a:cubicBezTo>
                  <a:pt x="1330" y="1359"/>
                  <a:pt x="1330" y="1359"/>
                  <a:pt x="1330" y="1359"/>
                </a:cubicBezTo>
                <a:cubicBezTo>
                  <a:pt x="1330" y="1364"/>
                  <a:pt x="1330" y="1364"/>
                  <a:pt x="1330" y="1364"/>
                </a:cubicBezTo>
                <a:cubicBezTo>
                  <a:pt x="1316" y="1359"/>
                  <a:pt x="1316" y="1359"/>
                  <a:pt x="1316" y="1359"/>
                </a:cubicBezTo>
                <a:cubicBezTo>
                  <a:pt x="1299" y="1359"/>
                  <a:pt x="1299" y="1359"/>
                  <a:pt x="1299" y="1359"/>
                </a:cubicBezTo>
                <a:cubicBezTo>
                  <a:pt x="1296" y="1359"/>
                  <a:pt x="1294" y="1359"/>
                  <a:pt x="1290" y="1359"/>
                </a:cubicBezTo>
                <a:cubicBezTo>
                  <a:pt x="1288" y="1359"/>
                  <a:pt x="1287" y="1359"/>
                  <a:pt x="1285" y="1359"/>
                </a:cubicBezTo>
                <a:cubicBezTo>
                  <a:pt x="1283" y="1359"/>
                  <a:pt x="1280" y="1359"/>
                  <a:pt x="1278" y="1359"/>
                </a:cubicBezTo>
                <a:cubicBezTo>
                  <a:pt x="1278" y="1362"/>
                  <a:pt x="1278" y="1362"/>
                  <a:pt x="1278" y="1362"/>
                </a:cubicBezTo>
                <a:cubicBezTo>
                  <a:pt x="1271" y="1360"/>
                  <a:pt x="1271" y="1360"/>
                  <a:pt x="1271" y="1360"/>
                </a:cubicBezTo>
                <a:cubicBezTo>
                  <a:pt x="1270" y="1360"/>
                  <a:pt x="1269" y="1360"/>
                  <a:pt x="1268" y="1360"/>
                </a:cubicBezTo>
                <a:cubicBezTo>
                  <a:pt x="1267" y="1359"/>
                  <a:pt x="1267" y="1359"/>
                  <a:pt x="1266" y="1359"/>
                </a:cubicBezTo>
                <a:cubicBezTo>
                  <a:pt x="1264" y="1361"/>
                  <a:pt x="1263" y="1361"/>
                  <a:pt x="1262" y="1361"/>
                </a:cubicBezTo>
                <a:cubicBezTo>
                  <a:pt x="1261" y="1361"/>
                  <a:pt x="1260" y="1361"/>
                  <a:pt x="1259" y="1360"/>
                </a:cubicBezTo>
                <a:cubicBezTo>
                  <a:pt x="1257" y="1359"/>
                  <a:pt x="1257" y="1359"/>
                  <a:pt x="1257" y="1359"/>
                </a:cubicBezTo>
                <a:cubicBezTo>
                  <a:pt x="1256" y="1358"/>
                  <a:pt x="1256" y="1358"/>
                  <a:pt x="1256" y="1358"/>
                </a:cubicBezTo>
                <a:cubicBezTo>
                  <a:pt x="1251" y="1358"/>
                  <a:pt x="1251" y="1358"/>
                  <a:pt x="1251" y="1358"/>
                </a:cubicBezTo>
                <a:cubicBezTo>
                  <a:pt x="1251" y="1357"/>
                  <a:pt x="1251" y="1357"/>
                  <a:pt x="1251" y="1357"/>
                </a:cubicBezTo>
                <a:cubicBezTo>
                  <a:pt x="1246" y="1357"/>
                  <a:pt x="1246" y="1357"/>
                  <a:pt x="1246" y="1357"/>
                </a:cubicBezTo>
                <a:cubicBezTo>
                  <a:pt x="1246" y="1358"/>
                  <a:pt x="1246" y="1358"/>
                  <a:pt x="1246" y="1358"/>
                </a:cubicBezTo>
                <a:cubicBezTo>
                  <a:pt x="1240" y="1358"/>
                  <a:pt x="1240" y="1358"/>
                  <a:pt x="1240" y="1358"/>
                </a:cubicBezTo>
                <a:cubicBezTo>
                  <a:pt x="1240" y="1359"/>
                  <a:pt x="1240" y="1359"/>
                  <a:pt x="1240" y="1359"/>
                </a:cubicBezTo>
                <a:cubicBezTo>
                  <a:pt x="1234" y="1359"/>
                  <a:pt x="1234" y="1359"/>
                  <a:pt x="1234" y="1359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7" y="1361"/>
                  <a:pt x="1226" y="1361"/>
                  <a:pt x="1225" y="1361"/>
                </a:cubicBezTo>
                <a:cubicBezTo>
                  <a:pt x="1224" y="1361"/>
                  <a:pt x="1224" y="1361"/>
                  <a:pt x="1224" y="1361"/>
                </a:cubicBezTo>
                <a:cubicBezTo>
                  <a:pt x="1224" y="1362"/>
                  <a:pt x="1224" y="1362"/>
                  <a:pt x="1224" y="1362"/>
                </a:cubicBezTo>
                <a:cubicBezTo>
                  <a:pt x="1211" y="1362"/>
                  <a:pt x="1211" y="1362"/>
                  <a:pt x="1211" y="1362"/>
                </a:cubicBezTo>
                <a:cubicBezTo>
                  <a:pt x="1211" y="1361"/>
                  <a:pt x="1211" y="1361"/>
                  <a:pt x="1211" y="1361"/>
                </a:cubicBezTo>
                <a:cubicBezTo>
                  <a:pt x="1207" y="1361"/>
                  <a:pt x="1207" y="1361"/>
                  <a:pt x="1207" y="1361"/>
                </a:cubicBezTo>
                <a:cubicBezTo>
                  <a:pt x="1207" y="1359"/>
                  <a:pt x="1207" y="1359"/>
                  <a:pt x="1207" y="1359"/>
                </a:cubicBezTo>
                <a:cubicBezTo>
                  <a:pt x="1204" y="1359"/>
                  <a:pt x="1204" y="1359"/>
                  <a:pt x="1204" y="1359"/>
                </a:cubicBezTo>
                <a:cubicBezTo>
                  <a:pt x="1199" y="1360"/>
                  <a:pt x="1194" y="1360"/>
                  <a:pt x="1190" y="1359"/>
                </a:cubicBezTo>
                <a:cubicBezTo>
                  <a:pt x="1188" y="1358"/>
                  <a:pt x="1188" y="1358"/>
                  <a:pt x="1188" y="1358"/>
                </a:cubicBezTo>
                <a:cubicBezTo>
                  <a:pt x="1188" y="1357"/>
                  <a:pt x="1188" y="1357"/>
                  <a:pt x="1188" y="1357"/>
                </a:cubicBezTo>
                <a:cubicBezTo>
                  <a:pt x="1172" y="1357"/>
                  <a:pt x="1172" y="1357"/>
                  <a:pt x="1172" y="1357"/>
                </a:cubicBezTo>
                <a:cubicBezTo>
                  <a:pt x="1172" y="1357"/>
                  <a:pt x="1172" y="1357"/>
                  <a:pt x="1171" y="1357"/>
                </a:cubicBezTo>
                <a:cubicBezTo>
                  <a:pt x="1167" y="1359"/>
                  <a:pt x="1163" y="1360"/>
                  <a:pt x="1160" y="1359"/>
                </a:cubicBezTo>
                <a:cubicBezTo>
                  <a:pt x="1156" y="1358"/>
                  <a:pt x="1156" y="1358"/>
                  <a:pt x="1156" y="1358"/>
                </a:cubicBezTo>
                <a:cubicBezTo>
                  <a:pt x="1151" y="1358"/>
                  <a:pt x="1151" y="1358"/>
                  <a:pt x="1151" y="1358"/>
                </a:cubicBezTo>
                <a:cubicBezTo>
                  <a:pt x="1151" y="1357"/>
                  <a:pt x="1151" y="1357"/>
                  <a:pt x="1151" y="1357"/>
                </a:cubicBezTo>
                <a:cubicBezTo>
                  <a:pt x="1140" y="1357"/>
                  <a:pt x="1140" y="1357"/>
                  <a:pt x="1140" y="1357"/>
                </a:cubicBezTo>
                <a:cubicBezTo>
                  <a:pt x="1140" y="1358"/>
                  <a:pt x="1140" y="1358"/>
                  <a:pt x="1140" y="1358"/>
                </a:cubicBezTo>
                <a:cubicBezTo>
                  <a:pt x="1127" y="1358"/>
                  <a:pt x="1127" y="1358"/>
                  <a:pt x="1127" y="1358"/>
                </a:cubicBezTo>
                <a:cubicBezTo>
                  <a:pt x="1127" y="1357"/>
                  <a:pt x="1127" y="1357"/>
                  <a:pt x="1127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14" y="1357"/>
                  <a:pt x="1114" y="1357"/>
                  <a:pt x="1114" y="1357"/>
                </a:cubicBezTo>
                <a:cubicBezTo>
                  <a:pt x="1114" y="1358"/>
                  <a:pt x="1114" y="1358"/>
                  <a:pt x="1114" y="1358"/>
                </a:cubicBezTo>
                <a:cubicBezTo>
                  <a:pt x="1103" y="1358"/>
                  <a:pt x="1103" y="1358"/>
                  <a:pt x="1103" y="1358"/>
                </a:cubicBezTo>
                <a:cubicBezTo>
                  <a:pt x="1103" y="1359"/>
                  <a:pt x="1103" y="1359"/>
                  <a:pt x="1103" y="1359"/>
                </a:cubicBezTo>
                <a:cubicBezTo>
                  <a:pt x="1083" y="1361"/>
                  <a:pt x="1083" y="1361"/>
                  <a:pt x="1083" y="1361"/>
                </a:cubicBezTo>
                <a:cubicBezTo>
                  <a:pt x="1081" y="1357"/>
                  <a:pt x="1081" y="1357"/>
                  <a:pt x="1081" y="1357"/>
                </a:cubicBezTo>
                <a:cubicBezTo>
                  <a:pt x="1080" y="1356"/>
                  <a:pt x="1078" y="1356"/>
                  <a:pt x="1074" y="1356"/>
                </a:cubicBezTo>
                <a:cubicBezTo>
                  <a:pt x="1074" y="1356"/>
                  <a:pt x="1073" y="1356"/>
                  <a:pt x="1072" y="1356"/>
                </a:cubicBezTo>
                <a:cubicBezTo>
                  <a:pt x="1072" y="1358"/>
                  <a:pt x="1072" y="1358"/>
                  <a:pt x="1072" y="1358"/>
                </a:cubicBezTo>
                <a:cubicBezTo>
                  <a:pt x="1059" y="1358"/>
                  <a:pt x="1059" y="1358"/>
                  <a:pt x="1059" y="1358"/>
                </a:cubicBezTo>
                <a:cubicBezTo>
                  <a:pt x="1059" y="1357"/>
                  <a:pt x="1059" y="1357"/>
                  <a:pt x="1059" y="1357"/>
                </a:cubicBezTo>
                <a:cubicBezTo>
                  <a:pt x="1055" y="1357"/>
                  <a:pt x="1055" y="1357"/>
                  <a:pt x="1055" y="1357"/>
                </a:cubicBezTo>
                <a:cubicBezTo>
                  <a:pt x="1032" y="1360"/>
                  <a:pt x="1032" y="1360"/>
                  <a:pt x="1032" y="1360"/>
                </a:cubicBezTo>
                <a:cubicBezTo>
                  <a:pt x="1032" y="1358"/>
                  <a:pt x="1032" y="1358"/>
                  <a:pt x="1032" y="1358"/>
                </a:cubicBezTo>
                <a:cubicBezTo>
                  <a:pt x="1030" y="1358"/>
                  <a:pt x="1030" y="1358"/>
                  <a:pt x="1030" y="1358"/>
                </a:cubicBezTo>
                <a:cubicBezTo>
                  <a:pt x="1024" y="1359"/>
                  <a:pt x="1024" y="1359"/>
                  <a:pt x="1024" y="1359"/>
                </a:cubicBezTo>
                <a:cubicBezTo>
                  <a:pt x="1024" y="1358"/>
                  <a:pt x="1024" y="1358"/>
                  <a:pt x="1024" y="1358"/>
                </a:cubicBezTo>
                <a:cubicBezTo>
                  <a:pt x="1019" y="1359"/>
                  <a:pt x="1019" y="1359"/>
                  <a:pt x="1019" y="1359"/>
                </a:cubicBezTo>
                <a:cubicBezTo>
                  <a:pt x="1019" y="1363"/>
                  <a:pt x="1019" y="1363"/>
                  <a:pt x="1019" y="1363"/>
                </a:cubicBezTo>
                <a:cubicBezTo>
                  <a:pt x="1012" y="1361"/>
                  <a:pt x="1012" y="1361"/>
                  <a:pt x="1012" y="1361"/>
                </a:cubicBezTo>
                <a:cubicBezTo>
                  <a:pt x="987" y="1360"/>
                  <a:pt x="987" y="1360"/>
                  <a:pt x="987" y="1360"/>
                </a:cubicBezTo>
                <a:cubicBezTo>
                  <a:pt x="984" y="1361"/>
                  <a:pt x="984" y="1361"/>
                  <a:pt x="984" y="1361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77" y="1364"/>
                  <a:pt x="977" y="1364"/>
                  <a:pt x="977" y="1364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0" y="1361"/>
                  <a:pt x="970" y="1361"/>
                  <a:pt x="970" y="1361"/>
                </a:cubicBezTo>
                <a:cubicBezTo>
                  <a:pt x="970" y="1362"/>
                  <a:pt x="970" y="1362"/>
                  <a:pt x="970" y="1362"/>
                </a:cubicBezTo>
                <a:cubicBezTo>
                  <a:pt x="957" y="1362"/>
                  <a:pt x="957" y="1362"/>
                  <a:pt x="957" y="1362"/>
                </a:cubicBezTo>
                <a:cubicBezTo>
                  <a:pt x="957" y="1361"/>
                  <a:pt x="957" y="1361"/>
                  <a:pt x="957" y="1361"/>
                </a:cubicBezTo>
                <a:cubicBezTo>
                  <a:pt x="956" y="1360"/>
                  <a:pt x="956" y="1360"/>
                  <a:pt x="956" y="1360"/>
                </a:cubicBezTo>
                <a:cubicBezTo>
                  <a:pt x="955" y="1360"/>
                  <a:pt x="955" y="1360"/>
                  <a:pt x="954" y="1359"/>
                </a:cubicBezTo>
                <a:cubicBezTo>
                  <a:pt x="953" y="1359"/>
                  <a:pt x="953" y="1359"/>
                  <a:pt x="953" y="1359"/>
                </a:cubicBezTo>
                <a:cubicBezTo>
                  <a:pt x="953" y="1363"/>
                  <a:pt x="953" y="1363"/>
                  <a:pt x="953" y="1363"/>
                </a:cubicBezTo>
                <a:cubicBezTo>
                  <a:pt x="947" y="1361"/>
                  <a:pt x="947" y="1361"/>
                  <a:pt x="947" y="1361"/>
                </a:cubicBezTo>
                <a:cubicBezTo>
                  <a:pt x="947" y="1362"/>
                  <a:pt x="947" y="1362"/>
                  <a:pt x="947" y="1362"/>
                </a:cubicBezTo>
                <a:cubicBezTo>
                  <a:pt x="941" y="1362"/>
                  <a:pt x="941" y="1362"/>
                  <a:pt x="941" y="1362"/>
                </a:cubicBezTo>
                <a:cubicBezTo>
                  <a:pt x="941" y="1363"/>
                  <a:pt x="941" y="1363"/>
                  <a:pt x="941" y="1363"/>
                </a:cubicBezTo>
                <a:cubicBezTo>
                  <a:pt x="937" y="1362"/>
                  <a:pt x="937" y="1362"/>
                  <a:pt x="937" y="1362"/>
                </a:cubicBezTo>
                <a:cubicBezTo>
                  <a:pt x="934" y="1362"/>
                  <a:pt x="934" y="1362"/>
                  <a:pt x="934" y="1362"/>
                </a:cubicBezTo>
                <a:cubicBezTo>
                  <a:pt x="934" y="1361"/>
                  <a:pt x="934" y="1361"/>
                  <a:pt x="934" y="1361"/>
                </a:cubicBezTo>
                <a:cubicBezTo>
                  <a:pt x="926" y="1360"/>
                  <a:pt x="926" y="1360"/>
                  <a:pt x="926" y="1360"/>
                </a:cubicBezTo>
                <a:cubicBezTo>
                  <a:pt x="926" y="1358"/>
                  <a:pt x="926" y="1358"/>
                  <a:pt x="926" y="1358"/>
                </a:cubicBezTo>
                <a:cubicBezTo>
                  <a:pt x="925" y="1358"/>
                  <a:pt x="924" y="1358"/>
                  <a:pt x="923" y="1358"/>
                </a:cubicBezTo>
                <a:cubicBezTo>
                  <a:pt x="921" y="1358"/>
                  <a:pt x="918" y="1359"/>
                  <a:pt x="915" y="1359"/>
                </a:cubicBezTo>
                <a:cubicBezTo>
                  <a:pt x="912" y="1359"/>
                  <a:pt x="910" y="1359"/>
                  <a:pt x="907" y="1358"/>
                </a:cubicBezTo>
                <a:cubicBezTo>
                  <a:pt x="905" y="1357"/>
                  <a:pt x="905" y="1357"/>
                  <a:pt x="905" y="1357"/>
                </a:cubicBezTo>
                <a:cubicBezTo>
                  <a:pt x="903" y="1357"/>
                  <a:pt x="903" y="1357"/>
                  <a:pt x="903" y="1357"/>
                </a:cubicBezTo>
                <a:cubicBezTo>
                  <a:pt x="902" y="1358"/>
                  <a:pt x="902" y="1358"/>
                  <a:pt x="902" y="1358"/>
                </a:cubicBezTo>
                <a:cubicBezTo>
                  <a:pt x="899" y="1358"/>
                  <a:pt x="899" y="1358"/>
                  <a:pt x="899" y="1358"/>
                </a:cubicBezTo>
                <a:cubicBezTo>
                  <a:pt x="898" y="1358"/>
                  <a:pt x="898" y="1358"/>
                  <a:pt x="897" y="1358"/>
                </a:cubicBezTo>
                <a:cubicBezTo>
                  <a:pt x="893" y="1357"/>
                  <a:pt x="893" y="1357"/>
                  <a:pt x="893" y="1357"/>
                </a:cubicBezTo>
                <a:cubicBezTo>
                  <a:pt x="881" y="1358"/>
                  <a:pt x="881" y="1358"/>
                  <a:pt x="881" y="1358"/>
                </a:cubicBezTo>
                <a:cubicBezTo>
                  <a:pt x="881" y="1359"/>
                  <a:pt x="881" y="1359"/>
                  <a:pt x="881" y="1359"/>
                </a:cubicBezTo>
                <a:cubicBezTo>
                  <a:pt x="879" y="1359"/>
                  <a:pt x="879" y="1359"/>
                  <a:pt x="879" y="1359"/>
                </a:cubicBezTo>
                <a:cubicBezTo>
                  <a:pt x="879" y="1363"/>
                  <a:pt x="879" y="1363"/>
                  <a:pt x="879" y="1363"/>
                </a:cubicBezTo>
                <a:cubicBezTo>
                  <a:pt x="873" y="1361"/>
                  <a:pt x="873" y="1361"/>
                  <a:pt x="873" y="1361"/>
                </a:cubicBezTo>
                <a:cubicBezTo>
                  <a:pt x="873" y="1362"/>
                  <a:pt x="873" y="1362"/>
                  <a:pt x="873" y="1362"/>
                </a:cubicBezTo>
                <a:cubicBezTo>
                  <a:pt x="870" y="1362"/>
                  <a:pt x="870" y="1362"/>
                  <a:pt x="870" y="1362"/>
                </a:cubicBezTo>
                <a:cubicBezTo>
                  <a:pt x="869" y="1365"/>
                  <a:pt x="865" y="1366"/>
                  <a:pt x="864" y="1366"/>
                </a:cubicBezTo>
                <a:cubicBezTo>
                  <a:pt x="858" y="1368"/>
                  <a:pt x="858" y="1368"/>
                  <a:pt x="858" y="1368"/>
                </a:cubicBezTo>
                <a:cubicBezTo>
                  <a:pt x="856" y="1362"/>
                  <a:pt x="856" y="1362"/>
                  <a:pt x="856" y="1362"/>
                </a:cubicBezTo>
                <a:cubicBezTo>
                  <a:pt x="854" y="1361"/>
                  <a:pt x="853" y="1360"/>
                  <a:pt x="851" y="1360"/>
                </a:cubicBezTo>
                <a:cubicBezTo>
                  <a:pt x="850" y="1359"/>
                  <a:pt x="849" y="1359"/>
                  <a:pt x="848" y="1358"/>
                </a:cubicBezTo>
                <a:cubicBezTo>
                  <a:pt x="844" y="1360"/>
                  <a:pt x="844" y="1360"/>
                  <a:pt x="844" y="1360"/>
                </a:cubicBezTo>
                <a:cubicBezTo>
                  <a:pt x="842" y="1359"/>
                  <a:pt x="842" y="1359"/>
                  <a:pt x="842" y="1359"/>
                </a:cubicBezTo>
                <a:cubicBezTo>
                  <a:pt x="841" y="1358"/>
                  <a:pt x="839" y="1357"/>
                  <a:pt x="836" y="1357"/>
                </a:cubicBezTo>
                <a:cubicBezTo>
                  <a:pt x="836" y="1360"/>
                  <a:pt x="836" y="1360"/>
                  <a:pt x="836" y="1360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26" y="1359"/>
                  <a:pt x="826" y="1359"/>
                  <a:pt x="826" y="1359"/>
                </a:cubicBezTo>
                <a:cubicBezTo>
                  <a:pt x="826" y="1361"/>
                  <a:pt x="826" y="1361"/>
                  <a:pt x="826" y="1361"/>
                </a:cubicBezTo>
                <a:cubicBezTo>
                  <a:pt x="820" y="1362"/>
                  <a:pt x="820" y="1362"/>
                  <a:pt x="820" y="1362"/>
                </a:cubicBezTo>
                <a:cubicBezTo>
                  <a:pt x="819" y="1362"/>
                  <a:pt x="818" y="1362"/>
                  <a:pt x="818" y="1361"/>
                </a:cubicBezTo>
                <a:cubicBezTo>
                  <a:pt x="817" y="1364"/>
                  <a:pt x="817" y="1364"/>
                  <a:pt x="817" y="1364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799" y="1361"/>
                  <a:pt x="799" y="1361"/>
                  <a:pt x="799" y="1361"/>
                </a:cubicBezTo>
                <a:cubicBezTo>
                  <a:pt x="799" y="1362"/>
                  <a:pt x="799" y="1362"/>
                  <a:pt x="799" y="1362"/>
                </a:cubicBezTo>
                <a:cubicBezTo>
                  <a:pt x="793" y="1362"/>
                  <a:pt x="793" y="1362"/>
                  <a:pt x="793" y="1362"/>
                </a:cubicBezTo>
                <a:cubicBezTo>
                  <a:pt x="792" y="1362"/>
                  <a:pt x="791" y="1363"/>
                  <a:pt x="791" y="1364"/>
                </a:cubicBezTo>
                <a:lnTo>
                  <a:pt x="782" y="1369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he-IL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 anchor="b">
            <a:normAutofit/>
          </a:bodyPr>
          <a:lstStyle>
            <a:lvl1pPr algn="r" rtl="1">
              <a:defRPr sz="3600" b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 flipH="1">
            <a:off x="1722057" y="2087880"/>
            <a:ext cx="5791200" cy="3886200"/>
          </a:xfrm>
        </p:spPr>
        <p:txBody>
          <a:bodyPr rtlCol="1">
            <a:normAutofit/>
          </a:bodyPr>
          <a:lstStyle>
            <a:lvl1pPr algn="r" rtl="1"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he-IL" noProof="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 flipH="1">
            <a:off x="7923212" y="3429000"/>
            <a:ext cx="2743200" cy="25146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dirty="0"/>
              <a:t>הוסף כותרת תחתונה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BED61C2-8F25-47AA-8972-768326ECA085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צורה חופשית 15"/>
          <p:cNvSpPr>
            <a:spLocks/>
          </p:cNvSpPr>
          <p:nvPr/>
        </p:nvSpPr>
        <p:spPr bwMode="auto">
          <a:xfrm flipH="1">
            <a:off x="4512500" y="1905000"/>
            <a:ext cx="6153912" cy="4251960"/>
          </a:xfrm>
          <a:custGeom>
            <a:avLst/>
            <a:gdLst>
              <a:gd name="T0" fmla="*/ 696 w 1967"/>
              <a:gd name="T1" fmla="*/ 1361 h 1369"/>
              <a:gd name="T2" fmla="*/ 618 w 1967"/>
              <a:gd name="T3" fmla="*/ 1360 h 1369"/>
              <a:gd name="T4" fmla="*/ 517 w 1967"/>
              <a:gd name="T5" fmla="*/ 1359 h 1369"/>
              <a:gd name="T6" fmla="*/ 443 w 1967"/>
              <a:gd name="T7" fmla="*/ 1361 h 1369"/>
              <a:gd name="T8" fmla="*/ 361 w 1967"/>
              <a:gd name="T9" fmla="*/ 1358 h 1369"/>
              <a:gd name="T10" fmla="*/ 260 w 1967"/>
              <a:gd name="T11" fmla="*/ 1359 h 1369"/>
              <a:gd name="T12" fmla="*/ 166 w 1967"/>
              <a:gd name="T13" fmla="*/ 1359 h 1369"/>
              <a:gd name="T14" fmla="*/ 104 w 1967"/>
              <a:gd name="T15" fmla="*/ 1356 h 1369"/>
              <a:gd name="T16" fmla="*/ 7 w 1967"/>
              <a:gd name="T17" fmla="*/ 1327 h 1369"/>
              <a:gd name="T18" fmla="*/ 7 w 1967"/>
              <a:gd name="T19" fmla="*/ 1226 h 1369"/>
              <a:gd name="T20" fmla="*/ 9 w 1967"/>
              <a:gd name="T21" fmla="*/ 1139 h 1369"/>
              <a:gd name="T22" fmla="*/ 4 w 1967"/>
              <a:gd name="T23" fmla="*/ 1042 h 1369"/>
              <a:gd name="T24" fmla="*/ 9 w 1967"/>
              <a:gd name="T25" fmla="*/ 896 h 1369"/>
              <a:gd name="T26" fmla="*/ 7 w 1967"/>
              <a:gd name="T27" fmla="*/ 758 h 1369"/>
              <a:gd name="T28" fmla="*/ 9 w 1967"/>
              <a:gd name="T29" fmla="*/ 614 h 1369"/>
              <a:gd name="T30" fmla="*/ 5 w 1967"/>
              <a:gd name="T31" fmla="*/ 443 h 1369"/>
              <a:gd name="T32" fmla="*/ 9 w 1967"/>
              <a:gd name="T33" fmla="*/ 365 h 1369"/>
              <a:gd name="T34" fmla="*/ 5 w 1967"/>
              <a:gd name="T35" fmla="*/ 195 h 1369"/>
              <a:gd name="T36" fmla="*/ 6 w 1967"/>
              <a:gd name="T37" fmla="*/ 107 h 1369"/>
              <a:gd name="T38" fmla="*/ 8 w 1967"/>
              <a:gd name="T39" fmla="*/ 9 h 1369"/>
              <a:gd name="T40" fmla="*/ 120 w 1967"/>
              <a:gd name="T41" fmla="*/ 8 h 1369"/>
              <a:gd name="T42" fmla="*/ 192 w 1967"/>
              <a:gd name="T43" fmla="*/ 5 h 1369"/>
              <a:gd name="T44" fmla="*/ 279 w 1967"/>
              <a:gd name="T45" fmla="*/ 12 h 1369"/>
              <a:gd name="T46" fmla="*/ 374 w 1967"/>
              <a:gd name="T47" fmla="*/ 7 h 1369"/>
              <a:gd name="T48" fmla="*/ 447 w 1967"/>
              <a:gd name="T49" fmla="*/ 10 h 1369"/>
              <a:gd name="T50" fmla="*/ 552 w 1967"/>
              <a:gd name="T51" fmla="*/ 11 h 1369"/>
              <a:gd name="T52" fmla="*/ 630 w 1967"/>
              <a:gd name="T53" fmla="*/ 11 h 1369"/>
              <a:gd name="T54" fmla="*/ 706 w 1967"/>
              <a:gd name="T55" fmla="*/ 10 h 1369"/>
              <a:gd name="T56" fmla="*/ 799 w 1967"/>
              <a:gd name="T57" fmla="*/ 7 h 1369"/>
              <a:gd name="T58" fmla="*/ 879 w 1967"/>
              <a:gd name="T59" fmla="*/ 9 h 1369"/>
              <a:gd name="T60" fmla="*/ 956 w 1967"/>
              <a:gd name="T61" fmla="*/ 9 h 1369"/>
              <a:gd name="T62" fmla="*/ 1055 w 1967"/>
              <a:gd name="T63" fmla="*/ 12 h 1369"/>
              <a:gd name="T64" fmla="*/ 1188 w 1967"/>
              <a:gd name="T65" fmla="*/ 12 h 1369"/>
              <a:gd name="T66" fmla="*/ 1259 w 1967"/>
              <a:gd name="T67" fmla="*/ 9 h 1369"/>
              <a:gd name="T68" fmla="*/ 1378 w 1967"/>
              <a:gd name="T69" fmla="*/ 8 h 1369"/>
              <a:gd name="T70" fmla="*/ 1513 w 1967"/>
              <a:gd name="T71" fmla="*/ 10 h 1369"/>
              <a:gd name="T72" fmla="*/ 1634 w 1967"/>
              <a:gd name="T73" fmla="*/ 12 h 1369"/>
              <a:gd name="T74" fmla="*/ 1774 w 1967"/>
              <a:gd name="T75" fmla="*/ 11 h 1369"/>
              <a:gd name="T76" fmla="*/ 1869 w 1967"/>
              <a:gd name="T77" fmla="*/ 9 h 1369"/>
              <a:gd name="T78" fmla="*/ 1927 w 1967"/>
              <a:gd name="T79" fmla="*/ 6 h 1369"/>
              <a:gd name="T80" fmla="*/ 1963 w 1967"/>
              <a:gd name="T81" fmla="*/ 94 h 1369"/>
              <a:gd name="T82" fmla="*/ 1960 w 1967"/>
              <a:gd name="T83" fmla="*/ 185 h 1369"/>
              <a:gd name="T84" fmla="*/ 1959 w 1967"/>
              <a:gd name="T85" fmla="*/ 330 h 1369"/>
              <a:gd name="T86" fmla="*/ 1958 w 1967"/>
              <a:gd name="T87" fmla="*/ 428 h 1369"/>
              <a:gd name="T88" fmla="*/ 1958 w 1967"/>
              <a:gd name="T89" fmla="*/ 573 h 1369"/>
              <a:gd name="T90" fmla="*/ 1960 w 1967"/>
              <a:gd name="T91" fmla="*/ 721 h 1369"/>
              <a:gd name="T92" fmla="*/ 1957 w 1967"/>
              <a:gd name="T93" fmla="*/ 868 h 1369"/>
              <a:gd name="T94" fmla="*/ 1959 w 1967"/>
              <a:gd name="T95" fmla="*/ 1010 h 1369"/>
              <a:gd name="T96" fmla="*/ 1960 w 1967"/>
              <a:gd name="T97" fmla="*/ 1124 h 1369"/>
              <a:gd name="T98" fmla="*/ 1960 w 1967"/>
              <a:gd name="T99" fmla="*/ 1210 h 1369"/>
              <a:gd name="T100" fmla="*/ 1963 w 1967"/>
              <a:gd name="T101" fmla="*/ 1307 h 1369"/>
              <a:gd name="T102" fmla="*/ 1909 w 1967"/>
              <a:gd name="T103" fmla="*/ 1355 h 1369"/>
              <a:gd name="T104" fmla="*/ 1822 w 1967"/>
              <a:gd name="T105" fmla="*/ 1356 h 1369"/>
              <a:gd name="T106" fmla="*/ 1698 w 1967"/>
              <a:gd name="T107" fmla="*/ 1359 h 1369"/>
              <a:gd name="T108" fmla="*/ 1597 w 1967"/>
              <a:gd name="T109" fmla="*/ 1358 h 1369"/>
              <a:gd name="T110" fmla="*/ 1469 w 1967"/>
              <a:gd name="T111" fmla="*/ 1358 h 1369"/>
              <a:gd name="T112" fmla="*/ 1330 w 1967"/>
              <a:gd name="T113" fmla="*/ 1359 h 1369"/>
              <a:gd name="T114" fmla="*/ 1229 w 1967"/>
              <a:gd name="T115" fmla="*/ 1361 h 1369"/>
              <a:gd name="T116" fmla="*/ 1124 w 1967"/>
              <a:gd name="T117" fmla="*/ 1357 h 1369"/>
              <a:gd name="T118" fmla="*/ 981 w 1967"/>
              <a:gd name="T119" fmla="*/ 1363 h 1369"/>
              <a:gd name="T120" fmla="*/ 907 w 1967"/>
              <a:gd name="T121" fmla="*/ 1358 h 1369"/>
              <a:gd name="T122" fmla="*/ 830 w 1967"/>
              <a:gd name="T123" fmla="*/ 135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67" h="1369">
                <a:moveTo>
                  <a:pt x="782" y="1369"/>
                </a:moveTo>
                <a:cubicBezTo>
                  <a:pt x="782" y="1360"/>
                  <a:pt x="782" y="1360"/>
                  <a:pt x="782" y="1360"/>
                </a:cubicBezTo>
                <a:cubicBezTo>
                  <a:pt x="777" y="1362"/>
                  <a:pt x="777" y="1362"/>
                  <a:pt x="777" y="1362"/>
                </a:cubicBezTo>
                <a:cubicBezTo>
                  <a:pt x="777" y="1361"/>
                  <a:pt x="777" y="1361"/>
                  <a:pt x="777" y="1361"/>
                </a:cubicBezTo>
                <a:cubicBezTo>
                  <a:pt x="774" y="1362"/>
                  <a:pt x="774" y="1362"/>
                  <a:pt x="774" y="1362"/>
                </a:cubicBezTo>
                <a:cubicBezTo>
                  <a:pt x="772" y="1359"/>
                  <a:pt x="772" y="1359"/>
                  <a:pt x="772" y="1359"/>
                </a:cubicBezTo>
                <a:cubicBezTo>
                  <a:pt x="761" y="1359"/>
                  <a:pt x="761" y="1359"/>
                  <a:pt x="761" y="1359"/>
                </a:cubicBezTo>
                <a:cubicBezTo>
                  <a:pt x="757" y="1360"/>
                  <a:pt x="752" y="1360"/>
                  <a:pt x="749" y="1359"/>
                </a:cubicBezTo>
                <a:cubicBezTo>
                  <a:pt x="747" y="1358"/>
                  <a:pt x="747" y="1358"/>
                  <a:pt x="747" y="1358"/>
                </a:cubicBezTo>
                <a:cubicBezTo>
                  <a:pt x="746" y="1356"/>
                  <a:pt x="746" y="1356"/>
                  <a:pt x="746" y="1356"/>
                </a:cubicBezTo>
                <a:cubicBezTo>
                  <a:pt x="738" y="1359"/>
                  <a:pt x="738" y="1359"/>
                  <a:pt x="738" y="1359"/>
                </a:cubicBezTo>
                <a:cubicBezTo>
                  <a:pt x="738" y="1357"/>
                  <a:pt x="738" y="1357"/>
                  <a:pt x="738" y="1357"/>
                </a:cubicBezTo>
                <a:cubicBezTo>
                  <a:pt x="733" y="1358"/>
                  <a:pt x="733" y="1358"/>
                  <a:pt x="733" y="1358"/>
                </a:cubicBezTo>
                <a:cubicBezTo>
                  <a:pt x="732" y="1359"/>
                  <a:pt x="732" y="1359"/>
                  <a:pt x="732" y="1359"/>
                </a:cubicBezTo>
                <a:cubicBezTo>
                  <a:pt x="730" y="1359"/>
                  <a:pt x="730" y="1359"/>
                  <a:pt x="730" y="1359"/>
                </a:cubicBezTo>
                <a:cubicBezTo>
                  <a:pt x="730" y="1362"/>
                  <a:pt x="730" y="1362"/>
                  <a:pt x="730" y="1362"/>
                </a:cubicBezTo>
                <a:cubicBezTo>
                  <a:pt x="723" y="1360"/>
                  <a:pt x="723" y="1360"/>
                  <a:pt x="723" y="1360"/>
                </a:cubicBezTo>
                <a:cubicBezTo>
                  <a:pt x="723" y="1361"/>
                  <a:pt x="723" y="1361"/>
                  <a:pt x="723" y="1361"/>
                </a:cubicBezTo>
                <a:cubicBezTo>
                  <a:pt x="710" y="1361"/>
                  <a:pt x="710" y="1361"/>
                  <a:pt x="710" y="1361"/>
                </a:cubicBezTo>
                <a:cubicBezTo>
                  <a:pt x="710" y="1359"/>
                  <a:pt x="710" y="1359"/>
                  <a:pt x="710" y="1359"/>
                </a:cubicBezTo>
                <a:cubicBezTo>
                  <a:pt x="706" y="1359"/>
                  <a:pt x="706" y="1359"/>
                  <a:pt x="706" y="1359"/>
                </a:cubicBezTo>
                <a:cubicBezTo>
                  <a:pt x="699" y="1361"/>
                  <a:pt x="699" y="1361"/>
                  <a:pt x="699" y="1361"/>
                </a:cubicBezTo>
                <a:cubicBezTo>
                  <a:pt x="699" y="1362"/>
                  <a:pt x="699" y="1362"/>
                  <a:pt x="699" y="1362"/>
                </a:cubicBezTo>
                <a:cubicBezTo>
                  <a:pt x="696" y="1361"/>
                  <a:pt x="696" y="1361"/>
                  <a:pt x="696" y="1361"/>
                </a:cubicBezTo>
                <a:cubicBezTo>
                  <a:pt x="693" y="1362"/>
                  <a:pt x="693" y="1362"/>
                  <a:pt x="693" y="1362"/>
                </a:cubicBezTo>
                <a:cubicBezTo>
                  <a:pt x="693" y="1361"/>
                  <a:pt x="693" y="1361"/>
                  <a:pt x="693" y="1361"/>
                </a:cubicBezTo>
                <a:cubicBezTo>
                  <a:pt x="682" y="1358"/>
                  <a:pt x="682" y="1358"/>
                  <a:pt x="682" y="1358"/>
                </a:cubicBezTo>
                <a:cubicBezTo>
                  <a:pt x="681" y="1359"/>
                  <a:pt x="681" y="1359"/>
                  <a:pt x="680" y="1359"/>
                </a:cubicBezTo>
                <a:cubicBezTo>
                  <a:pt x="672" y="1362"/>
                  <a:pt x="672" y="1362"/>
                  <a:pt x="672" y="1362"/>
                </a:cubicBezTo>
                <a:cubicBezTo>
                  <a:pt x="672" y="1358"/>
                  <a:pt x="672" y="1358"/>
                  <a:pt x="672" y="1358"/>
                </a:cubicBezTo>
                <a:cubicBezTo>
                  <a:pt x="670" y="1358"/>
                  <a:pt x="670" y="1358"/>
                  <a:pt x="670" y="1358"/>
                </a:cubicBezTo>
                <a:cubicBezTo>
                  <a:pt x="670" y="1356"/>
                  <a:pt x="670" y="1356"/>
                  <a:pt x="670" y="1356"/>
                </a:cubicBezTo>
                <a:cubicBezTo>
                  <a:pt x="669" y="1356"/>
                  <a:pt x="669" y="1356"/>
                  <a:pt x="669" y="1356"/>
                </a:cubicBezTo>
                <a:cubicBezTo>
                  <a:pt x="668" y="1357"/>
                  <a:pt x="666" y="1357"/>
                  <a:pt x="665" y="1357"/>
                </a:cubicBezTo>
                <a:cubicBezTo>
                  <a:pt x="665" y="1357"/>
                  <a:pt x="664" y="1357"/>
                  <a:pt x="664" y="1357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3" y="1356"/>
                  <a:pt x="653" y="1356"/>
                  <a:pt x="653" y="1356"/>
                </a:cubicBezTo>
                <a:cubicBezTo>
                  <a:pt x="653" y="1355"/>
                  <a:pt x="653" y="1355"/>
                  <a:pt x="653" y="1355"/>
                </a:cubicBezTo>
                <a:cubicBezTo>
                  <a:pt x="646" y="1356"/>
                  <a:pt x="646" y="1356"/>
                  <a:pt x="646" y="1356"/>
                </a:cubicBezTo>
                <a:cubicBezTo>
                  <a:pt x="646" y="1357"/>
                  <a:pt x="646" y="1357"/>
                  <a:pt x="646" y="1357"/>
                </a:cubicBezTo>
                <a:cubicBezTo>
                  <a:pt x="637" y="1357"/>
                  <a:pt x="637" y="1357"/>
                  <a:pt x="637" y="1357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0" y="1358"/>
                  <a:pt x="630" y="1358"/>
                  <a:pt x="630" y="1358"/>
                </a:cubicBezTo>
                <a:cubicBezTo>
                  <a:pt x="629" y="1361"/>
                  <a:pt x="629" y="1361"/>
                  <a:pt x="629" y="1361"/>
                </a:cubicBezTo>
                <a:cubicBezTo>
                  <a:pt x="625" y="1359"/>
                  <a:pt x="625" y="1359"/>
                  <a:pt x="625" y="1359"/>
                </a:cubicBezTo>
                <a:cubicBezTo>
                  <a:pt x="624" y="1362"/>
                  <a:pt x="624" y="1362"/>
                  <a:pt x="624" y="1362"/>
                </a:cubicBezTo>
                <a:cubicBezTo>
                  <a:pt x="618" y="1360"/>
                  <a:pt x="618" y="1360"/>
                  <a:pt x="618" y="1360"/>
                </a:cubicBezTo>
                <a:cubicBezTo>
                  <a:pt x="617" y="1361"/>
                  <a:pt x="615" y="1361"/>
                  <a:pt x="614" y="1360"/>
                </a:cubicBezTo>
                <a:cubicBezTo>
                  <a:pt x="613" y="1360"/>
                  <a:pt x="613" y="1360"/>
                  <a:pt x="613" y="1360"/>
                </a:cubicBezTo>
                <a:cubicBezTo>
                  <a:pt x="613" y="1361"/>
                  <a:pt x="612" y="1361"/>
                  <a:pt x="612" y="1361"/>
                </a:cubicBezTo>
                <a:cubicBezTo>
                  <a:pt x="609" y="1361"/>
                  <a:pt x="609" y="1361"/>
                  <a:pt x="609" y="1361"/>
                </a:cubicBezTo>
                <a:cubicBezTo>
                  <a:pt x="608" y="1361"/>
                  <a:pt x="608" y="1361"/>
                  <a:pt x="607" y="1361"/>
                </a:cubicBezTo>
                <a:cubicBezTo>
                  <a:pt x="593" y="1361"/>
                  <a:pt x="593" y="1361"/>
                  <a:pt x="593" y="1361"/>
                </a:cubicBezTo>
                <a:cubicBezTo>
                  <a:pt x="593" y="1359"/>
                  <a:pt x="593" y="1359"/>
                  <a:pt x="593" y="1359"/>
                </a:cubicBezTo>
                <a:cubicBezTo>
                  <a:pt x="591" y="1359"/>
                  <a:pt x="591" y="1359"/>
                  <a:pt x="591" y="1359"/>
                </a:cubicBezTo>
                <a:cubicBezTo>
                  <a:pt x="583" y="1363"/>
                  <a:pt x="583" y="1363"/>
                  <a:pt x="583" y="1363"/>
                </a:cubicBezTo>
                <a:cubicBezTo>
                  <a:pt x="583" y="1358"/>
                  <a:pt x="583" y="1358"/>
                  <a:pt x="583" y="1358"/>
                </a:cubicBezTo>
                <a:cubicBezTo>
                  <a:pt x="576" y="1360"/>
                  <a:pt x="576" y="1360"/>
                  <a:pt x="576" y="1360"/>
                </a:cubicBezTo>
                <a:cubicBezTo>
                  <a:pt x="576" y="1356"/>
                  <a:pt x="576" y="1356"/>
                  <a:pt x="576" y="1356"/>
                </a:cubicBezTo>
                <a:cubicBezTo>
                  <a:pt x="575" y="1356"/>
                  <a:pt x="575" y="1356"/>
                  <a:pt x="575" y="1356"/>
                </a:cubicBezTo>
                <a:cubicBezTo>
                  <a:pt x="575" y="1358"/>
                  <a:pt x="575" y="1358"/>
                  <a:pt x="575" y="1358"/>
                </a:cubicBezTo>
                <a:cubicBezTo>
                  <a:pt x="569" y="1358"/>
                  <a:pt x="569" y="1358"/>
                  <a:pt x="569" y="1358"/>
                </a:cubicBezTo>
                <a:cubicBezTo>
                  <a:pt x="569" y="1359"/>
                  <a:pt x="569" y="1359"/>
                  <a:pt x="569" y="1359"/>
                </a:cubicBezTo>
                <a:cubicBezTo>
                  <a:pt x="555" y="1359"/>
                  <a:pt x="555" y="1359"/>
                  <a:pt x="555" y="1359"/>
                </a:cubicBezTo>
                <a:cubicBezTo>
                  <a:pt x="555" y="1358"/>
                  <a:pt x="555" y="1358"/>
                  <a:pt x="555" y="1358"/>
                </a:cubicBezTo>
                <a:cubicBezTo>
                  <a:pt x="552" y="1358"/>
                  <a:pt x="552" y="1358"/>
                  <a:pt x="552" y="1358"/>
                </a:cubicBezTo>
                <a:cubicBezTo>
                  <a:pt x="551" y="1356"/>
                  <a:pt x="551" y="1356"/>
                  <a:pt x="551" y="1356"/>
                </a:cubicBezTo>
                <a:cubicBezTo>
                  <a:pt x="524" y="1359"/>
                  <a:pt x="524" y="1359"/>
                  <a:pt x="524" y="1359"/>
                </a:cubicBezTo>
                <a:cubicBezTo>
                  <a:pt x="524" y="1358"/>
                  <a:pt x="524" y="1358"/>
                  <a:pt x="524" y="1358"/>
                </a:cubicBezTo>
                <a:cubicBezTo>
                  <a:pt x="522" y="1357"/>
                  <a:pt x="520" y="1357"/>
                  <a:pt x="518" y="1357"/>
                </a:cubicBezTo>
                <a:cubicBezTo>
                  <a:pt x="517" y="1359"/>
                  <a:pt x="517" y="1359"/>
                  <a:pt x="517" y="1359"/>
                </a:cubicBezTo>
                <a:cubicBezTo>
                  <a:pt x="512" y="1358"/>
                  <a:pt x="512" y="1358"/>
                  <a:pt x="512" y="1358"/>
                </a:cubicBezTo>
                <a:cubicBezTo>
                  <a:pt x="511" y="1361"/>
                  <a:pt x="511" y="1361"/>
                  <a:pt x="511" y="1361"/>
                </a:cubicBezTo>
                <a:cubicBezTo>
                  <a:pt x="505" y="1358"/>
                  <a:pt x="505" y="1358"/>
                  <a:pt x="505" y="1358"/>
                </a:cubicBezTo>
                <a:cubicBezTo>
                  <a:pt x="504" y="1358"/>
                  <a:pt x="504" y="1358"/>
                  <a:pt x="504" y="1358"/>
                </a:cubicBezTo>
                <a:cubicBezTo>
                  <a:pt x="504" y="1359"/>
                  <a:pt x="504" y="1359"/>
                  <a:pt x="504" y="1359"/>
                </a:cubicBezTo>
                <a:cubicBezTo>
                  <a:pt x="500" y="1359"/>
                  <a:pt x="500" y="1359"/>
                  <a:pt x="500" y="1359"/>
                </a:cubicBezTo>
                <a:cubicBezTo>
                  <a:pt x="496" y="1360"/>
                  <a:pt x="496" y="1360"/>
                  <a:pt x="496" y="1360"/>
                </a:cubicBezTo>
                <a:cubicBezTo>
                  <a:pt x="496" y="1361"/>
                  <a:pt x="496" y="1361"/>
                  <a:pt x="496" y="1361"/>
                </a:cubicBezTo>
                <a:cubicBezTo>
                  <a:pt x="488" y="1361"/>
                  <a:pt x="488" y="1361"/>
                  <a:pt x="488" y="1361"/>
                </a:cubicBezTo>
                <a:cubicBezTo>
                  <a:pt x="488" y="1363"/>
                  <a:pt x="488" y="1363"/>
                  <a:pt x="488" y="1363"/>
                </a:cubicBezTo>
                <a:cubicBezTo>
                  <a:pt x="480" y="1361"/>
                  <a:pt x="480" y="1361"/>
                  <a:pt x="480" y="1361"/>
                </a:cubicBezTo>
                <a:cubicBezTo>
                  <a:pt x="479" y="1363"/>
                  <a:pt x="479" y="1363"/>
                  <a:pt x="479" y="1363"/>
                </a:cubicBezTo>
                <a:cubicBezTo>
                  <a:pt x="468" y="1363"/>
                  <a:pt x="468" y="1363"/>
                  <a:pt x="468" y="1363"/>
                </a:cubicBezTo>
                <a:cubicBezTo>
                  <a:pt x="468" y="1362"/>
                  <a:pt x="468" y="1362"/>
                  <a:pt x="468" y="1362"/>
                </a:cubicBezTo>
                <a:cubicBezTo>
                  <a:pt x="467" y="1362"/>
                  <a:pt x="467" y="1362"/>
                  <a:pt x="467" y="1362"/>
                </a:cubicBezTo>
                <a:cubicBezTo>
                  <a:pt x="463" y="1362"/>
                  <a:pt x="463" y="1362"/>
                  <a:pt x="463" y="1362"/>
                </a:cubicBezTo>
                <a:cubicBezTo>
                  <a:pt x="463" y="1361"/>
                  <a:pt x="463" y="1361"/>
                  <a:pt x="463" y="1361"/>
                </a:cubicBezTo>
                <a:cubicBezTo>
                  <a:pt x="453" y="1360"/>
                  <a:pt x="453" y="1360"/>
                  <a:pt x="453" y="1360"/>
                </a:cubicBezTo>
                <a:cubicBezTo>
                  <a:pt x="453" y="1362"/>
                  <a:pt x="453" y="1362"/>
                  <a:pt x="453" y="1362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61"/>
                  <a:pt x="443" y="1361"/>
                  <a:pt x="443" y="1361"/>
                </a:cubicBezTo>
                <a:cubicBezTo>
                  <a:pt x="437" y="1359"/>
                  <a:pt x="437" y="1359"/>
                  <a:pt x="437" y="1359"/>
                </a:cubicBezTo>
                <a:cubicBezTo>
                  <a:pt x="431" y="1359"/>
                  <a:pt x="431" y="1359"/>
                  <a:pt x="431" y="1359"/>
                </a:cubicBezTo>
                <a:cubicBezTo>
                  <a:pt x="431" y="1361"/>
                  <a:pt x="431" y="1361"/>
                  <a:pt x="431" y="1361"/>
                </a:cubicBezTo>
                <a:cubicBezTo>
                  <a:pt x="422" y="1361"/>
                  <a:pt x="422" y="1361"/>
                  <a:pt x="422" y="1361"/>
                </a:cubicBezTo>
                <a:cubicBezTo>
                  <a:pt x="422" y="1360"/>
                  <a:pt x="422" y="1360"/>
                  <a:pt x="422" y="1360"/>
                </a:cubicBezTo>
                <a:cubicBezTo>
                  <a:pt x="421" y="1360"/>
                  <a:pt x="421" y="1360"/>
                  <a:pt x="420" y="1361"/>
                </a:cubicBezTo>
                <a:cubicBezTo>
                  <a:pt x="420" y="1361"/>
                  <a:pt x="419" y="1361"/>
                  <a:pt x="419" y="1361"/>
                </a:cubicBezTo>
                <a:cubicBezTo>
                  <a:pt x="418" y="1362"/>
                  <a:pt x="418" y="1362"/>
                  <a:pt x="418" y="1362"/>
                </a:cubicBezTo>
                <a:cubicBezTo>
                  <a:pt x="417" y="1362"/>
                  <a:pt x="417" y="1362"/>
                  <a:pt x="417" y="1362"/>
                </a:cubicBezTo>
                <a:cubicBezTo>
                  <a:pt x="416" y="1363"/>
                  <a:pt x="414" y="1364"/>
                  <a:pt x="412" y="1365"/>
                </a:cubicBezTo>
                <a:cubicBezTo>
                  <a:pt x="403" y="1367"/>
                  <a:pt x="403" y="1367"/>
                  <a:pt x="403" y="1367"/>
                </a:cubicBezTo>
                <a:cubicBezTo>
                  <a:pt x="403" y="1361"/>
                  <a:pt x="403" y="1361"/>
                  <a:pt x="403" y="1361"/>
                </a:cubicBezTo>
                <a:cubicBezTo>
                  <a:pt x="398" y="1361"/>
                  <a:pt x="398" y="1361"/>
                  <a:pt x="398" y="1361"/>
                </a:cubicBezTo>
                <a:cubicBezTo>
                  <a:pt x="398" y="1362"/>
                  <a:pt x="398" y="1362"/>
                  <a:pt x="398" y="1362"/>
                </a:cubicBezTo>
                <a:cubicBezTo>
                  <a:pt x="392" y="1361"/>
                  <a:pt x="392" y="1361"/>
                  <a:pt x="392" y="1361"/>
                </a:cubicBezTo>
                <a:cubicBezTo>
                  <a:pt x="387" y="1361"/>
                  <a:pt x="387" y="1361"/>
                  <a:pt x="387" y="1361"/>
                </a:cubicBezTo>
                <a:cubicBezTo>
                  <a:pt x="387" y="1360"/>
                  <a:pt x="387" y="1360"/>
                  <a:pt x="387" y="1360"/>
                </a:cubicBezTo>
                <a:cubicBezTo>
                  <a:pt x="385" y="1359"/>
                  <a:pt x="385" y="1359"/>
                  <a:pt x="385" y="1359"/>
                </a:cubicBezTo>
                <a:cubicBezTo>
                  <a:pt x="385" y="1360"/>
                  <a:pt x="385" y="1360"/>
                  <a:pt x="385" y="1360"/>
                </a:cubicBezTo>
                <a:cubicBezTo>
                  <a:pt x="382" y="1361"/>
                  <a:pt x="378" y="1362"/>
                  <a:pt x="374" y="1362"/>
                </a:cubicBezTo>
                <a:cubicBezTo>
                  <a:pt x="373" y="1362"/>
                  <a:pt x="371" y="1362"/>
                  <a:pt x="370" y="1362"/>
                </a:cubicBezTo>
                <a:cubicBezTo>
                  <a:pt x="367" y="1361"/>
                  <a:pt x="367" y="1361"/>
                  <a:pt x="367" y="1361"/>
                </a:cubicBezTo>
                <a:cubicBezTo>
                  <a:pt x="361" y="1361"/>
                  <a:pt x="361" y="1361"/>
                  <a:pt x="361" y="1361"/>
                </a:cubicBezTo>
                <a:cubicBezTo>
                  <a:pt x="361" y="1358"/>
                  <a:pt x="361" y="1358"/>
                  <a:pt x="361" y="1358"/>
                </a:cubicBezTo>
                <a:cubicBezTo>
                  <a:pt x="357" y="1357"/>
                  <a:pt x="357" y="1357"/>
                  <a:pt x="357" y="1357"/>
                </a:cubicBezTo>
                <a:cubicBezTo>
                  <a:pt x="355" y="1358"/>
                  <a:pt x="355" y="1358"/>
                  <a:pt x="355" y="1358"/>
                </a:cubicBezTo>
                <a:cubicBezTo>
                  <a:pt x="352" y="1359"/>
                  <a:pt x="348" y="1358"/>
                  <a:pt x="345" y="1358"/>
                </a:cubicBezTo>
                <a:cubicBezTo>
                  <a:pt x="344" y="1359"/>
                  <a:pt x="344" y="1359"/>
                  <a:pt x="344" y="1359"/>
                </a:cubicBezTo>
                <a:cubicBezTo>
                  <a:pt x="340" y="1359"/>
                  <a:pt x="340" y="1359"/>
                  <a:pt x="340" y="1359"/>
                </a:cubicBezTo>
                <a:cubicBezTo>
                  <a:pt x="340" y="1362"/>
                  <a:pt x="340" y="1362"/>
                  <a:pt x="340" y="1362"/>
                </a:cubicBezTo>
                <a:cubicBezTo>
                  <a:pt x="333" y="1361"/>
                  <a:pt x="333" y="1361"/>
                  <a:pt x="333" y="1361"/>
                </a:cubicBezTo>
                <a:cubicBezTo>
                  <a:pt x="321" y="1361"/>
                  <a:pt x="321" y="1361"/>
                  <a:pt x="321" y="1361"/>
                </a:cubicBezTo>
                <a:cubicBezTo>
                  <a:pt x="311" y="1364"/>
                  <a:pt x="311" y="1364"/>
                  <a:pt x="311" y="1364"/>
                </a:cubicBezTo>
                <a:cubicBezTo>
                  <a:pt x="311" y="1362"/>
                  <a:pt x="311" y="1362"/>
                  <a:pt x="311" y="1362"/>
                </a:cubicBezTo>
                <a:cubicBezTo>
                  <a:pt x="309" y="1362"/>
                  <a:pt x="307" y="1362"/>
                  <a:pt x="305" y="1361"/>
                </a:cubicBezTo>
                <a:cubicBezTo>
                  <a:pt x="303" y="1361"/>
                  <a:pt x="303" y="1361"/>
                  <a:pt x="303" y="1361"/>
                </a:cubicBezTo>
                <a:cubicBezTo>
                  <a:pt x="302" y="1358"/>
                  <a:pt x="302" y="1358"/>
                  <a:pt x="302" y="1358"/>
                </a:cubicBezTo>
                <a:cubicBezTo>
                  <a:pt x="301" y="1359"/>
                  <a:pt x="301" y="1359"/>
                  <a:pt x="300" y="1359"/>
                </a:cubicBezTo>
                <a:cubicBezTo>
                  <a:pt x="299" y="1359"/>
                  <a:pt x="299" y="1359"/>
                  <a:pt x="299" y="1359"/>
                </a:cubicBezTo>
                <a:cubicBezTo>
                  <a:pt x="293" y="1359"/>
                  <a:pt x="293" y="1359"/>
                  <a:pt x="293" y="1359"/>
                </a:cubicBezTo>
                <a:cubicBezTo>
                  <a:pt x="287" y="1361"/>
                  <a:pt x="287" y="1361"/>
                  <a:pt x="287" y="1361"/>
                </a:cubicBezTo>
                <a:cubicBezTo>
                  <a:pt x="286" y="1359"/>
                  <a:pt x="286" y="1359"/>
                  <a:pt x="286" y="1359"/>
                </a:cubicBezTo>
                <a:cubicBezTo>
                  <a:pt x="280" y="1359"/>
                  <a:pt x="280" y="1359"/>
                  <a:pt x="280" y="1359"/>
                </a:cubicBezTo>
                <a:cubicBezTo>
                  <a:pt x="280" y="1357"/>
                  <a:pt x="280" y="1357"/>
                  <a:pt x="280" y="1357"/>
                </a:cubicBezTo>
                <a:cubicBezTo>
                  <a:pt x="279" y="1357"/>
                  <a:pt x="279" y="1357"/>
                  <a:pt x="279" y="1357"/>
                </a:cubicBezTo>
                <a:cubicBezTo>
                  <a:pt x="279" y="1360"/>
                  <a:pt x="279" y="1360"/>
                  <a:pt x="279" y="1360"/>
                </a:cubicBezTo>
                <a:cubicBezTo>
                  <a:pt x="269" y="1357"/>
                  <a:pt x="269" y="1357"/>
                  <a:pt x="269" y="1357"/>
                </a:cubicBezTo>
                <a:cubicBezTo>
                  <a:pt x="264" y="1359"/>
                  <a:pt x="262" y="1359"/>
                  <a:pt x="260" y="1359"/>
                </a:cubicBezTo>
                <a:cubicBezTo>
                  <a:pt x="258" y="1359"/>
                  <a:pt x="258" y="1359"/>
                  <a:pt x="258" y="1359"/>
                </a:cubicBezTo>
                <a:cubicBezTo>
                  <a:pt x="254" y="1360"/>
                  <a:pt x="251" y="1359"/>
                  <a:pt x="249" y="1358"/>
                </a:cubicBezTo>
                <a:cubicBezTo>
                  <a:pt x="247" y="1358"/>
                  <a:pt x="247" y="1358"/>
                  <a:pt x="247" y="1358"/>
                </a:cubicBezTo>
                <a:cubicBezTo>
                  <a:pt x="239" y="1362"/>
                  <a:pt x="239" y="1362"/>
                  <a:pt x="239" y="1362"/>
                </a:cubicBezTo>
                <a:cubicBezTo>
                  <a:pt x="239" y="1358"/>
                  <a:pt x="239" y="1358"/>
                  <a:pt x="239" y="1358"/>
                </a:cubicBezTo>
                <a:cubicBezTo>
                  <a:pt x="232" y="1358"/>
                  <a:pt x="232" y="1358"/>
                  <a:pt x="232" y="1358"/>
                </a:cubicBezTo>
                <a:cubicBezTo>
                  <a:pt x="231" y="1359"/>
                  <a:pt x="230" y="1359"/>
                  <a:pt x="228" y="1359"/>
                </a:cubicBezTo>
                <a:cubicBezTo>
                  <a:pt x="227" y="1359"/>
                  <a:pt x="227" y="1359"/>
                  <a:pt x="227" y="1359"/>
                </a:cubicBezTo>
                <a:cubicBezTo>
                  <a:pt x="222" y="1359"/>
                  <a:pt x="222" y="1359"/>
                  <a:pt x="222" y="1359"/>
                </a:cubicBezTo>
                <a:cubicBezTo>
                  <a:pt x="222" y="1358"/>
                  <a:pt x="222" y="1358"/>
                  <a:pt x="222" y="1358"/>
                </a:cubicBezTo>
                <a:cubicBezTo>
                  <a:pt x="220" y="1358"/>
                  <a:pt x="220" y="1358"/>
                  <a:pt x="220" y="1358"/>
                </a:cubicBezTo>
                <a:cubicBezTo>
                  <a:pt x="220" y="1356"/>
                  <a:pt x="220" y="1356"/>
                  <a:pt x="220" y="1356"/>
                </a:cubicBezTo>
                <a:cubicBezTo>
                  <a:pt x="218" y="1356"/>
                  <a:pt x="216" y="1356"/>
                  <a:pt x="215" y="1356"/>
                </a:cubicBezTo>
                <a:cubicBezTo>
                  <a:pt x="215" y="1362"/>
                  <a:pt x="215" y="1362"/>
                  <a:pt x="215" y="1362"/>
                </a:cubicBezTo>
                <a:cubicBezTo>
                  <a:pt x="207" y="1358"/>
                  <a:pt x="207" y="1358"/>
                  <a:pt x="207" y="1358"/>
                </a:cubicBezTo>
                <a:cubicBezTo>
                  <a:pt x="205" y="1358"/>
                  <a:pt x="205" y="1358"/>
                  <a:pt x="205" y="1358"/>
                </a:cubicBezTo>
                <a:cubicBezTo>
                  <a:pt x="205" y="1359"/>
                  <a:pt x="205" y="1359"/>
                  <a:pt x="205" y="1359"/>
                </a:cubicBezTo>
                <a:cubicBezTo>
                  <a:pt x="198" y="1359"/>
                  <a:pt x="198" y="1359"/>
                  <a:pt x="198" y="1359"/>
                </a:cubicBezTo>
                <a:cubicBezTo>
                  <a:pt x="198" y="1361"/>
                  <a:pt x="198" y="1361"/>
                  <a:pt x="198" y="1361"/>
                </a:cubicBezTo>
                <a:cubicBezTo>
                  <a:pt x="194" y="1361"/>
                  <a:pt x="194" y="1361"/>
                  <a:pt x="194" y="1361"/>
                </a:cubicBezTo>
                <a:cubicBezTo>
                  <a:pt x="192" y="1364"/>
                  <a:pt x="192" y="1364"/>
                  <a:pt x="192" y="1364"/>
                </a:cubicBezTo>
                <a:cubicBezTo>
                  <a:pt x="182" y="1361"/>
                  <a:pt x="182" y="1361"/>
                  <a:pt x="182" y="1361"/>
                </a:cubicBezTo>
                <a:cubicBezTo>
                  <a:pt x="181" y="1362"/>
                  <a:pt x="181" y="1362"/>
                  <a:pt x="181" y="1362"/>
                </a:cubicBezTo>
                <a:cubicBezTo>
                  <a:pt x="175" y="1363"/>
                  <a:pt x="170" y="1360"/>
                  <a:pt x="166" y="1359"/>
                </a:cubicBezTo>
                <a:cubicBezTo>
                  <a:pt x="166" y="1358"/>
                  <a:pt x="165" y="1358"/>
                  <a:pt x="164" y="1358"/>
                </a:cubicBezTo>
                <a:cubicBezTo>
                  <a:pt x="164" y="1358"/>
                  <a:pt x="163" y="1358"/>
                  <a:pt x="163" y="1358"/>
                </a:cubicBezTo>
                <a:cubicBezTo>
                  <a:pt x="162" y="1359"/>
                  <a:pt x="160" y="1359"/>
                  <a:pt x="159" y="1359"/>
                </a:cubicBezTo>
                <a:cubicBezTo>
                  <a:pt x="153" y="1360"/>
                  <a:pt x="153" y="1360"/>
                  <a:pt x="153" y="1360"/>
                </a:cubicBezTo>
                <a:cubicBezTo>
                  <a:pt x="153" y="1359"/>
                  <a:pt x="153" y="1359"/>
                  <a:pt x="153" y="1359"/>
                </a:cubicBezTo>
                <a:cubicBezTo>
                  <a:pt x="152" y="1358"/>
                  <a:pt x="152" y="1358"/>
                  <a:pt x="152" y="1358"/>
                </a:cubicBezTo>
                <a:cubicBezTo>
                  <a:pt x="146" y="1358"/>
                  <a:pt x="146" y="1358"/>
                  <a:pt x="146" y="1358"/>
                </a:cubicBezTo>
                <a:cubicBezTo>
                  <a:pt x="145" y="1358"/>
                  <a:pt x="144" y="1358"/>
                  <a:pt x="144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1" y="1358"/>
                  <a:pt x="141" y="1357"/>
                  <a:pt x="140" y="1357"/>
                </a:cubicBezTo>
                <a:cubicBezTo>
                  <a:pt x="140" y="1357"/>
                  <a:pt x="140" y="1357"/>
                  <a:pt x="139" y="1357"/>
                </a:cubicBezTo>
                <a:cubicBezTo>
                  <a:pt x="139" y="1357"/>
                  <a:pt x="138" y="1358"/>
                  <a:pt x="136" y="1358"/>
                </a:cubicBezTo>
                <a:cubicBezTo>
                  <a:pt x="135" y="1361"/>
                  <a:pt x="135" y="1361"/>
                  <a:pt x="135" y="1361"/>
                </a:cubicBezTo>
                <a:cubicBezTo>
                  <a:pt x="130" y="1359"/>
                  <a:pt x="130" y="1359"/>
                  <a:pt x="130" y="1359"/>
                </a:cubicBezTo>
                <a:cubicBezTo>
                  <a:pt x="129" y="1360"/>
                  <a:pt x="128" y="1360"/>
                  <a:pt x="126" y="1361"/>
                </a:cubicBezTo>
                <a:cubicBezTo>
                  <a:pt x="125" y="1361"/>
                  <a:pt x="125" y="1361"/>
                  <a:pt x="125" y="1361"/>
                </a:cubicBezTo>
                <a:cubicBezTo>
                  <a:pt x="124" y="1362"/>
                  <a:pt x="124" y="1362"/>
                  <a:pt x="124" y="1362"/>
                </a:cubicBezTo>
                <a:cubicBezTo>
                  <a:pt x="121" y="1361"/>
                  <a:pt x="121" y="1361"/>
                  <a:pt x="121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06" y="1361"/>
                  <a:pt x="106" y="1361"/>
                  <a:pt x="106" y="1361"/>
                </a:cubicBezTo>
                <a:cubicBezTo>
                  <a:pt x="106" y="1359"/>
                  <a:pt x="106" y="1359"/>
                  <a:pt x="106" y="1359"/>
                </a:cubicBezTo>
                <a:cubicBezTo>
                  <a:pt x="104" y="1356"/>
                  <a:pt x="104" y="1356"/>
                  <a:pt x="104" y="1356"/>
                </a:cubicBezTo>
                <a:cubicBezTo>
                  <a:pt x="102" y="1356"/>
                  <a:pt x="102" y="1356"/>
                  <a:pt x="102" y="1356"/>
                </a:cubicBezTo>
                <a:cubicBezTo>
                  <a:pt x="99" y="1356"/>
                  <a:pt x="97" y="1356"/>
                  <a:pt x="95" y="1356"/>
                </a:cubicBezTo>
                <a:cubicBezTo>
                  <a:pt x="93" y="1356"/>
                  <a:pt x="91" y="1356"/>
                  <a:pt x="89" y="1356"/>
                </a:cubicBezTo>
                <a:cubicBezTo>
                  <a:pt x="89" y="1358"/>
                  <a:pt x="89" y="1358"/>
                  <a:pt x="89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1" y="1359"/>
                  <a:pt x="71" y="1359"/>
                  <a:pt x="71" y="1359"/>
                </a:cubicBezTo>
                <a:cubicBezTo>
                  <a:pt x="66" y="1358"/>
                  <a:pt x="66" y="1358"/>
                  <a:pt x="66" y="1358"/>
                </a:cubicBezTo>
                <a:cubicBezTo>
                  <a:pt x="63" y="1357"/>
                  <a:pt x="61" y="1357"/>
                  <a:pt x="59" y="1357"/>
                </a:cubicBezTo>
                <a:cubicBezTo>
                  <a:pt x="59" y="1358"/>
                  <a:pt x="59" y="1358"/>
                  <a:pt x="59" y="1358"/>
                </a:cubicBezTo>
                <a:cubicBezTo>
                  <a:pt x="52" y="1358"/>
                  <a:pt x="52" y="1358"/>
                  <a:pt x="52" y="1358"/>
                </a:cubicBezTo>
                <a:cubicBezTo>
                  <a:pt x="52" y="1359"/>
                  <a:pt x="52" y="1359"/>
                  <a:pt x="52" y="1359"/>
                </a:cubicBezTo>
                <a:cubicBezTo>
                  <a:pt x="42" y="1359"/>
                  <a:pt x="42" y="1359"/>
                  <a:pt x="42" y="1359"/>
                </a:cubicBezTo>
                <a:cubicBezTo>
                  <a:pt x="42" y="1361"/>
                  <a:pt x="42" y="1361"/>
                  <a:pt x="42" y="1361"/>
                </a:cubicBezTo>
                <a:cubicBezTo>
                  <a:pt x="32" y="1361"/>
                  <a:pt x="32" y="1361"/>
                  <a:pt x="32" y="1361"/>
                </a:cubicBezTo>
                <a:cubicBezTo>
                  <a:pt x="32" y="1363"/>
                  <a:pt x="32" y="1363"/>
                  <a:pt x="32" y="1363"/>
                </a:cubicBezTo>
                <a:cubicBezTo>
                  <a:pt x="25" y="1359"/>
                  <a:pt x="25" y="1359"/>
                  <a:pt x="25" y="1359"/>
                </a:cubicBezTo>
                <a:cubicBezTo>
                  <a:pt x="15" y="1359"/>
                  <a:pt x="15" y="1359"/>
                  <a:pt x="15" y="1359"/>
                </a:cubicBezTo>
                <a:cubicBezTo>
                  <a:pt x="15" y="1358"/>
                  <a:pt x="15" y="1358"/>
                  <a:pt x="15" y="1358"/>
                </a:cubicBezTo>
                <a:cubicBezTo>
                  <a:pt x="9" y="1360"/>
                  <a:pt x="9" y="1360"/>
                  <a:pt x="9" y="1360"/>
                </a:cubicBezTo>
                <a:cubicBezTo>
                  <a:pt x="9" y="1346"/>
                  <a:pt x="9" y="1346"/>
                  <a:pt x="9" y="1346"/>
                </a:cubicBezTo>
                <a:cubicBezTo>
                  <a:pt x="9" y="1344"/>
                  <a:pt x="9" y="1343"/>
                  <a:pt x="10" y="1342"/>
                </a:cubicBezTo>
                <a:cubicBezTo>
                  <a:pt x="9" y="1327"/>
                  <a:pt x="9" y="1327"/>
                  <a:pt x="9" y="1327"/>
                </a:cubicBezTo>
                <a:cubicBezTo>
                  <a:pt x="7" y="1327"/>
                  <a:pt x="7" y="1327"/>
                  <a:pt x="7" y="1327"/>
                </a:cubicBezTo>
                <a:cubicBezTo>
                  <a:pt x="7" y="1317"/>
                  <a:pt x="7" y="1317"/>
                  <a:pt x="7" y="1317"/>
                </a:cubicBezTo>
                <a:cubicBezTo>
                  <a:pt x="3" y="1317"/>
                  <a:pt x="3" y="1317"/>
                  <a:pt x="3" y="1317"/>
                </a:cubicBezTo>
                <a:cubicBezTo>
                  <a:pt x="6" y="1310"/>
                  <a:pt x="6" y="1310"/>
                  <a:pt x="6" y="1310"/>
                </a:cubicBezTo>
                <a:cubicBezTo>
                  <a:pt x="5" y="1309"/>
                  <a:pt x="5" y="1308"/>
                  <a:pt x="4" y="1307"/>
                </a:cubicBezTo>
                <a:cubicBezTo>
                  <a:pt x="0" y="1301"/>
                  <a:pt x="0" y="1301"/>
                  <a:pt x="0" y="1301"/>
                </a:cubicBezTo>
                <a:cubicBezTo>
                  <a:pt x="6" y="1298"/>
                  <a:pt x="6" y="1298"/>
                  <a:pt x="6" y="1298"/>
                </a:cubicBezTo>
                <a:cubicBezTo>
                  <a:pt x="6" y="1296"/>
                  <a:pt x="6" y="1296"/>
                  <a:pt x="6" y="1296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7" y="1293"/>
                  <a:pt x="6" y="1290"/>
                  <a:pt x="6" y="1287"/>
                </a:cubicBezTo>
                <a:cubicBezTo>
                  <a:pt x="8" y="1282"/>
                  <a:pt x="8" y="1282"/>
                  <a:pt x="8" y="1282"/>
                </a:cubicBezTo>
                <a:cubicBezTo>
                  <a:pt x="6" y="1279"/>
                  <a:pt x="5" y="1275"/>
                  <a:pt x="7" y="1271"/>
                </a:cubicBezTo>
                <a:cubicBezTo>
                  <a:pt x="7" y="1269"/>
                  <a:pt x="7" y="1269"/>
                  <a:pt x="7" y="1269"/>
                </a:cubicBezTo>
                <a:cubicBezTo>
                  <a:pt x="7" y="1261"/>
                  <a:pt x="7" y="1261"/>
                  <a:pt x="7" y="1261"/>
                </a:cubicBezTo>
                <a:cubicBezTo>
                  <a:pt x="8" y="1261"/>
                  <a:pt x="8" y="1261"/>
                  <a:pt x="8" y="1261"/>
                </a:cubicBezTo>
                <a:cubicBezTo>
                  <a:pt x="4" y="1251"/>
                  <a:pt x="4" y="1251"/>
                  <a:pt x="4" y="1251"/>
                </a:cubicBezTo>
                <a:cubicBezTo>
                  <a:pt x="9" y="1251"/>
                  <a:pt x="9" y="1251"/>
                  <a:pt x="9" y="1251"/>
                </a:cubicBezTo>
                <a:cubicBezTo>
                  <a:pt x="9" y="1249"/>
                  <a:pt x="9" y="1249"/>
                  <a:pt x="9" y="1249"/>
                </a:cubicBezTo>
                <a:cubicBezTo>
                  <a:pt x="7" y="1247"/>
                  <a:pt x="7" y="1244"/>
                  <a:pt x="8" y="1243"/>
                </a:cubicBezTo>
                <a:cubicBezTo>
                  <a:pt x="8" y="1238"/>
                  <a:pt x="8" y="1238"/>
                  <a:pt x="8" y="1238"/>
                </a:cubicBezTo>
                <a:cubicBezTo>
                  <a:pt x="9" y="1238"/>
                  <a:pt x="9" y="1238"/>
                  <a:pt x="9" y="1238"/>
                </a:cubicBezTo>
                <a:cubicBezTo>
                  <a:pt x="9" y="1233"/>
                  <a:pt x="9" y="1233"/>
                  <a:pt x="9" y="1233"/>
                </a:cubicBezTo>
                <a:cubicBezTo>
                  <a:pt x="7" y="1233"/>
                  <a:pt x="7" y="1233"/>
                  <a:pt x="7" y="1233"/>
                </a:cubicBezTo>
                <a:cubicBezTo>
                  <a:pt x="7" y="1226"/>
                  <a:pt x="7" y="1226"/>
                  <a:pt x="7" y="1226"/>
                </a:cubicBezTo>
                <a:cubicBezTo>
                  <a:pt x="4" y="1226"/>
                  <a:pt x="4" y="1226"/>
                  <a:pt x="4" y="1226"/>
                </a:cubicBezTo>
                <a:cubicBezTo>
                  <a:pt x="8" y="1216"/>
                  <a:pt x="8" y="1216"/>
                  <a:pt x="8" y="1216"/>
                </a:cubicBezTo>
                <a:cubicBezTo>
                  <a:pt x="8" y="1210"/>
                  <a:pt x="8" y="1210"/>
                  <a:pt x="8" y="1210"/>
                </a:cubicBezTo>
                <a:cubicBezTo>
                  <a:pt x="6" y="1210"/>
                  <a:pt x="6" y="1210"/>
                  <a:pt x="6" y="1210"/>
                </a:cubicBezTo>
                <a:cubicBezTo>
                  <a:pt x="6" y="1201"/>
                  <a:pt x="6" y="1201"/>
                  <a:pt x="6" y="1201"/>
                </a:cubicBezTo>
                <a:cubicBezTo>
                  <a:pt x="5" y="1201"/>
                  <a:pt x="5" y="1201"/>
                  <a:pt x="5" y="1201"/>
                </a:cubicBezTo>
                <a:cubicBezTo>
                  <a:pt x="5" y="1193"/>
                  <a:pt x="5" y="1193"/>
                  <a:pt x="5" y="1193"/>
                </a:cubicBezTo>
                <a:cubicBezTo>
                  <a:pt x="3" y="1191"/>
                  <a:pt x="3" y="1191"/>
                  <a:pt x="3" y="1191"/>
                </a:cubicBezTo>
                <a:cubicBezTo>
                  <a:pt x="3" y="1175"/>
                  <a:pt x="3" y="1175"/>
                  <a:pt x="3" y="1175"/>
                </a:cubicBezTo>
                <a:cubicBezTo>
                  <a:pt x="5" y="1174"/>
                  <a:pt x="5" y="1174"/>
                  <a:pt x="5" y="1174"/>
                </a:cubicBezTo>
                <a:cubicBezTo>
                  <a:pt x="5" y="1169"/>
                  <a:pt x="5" y="1169"/>
                  <a:pt x="5" y="1169"/>
                </a:cubicBezTo>
                <a:cubicBezTo>
                  <a:pt x="7" y="1169"/>
                  <a:pt x="7" y="1169"/>
                  <a:pt x="7" y="1169"/>
                </a:cubicBezTo>
                <a:cubicBezTo>
                  <a:pt x="7" y="1168"/>
                  <a:pt x="7" y="1168"/>
                  <a:pt x="7" y="1168"/>
                </a:cubicBezTo>
                <a:cubicBezTo>
                  <a:pt x="7" y="1168"/>
                  <a:pt x="7" y="1167"/>
                  <a:pt x="8" y="1167"/>
                </a:cubicBezTo>
                <a:cubicBezTo>
                  <a:pt x="7" y="1166"/>
                  <a:pt x="7" y="1164"/>
                  <a:pt x="8" y="1162"/>
                </a:cubicBezTo>
                <a:cubicBezTo>
                  <a:pt x="9" y="1158"/>
                  <a:pt x="9" y="1158"/>
                  <a:pt x="9" y="1158"/>
                </a:cubicBezTo>
                <a:cubicBezTo>
                  <a:pt x="10" y="1158"/>
                  <a:pt x="10" y="1158"/>
                  <a:pt x="10" y="1158"/>
                </a:cubicBezTo>
                <a:cubicBezTo>
                  <a:pt x="10" y="1155"/>
                  <a:pt x="10" y="1155"/>
                  <a:pt x="10" y="1155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47"/>
                  <a:pt x="10" y="1147"/>
                  <a:pt x="10" y="1147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39"/>
                  <a:pt x="9" y="1139"/>
                  <a:pt x="9" y="1139"/>
                </a:cubicBezTo>
                <a:cubicBezTo>
                  <a:pt x="7" y="1139"/>
                  <a:pt x="7" y="1139"/>
                  <a:pt x="7" y="1139"/>
                </a:cubicBezTo>
                <a:cubicBezTo>
                  <a:pt x="7" y="1133"/>
                  <a:pt x="7" y="1133"/>
                  <a:pt x="7" y="1133"/>
                </a:cubicBezTo>
                <a:cubicBezTo>
                  <a:pt x="6" y="1129"/>
                  <a:pt x="6" y="1129"/>
                  <a:pt x="6" y="1129"/>
                </a:cubicBezTo>
                <a:cubicBezTo>
                  <a:pt x="6" y="1127"/>
                  <a:pt x="6" y="1126"/>
                  <a:pt x="6" y="1124"/>
                </a:cubicBezTo>
                <a:cubicBezTo>
                  <a:pt x="6" y="1123"/>
                  <a:pt x="5" y="1122"/>
                  <a:pt x="5" y="1120"/>
                </a:cubicBezTo>
                <a:cubicBezTo>
                  <a:pt x="5" y="1114"/>
                  <a:pt x="5" y="1114"/>
                  <a:pt x="5" y="1114"/>
                </a:cubicBezTo>
                <a:cubicBezTo>
                  <a:pt x="6" y="1114"/>
                  <a:pt x="6" y="1114"/>
                  <a:pt x="6" y="1114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8" y="1111"/>
                  <a:pt x="8" y="1111"/>
                  <a:pt x="8" y="1111"/>
                </a:cubicBezTo>
                <a:cubicBezTo>
                  <a:pt x="8" y="1106"/>
                  <a:pt x="8" y="1106"/>
                  <a:pt x="8" y="1106"/>
                </a:cubicBezTo>
                <a:cubicBezTo>
                  <a:pt x="4" y="1097"/>
                  <a:pt x="4" y="1097"/>
                  <a:pt x="4" y="1097"/>
                </a:cubicBezTo>
                <a:cubicBezTo>
                  <a:pt x="9" y="1097"/>
                  <a:pt x="9" y="1097"/>
                  <a:pt x="9" y="1097"/>
                </a:cubicBezTo>
                <a:cubicBezTo>
                  <a:pt x="9" y="1082"/>
                  <a:pt x="9" y="1082"/>
                  <a:pt x="9" y="1082"/>
                </a:cubicBezTo>
                <a:cubicBezTo>
                  <a:pt x="7" y="1082"/>
                  <a:pt x="7" y="1082"/>
                  <a:pt x="7" y="1082"/>
                </a:cubicBezTo>
                <a:cubicBezTo>
                  <a:pt x="7" y="1069"/>
                  <a:pt x="7" y="1069"/>
                  <a:pt x="7" y="1069"/>
                </a:cubicBezTo>
                <a:cubicBezTo>
                  <a:pt x="9" y="1069"/>
                  <a:pt x="9" y="1069"/>
                  <a:pt x="9" y="1069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8" y="1053"/>
                  <a:pt x="8" y="1053"/>
                  <a:pt x="8" y="1053"/>
                </a:cubicBezTo>
                <a:cubicBezTo>
                  <a:pt x="7" y="1050"/>
                  <a:pt x="8" y="1047"/>
                  <a:pt x="8" y="1046"/>
                </a:cubicBezTo>
                <a:cubicBezTo>
                  <a:pt x="8" y="1044"/>
                  <a:pt x="8" y="1043"/>
                  <a:pt x="8" y="1042"/>
                </a:cubicBezTo>
                <a:cubicBezTo>
                  <a:pt x="4" y="1042"/>
                  <a:pt x="4" y="1042"/>
                  <a:pt x="4" y="1042"/>
                </a:cubicBezTo>
                <a:cubicBezTo>
                  <a:pt x="6" y="1035"/>
                  <a:pt x="6" y="1035"/>
                  <a:pt x="6" y="1035"/>
                </a:cubicBezTo>
                <a:cubicBezTo>
                  <a:pt x="6" y="1014"/>
                  <a:pt x="6" y="1014"/>
                  <a:pt x="6" y="1014"/>
                </a:cubicBezTo>
                <a:cubicBezTo>
                  <a:pt x="7" y="1014"/>
                  <a:pt x="7" y="1014"/>
                  <a:pt x="7" y="1014"/>
                </a:cubicBezTo>
                <a:cubicBezTo>
                  <a:pt x="7" y="1010"/>
                  <a:pt x="7" y="1010"/>
                  <a:pt x="7" y="1010"/>
                </a:cubicBezTo>
                <a:cubicBezTo>
                  <a:pt x="8" y="1010"/>
                  <a:pt x="8" y="1010"/>
                  <a:pt x="8" y="1010"/>
                </a:cubicBezTo>
                <a:cubicBezTo>
                  <a:pt x="8" y="1009"/>
                  <a:pt x="8" y="1009"/>
                  <a:pt x="9" y="1008"/>
                </a:cubicBezTo>
                <a:cubicBezTo>
                  <a:pt x="9" y="1008"/>
                  <a:pt x="9" y="1007"/>
                  <a:pt x="9" y="1006"/>
                </a:cubicBezTo>
                <a:cubicBezTo>
                  <a:pt x="8" y="1006"/>
                  <a:pt x="8" y="1006"/>
                  <a:pt x="8" y="1006"/>
                </a:cubicBezTo>
                <a:cubicBezTo>
                  <a:pt x="6" y="970"/>
                  <a:pt x="6" y="970"/>
                  <a:pt x="6" y="970"/>
                </a:cubicBezTo>
                <a:cubicBezTo>
                  <a:pt x="7" y="970"/>
                  <a:pt x="7" y="970"/>
                  <a:pt x="7" y="970"/>
                </a:cubicBezTo>
                <a:cubicBezTo>
                  <a:pt x="7" y="969"/>
                  <a:pt x="7" y="969"/>
                  <a:pt x="7" y="969"/>
                </a:cubicBezTo>
                <a:cubicBezTo>
                  <a:pt x="5" y="969"/>
                  <a:pt x="5" y="969"/>
                  <a:pt x="5" y="969"/>
                </a:cubicBezTo>
                <a:cubicBezTo>
                  <a:pt x="5" y="947"/>
                  <a:pt x="5" y="947"/>
                  <a:pt x="5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5"/>
                  <a:pt x="6" y="945"/>
                  <a:pt x="6" y="945"/>
                </a:cubicBezTo>
                <a:cubicBezTo>
                  <a:pt x="5" y="945"/>
                  <a:pt x="5" y="945"/>
                  <a:pt x="5" y="945"/>
                </a:cubicBezTo>
                <a:cubicBezTo>
                  <a:pt x="5" y="931"/>
                  <a:pt x="5" y="931"/>
                  <a:pt x="5" y="931"/>
                </a:cubicBezTo>
                <a:cubicBezTo>
                  <a:pt x="6" y="931"/>
                  <a:pt x="6" y="931"/>
                  <a:pt x="6" y="931"/>
                </a:cubicBezTo>
                <a:cubicBezTo>
                  <a:pt x="6" y="923"/>
                  <a:pt x="6" y="923"/>
                  <a:pt x="6" y="923"/>
                </a:cubicBezTo>
                <a:cubicBezTo>
                  <a:pt x="7" y="923"/>
                  <a:pt x="7" y="923"/>
                  <a:pt x="7" y="923"/>
                </a:cubicBezTo>
                <a:cubicBezTo>
                  <a:pt x="7" y="921"/>
                  <a:pt x="7" y="921"/>
                  <a:pt x="7" y="921"/>
                </a:cubicBezTo>
                <a:cubicBezTo>
                  <a:pt x="8" y="921"/>
                  <a:pt x="8" y="921"/>
                  <a:pt x="8" y="921"/>
                </a:cubicBezTo>
                <a:cubicBezTo>
                  <a:pt x="7" y="897"/>
                  <a:pt x="7" y="897"/>
                  <a:pt x="7" y="897"/>
                </a:cubicBezTo>
                <a:cubicBezTo>
                  <a:pt x="9" y="896"/>
                  <a:pt x="9" y="896"/>
                  <a:pt x="9" y="896"/>
                </a:cubicBezTo>
                <a:cubicBezTo>
                  <a:pt x="7" y="882"/>
                  <a:pt x="7" y="882"/>
                  <a:pt x="7" y="882"/>
                </a:cubicBezTo>
                <a:cubicBezTo>
                  <a:pt x="11" y="878"/>
                  <a:pt x="11" y="878"/>
                  <a:pt x="11" y="878"/>
                </a:cubicBezTo>
                <a:cubicBezTo>
                  <a:pt x="11" y="876"/>
                  <a:pt x="11" y="871"/>
                  <a:pt x="11" y="868"/>
                </a:cubicBezTo>
                <a:cubicBezTo>
                  <a:pt x="10" y="868"/>
                  <a:pt x="10" y="868"/>
                  <a:pt x="10" y="868"/>
                </a:cubicBezTo>
                <a:cubicBezTo>
                  <a:pt x="10" y="864"/>
                  <a:pt x="10" y="864"/>
                  <a:pt x="10" y="864"/>
                </a:cubicBezTo>
                <a:cubicBezTo>
                  <a:pt x="9" y="864"/>
                  <a:pt x="9" y="864"/>
                  <a:pt x="9" y="864"/>
                </a:cubicBezTo>
                <a:cubicBezTo>
                  <a:pt x="9" y="853"/>
                  <a:pt x="9" y="853"/>
                  <a:pt x="9" y="853"/>
                </a:cubicBezTo>
                <a:cubicBezTo>
                  <a:pt x="7" y="852"/>
                  <a:pt x="7" y="852"/>
                  <a:pt x="7" y="852"/>
                </a:cubicBezTo>
                <a:cubicBezTo>
                  <a:pt x="7" y="850"/>
                  <a:pt x="7" y="850"/>
                  <a:pt x="7" y="850"/>
                </a:cubicBezTo>
                <a:cubicBezTo>
                  <a:pt x="6" y="850"/>
                  <a:pt x="6" y="850"/>
                  <a:pt x="6" y="850"/>
                </a:cubicBezTo>
                <a:cubicBezTo>
                  <a:pt x="4" y="846"/>
                  <a:pt x="4" y="846"/>
                  <a:pt x="4" y="846"/>
                </a:cubicBezTo>
                <a:cubicBezTo>
                  <a:pt x="3" y="842"/>
                  <a:pt x="4" y="837"/>
                  <a:pt x="6" y="830"/>
                </a:cubicBezTo>
                <a:cubicBezTo>
                  <a:pt x="6" y="830"/>
                  <a:pt x="6" y="830"/>
                  <a:pt x="6" y="830"/>
                </a:cubicBezTo>
                <a:cubicBezTo>
                  <a:pt x="7" y="823"/>
                  <a:pt x="7" y="823"/>
                  <a:pt x="7" y="823"/>
                </a:cubicBezTo>
                <a:cubicBezTo>
                  <a:pt x="6" y="822"/>
                  <a:pt x="6" y="820"/>
                  <a:pt x="6" y="818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05"/>
                  <a:pt x="7" y="805"/>
                  <a:pt x="7" y="805"/>
                </a:cubicBezTo>
                <a:cubicBezTo>
                  <a:pt x="8" y="805"/>
                  <a:pt x="8" y="805"/>
                  <a:pt x="8" y="805"/>
                </a:cubicBezTo>
                <a:cubicBezTo>
                  <a:pt x="4" y="774"/>
                  <a:pt x="4" y="774"/>
                  <a:pt x="4" y="774"/>
                </a:cubicBezTo>
                <a:cubicBezTo>
                  <a:pt x="8" y="774"/>
                  <a:pt x="8" y="774"/>
                  <a:pt x="8" y="774"/>
                </a:cubicBezTo>
                <a:cubicBezTo>
                  <a:pt x="4" y="762"/>
                  <a:pt x="4" y="762"/>
                  <a:pt x="4" y="762"/>
                </a:cubicBezTo>
                <a:cubicBezTo>
                  <a:pt x="7" y="762"/>
                  <a:pt x="7" y="762"/>
                  <a:pt x="7" y="762"/>
                </a:cubicBezTo>
                <a:cubicBezTo>
                  <a:pt x="7" y="758"/>
                  <a:pt x="7" y="758"/>
                  <a:pt x="7" y="758"/>
                </a:cubicBezTo>
                <a:cubicBezTo>
                  <a:pt x="9" y="758"/>
                  <a:pt x="9" y="758"/>
                  <a:pt x="9" y="758"/>
                </a:cubicBezTo>
                <a:cubicBezTo>
                  <a:pt x="9" y="756"/>
                  <a:pt x="9" y="756"/>
                  <a:pt x="9" y="756"/>
                </a:cubicBezTo>
                <a:cubicBezTo>
                  <a:pt x="9" y="743"/>
                  <a:pt x="7" y="737"/>
                  <a:pt x="4" y="727"/>
                </a:cubicBezTo>
                <a:cubicBezTo>
                  <a:pt x="3" y="723"/>
                  <a:pt x="3" y="723"/>
                  <a:pt x="3" y="723"/>
                </a:cubicBezTo>
                <a:cubicBezTo>
                  <a:pt x="6" y="721"/>
                  <a:pt x="6" y="721"/>
                  <a:pt x="6" y="721"/>
                </a:cubicBezTo>
                <a:cubicBezTo>
                  <a:pt x="6" y="716"/>
                  <a:pt x="6" y="716"/>
                  <a:pt x="6" y="716"/>
                </a:cubicBezTo>
                <a:cubicBezTo>
                  <a:pt x="6" y="711"/>
                  <a:pt x="6" y="704"/>
                  <a:pt x="10" y="700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85"/>
                  <a:pt x="10" y="685"/>
                  <a:pt x="10" y="685"/>
                </a:cubicBezTo>
                <a:cubicBezTo>
                  <a:pt x="9" y="685"/>
                  <a:pt x="9" y="685"/>
                  <a:pt x="9" y="685"/>
                </a:cubicBezTo>
                <a:cubicBezTo>
                  <a:pt x="9" y="680"/>
                  <a:pt x="9" y="680"/>
                  <a:pt x="9" y="680"/>
                </a:cubicBezTo>
                <a:cubicBezTo>
                  <a:pt x="7" y="680"/>
                  <a:pt x="7" y="680"/>
                  <a:pt x="7" y="680"/>
                </a:cubicBezTo>
                <a:cubicBezTo>
                  <a:pt x="8" y="672"/>
                  <a:pt x="8" y="672"/>
                  <a:pt x="8" y="672"/>
                </a:cubicBezTo>
                <a:cubicBezTo>
                  <a:pt x="7" y="672"/>
                  <a:pt x="7" y="672"/>
                  <a:pt x="7" y="672"/>
                </a:cubicBezTo>
                <a:cubicBezTo>
                  <a:pt x="7" y="656"/>
                  <a:pt x="7" y="656"/>
                  <a:pt x="7" y="656"/>
                </a:cubicBezTo>
                <a:cubicBezTo>
                  <a:pt x="6" y="652"/>
                  <a:pt x="6" y="652"/>
                  <a:pt x="6" y="652"/>
                </a:cubicBezTo>
                <a:cubicBezTo>
                  <a:pt x="5" y="648"/>
                  <a:pt x="6" y="643"/>
                  <a:pt x="7" y="640"/>
                </a:cubicBezTo>
                <a:cubicBezTo>
                  <a:pt x="7" y="639"/>
                  <a:pt x="7" y="638"/>
                  <a:pt x="7" y="638"/>
                </a:cubicBezTo>
                <a:cubicBezTo>
                  <a:pt x="5" y="624"/>
                  <a:pt x="5" y="624"/>
                  <a:pt x="5" y="624"/>
                </a:cubicBezTo>
                <a:cubicBezTo>
                  <a:pt x="7" y="624"/>
                  <a:pt x="7" y="624"/>
                  <a:pt x="7" y="624"/>
                </a:cubicBezTo>
                <a:cubicBezTo>
                  <a:pt x="7" y="620"/>
                  <a:pt x="7" y="620"/>
                  <a:pt x="7" y="620"/>
                </a:cubicBezTo>
                <a:cubicBezTo>
                  <a:pt x="9" y="620"/>
                  <a:pt x="9" y="620"/>
                  <a:pt x="9" y="620"/>
                </a:cubicBezTo>
                <a:cubicBezTo>
                  <a:pt x="9" y="614"/>
                  <a:pt x="9" y="614"/>
                  <a:pt x="9" y="614"/>
                </a:cubicBezTo>
                <a:cubicBezTo>
                  <a:pt x="8" y="614"/>
                  <a:pt x="8" y="614"/>
                  <a:pt x="8" y="614"/>
                </a:cubicBezTo>
                <a:cubicBezTo>
                  <a:pt x="9" y="601"/>
                  <a:pt x="9" y="601"/>
                  <a:pt x="9" y="601"/>
                </a:cubicBezTo>
                <a:cubicBezTo>
                  <a:pt x="9" y="601"/>
                  <a:pt x="9" y="601"/>
                  <a:pt x="9" y="601"/>
                </a:cubicBezTo>
                <a:cubicBezTo>
                  <a:pt x="7" y="578"/>
                  <a:pt x="7" y="578"/>
                  <a:pt x="7" y="578"/>
                </a:cubicBezTo>
                <a:cubicBezTo>
                  <a:pt x="5" y="573"/>
                  <a:pt x="5" y="573"/>
                  <a:pt x="5" y="573"/>
                </a:cubicBezTo>
                <a:cubicBezTo>
                  <a:pt x="8" y="573"/>
                  <a:pt x="8" y="573"/>
                  <a:pt x="8" y="573"/>
                </a:cubicBezTo>
                <a:cubicBezTo>
                  <a:pt x="8" y="571"/>
                  <a:pt x="8" y="568"/>
                  <a:pt x="8" y="566"/>
                </a:cubicBezTo>
                <a:cubicBezTo>
                  <a:pt x="8" y="564"/>
                  <a:pt x="9" y="561"/>
                  <a:pt x="8" y="561"/>
                </a:cubicBezTo>
                <a:cubicBezTo>
                  <a:pt x="8" y="559"/>
                  <a:pt x="8" y="559"/>
                  <a:pt x="8" y="559"/>
                </a:cubicBezTo>
                <a:cubicBezTo>
                  <a:pt x="7" y="553"/>
                  <a:pt x="7" y="553"/>
                  <a:pt x="7" y="553"/>
                </a:cubicBezTo>
                <a:cubicBezTo>
                  <a:pt x="10" y="551"/>
                  <a:pt x="10" y="551"/>
                  <a:pt x="10" y="551"/>
                </a:cubicBezTo>
                <a:cubicBezTo>
                  <a:pt x="10" y="548"/>
                  <a:pt x="10" y="548"/>
                  <a:pt x="10" y="548"/>
                </a:cubicBezTo>
                <a:cubicBezTo>
                  <a:pt x="9" y="546"/>
                  <a:pt x="10" y="544"/>
                  <a:pt x="10" y="543"/>
                </a:cubicBezTo>
                <a:cubicBezTo>
                  <a:pt x="6" y="520"/>
                  <a:pt x="6" y="520"/>
                  <a:pt x="6" y="520"/>
                </a:cubicBezTo>
                <a:cubicBezTo>
                  <a:pt x="2" y="520"/>
                  <a:pt x="2" y="520"/>
                  <a:pt x="2" y="520"/>
                </a:cubicBezTo>
                <a:cubicBezTo>
                  <a:pt x="6" y="505"/>
                  <a:pt x="6" y="505"/>
                  <a:pt x="6" y="505"/>
                </a:cubicBezTo>
                <a:cubicBezTo>
                  <a:pt x="6" y="486"/>
                  <a:pt x="6" y="486"/>
                  <a:pt x="6" y="486"/>
                </a:cubicBezTo>
                <a:cubicBezTo>
                  <a:pt x="7" y="482"/>
                  <a:pt x="7" y="477"/>
                  <a:pt x="7" y="471"/>
                </a:cubicBezTo>
                <a:cubicBezTo>
                  <a:pt x="7" y="468"/>
                  <a:pt x="7" y="465"/>
                  <a:pt x="7" y="462"/>
                </a:cubicBezTo>
                <a:cubicBezTo>
                  <a:pt x="4" y="462"/>
                  <a:pt x="4" y="462"/>
                  <a:pt x="4" y="462"/>
                </a:cubicBezTo>
                <a:cubicBezTo>
                  <a:pt x="5" y="456"/>
                  <a:pt x="5" y="456"/>
                  <a:pt x="5" y="456"/>
                </a:cubicBezTo>
                <a:cubicBezTo>
                  <a:pt x="5" y="454"/>
                  <a:pt x="6" y="453"/>
                  <a:pt x="6" y="452"/>
                </a:cubicBezTo>
                <a:cubicBezTo>
                  <a:pt x="6" y="451"/>
                  <a:pt x="6" y="451"/>
                  <a:pt x="6" y="450"/>
                </a:cubicBezTo>
                <a:cubicBezTo>
                  <a:pt x="5" y="448"/>
                  <a:pt x="5" y="445"/>
                  <a:pt x="5" y="443"/>
                </a:cubicBezTo>
                <a:cubicBezTo>
                  <a:pt x="6" y="441"/>
                  <a:pt x="6" y="441"/>
                  <a:pt x="6" y="441"/>
                </a:cubicBezTo>
                <a:cubicBezTo>
                  <a:pt x="7" y="440"/>
                  <a:pt x="7" y="440"/>
                  <a:pt x="7" y="440"/>
                </a:cubicBezTo>
                <a:cubicBezTo>
                  <a:pt x="7" y="434"/>
                  <a:pt x="7" y="434"/>
                  <a:pt x="7" y="434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28"/>
                  <a:pt x="9" y="428"/>
                  <a:pt x="9" y="428"/>
                </a:cubicBezTo>
                <a:cubicBezTo>
                  <a:pt x="7" y="428"/>
                  <a:pt x="7" y="428"/>
                  <a:pt x="7" y="428"/>
                </a:cubicBezTo>
                <a:cubicBezTo>
                  <a:pt x="7" y="421"/>
                  <a:pt x="7" y="421"/>
                  <a:pt x="7" y="421"/>
                </a:cubicBezTo>
                <a:cubicBezTo>
                  <a:pt x="6" y="421"/>
                  <a:pt x="6" y="421"/>
                  <a:pt x="6" y="421"/>
                </a:cubicBezTo>
                <a:cubicBezTo>
                  <a:pt x="6" y="414"/>
                  <a:pt x="6" y="414"/>
                  <a:pt x="6" y="414"/>
                </a:cubicBezTo>
                <a:cubicBezTo>
                  <a:pt x="5" y="410"/>
                  <a:pt x="5" y="410"/>
                  <a:pt x="5" y="410"/>
                </a:cubicBezTo>
                <a:cubicBezTo>
                  <a:pt x="5" y="410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8"/>
                  <a:pt x="5" y="407"/>
                  <a:pt x="5" y="406"/>
                </a:cubicBezTo>
                <a:cubicBezTo>
                  <a:pt x="5" y="404"/>
                  <a:pt x="5" y="404"/>
                  <a:pt x="5" y="404"/>
                </a:cubicBezTo>
                <a:cubicBezTo>
                  <a:pt x="4" y="404"/>
                  <a:pt x="4" y="404"/>
                  <a:pt x="4" y="404"/>
                </a:cubicBezTo>
                <a:cubicBezTo>
                  <a:pt x="4" y="390"/>
                  <a:pt x="4" y="390"/>
                  <a:pt x="4" y="390"/>
                </a:cubicBezTo>
                <a:cubicBezTo>
                  <a:pt x="5" y="390"/>
                  <a:pt x="5" y="390"/>
                  <a:pt x="5" y="390"/>
                </a:cubicBezTo>
                <a:cubicBezTo>
                  <a:pt x="5" y="387"/>
                  <a:pt x="5" y="387"/>
                  <a:pt x="5" y="387"/>
                </a:cubicBezTo>
                <a:cubicBezTo>
                  <a:pt x="6" y="387"/>
                  <a:pt x="6" y="387"/>
                  <a:pt x="6" y="387"/>
                </a:cubicBezTo>
                <a:cubicBezTo>
                  <a:pt x="6" y="383"/>
                  <a:pt x="6" y="383"/>
                  <a:pt x="6" y="383"/>
                </a:cubicBezTo>
                <a:cubicBezTo>
                  <a:pt x="6" y="381"/>
                  <a:pt x="6" y="380"/>
                  <a:pt x="6" y="379"/>
                </a:cubicBezTo>
                <a:cubicBezTo>
                  <a:pt x="5" y="374"/>
                  <a:pt x="6" y="371"/>
                  <a:pt x="7" y="368"/>
                </a:cubicBezTo>
                <a:cubicBezTo>
                  <a:pt x="7" y="366"/>
                  <a:pt x="7" y="366"/>
                  <a:pt x="7" y="366"/>
                </a:cubicBezTo>
                <a:cubicBezTo>
                  <a:pt x="9" y="365"/>
                  <a:pt x="9" y="365"/>
                  <a:pt x="9" y="365"/>
                </a:cubicBezTo>
                <a:cubicBezTo>
                  <a:pt x="9" y="347"/>
                  <a:pt x="9" y="347"/>
                  <a:pt x="9" y="347"/>
                </a:cubicBezTo>
                <a:cubicBezTo>
                  <a:pt x="9" y="347"/>
                  <a:pt x="8" y="346"/>
                  <a:pt x="8" y="346"/>
                </a:cubicBezTo>
                <a:cubicBezTo>
                  <a:pt x="7" y="341"/>
                  <a:pt x="6" y="337"/>
                  <a:pt x="6" y="334"/>
                </a:cubicBezTo>
                <a:cubicBezTo>
                  <a:pt x="7" y="330"/>
                  <a:pt x="7" y="330"/>
                  <a:pt x="7" y="330"/>
                </a:cubicBezTo>
                <a:cubicBezTo>
                  <a:pt x="7" y="325"/>
                  <a:pt x="7" y="325"/>
                  <a:pt x="7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9" y="312"/>
                  <a:pt x="9" y="312"/>
                  <a:pt x="9" y="312"/>
                </a:cubicBezTo>
                <a:cubicBezTo>
                  <a:pt x="7" y="312"/>
                  <a:pt x="7" y="312"/>
                  <a:pt x="7" y="312"/>
                </a:cubicBezTo>
                <a:cubicBezTo>
                  <a:pt x="7" y="299"/>
                  <a:pt x="7" y="299"/>
                  <a:pt x="7" y="299"/>
                </a:cubicBezTo>
                <a:cubicBezTo>
                  <a:pt x="9" y="299"/>
                  <a:pt x="9" y="299"/>
                  <a:pt x="9" y="299"/>
                </a:cubicBezTo>
                <a:cubicBezTo>
                  <a:pt x="9" y="295"/>
                  <a:pt x="9" y="295"/>
                  <a:pt x="9" y="295"/>
                </a:cubicBezTo>
                <a:cubicBezTo>
                  <a:pt x="9" y="294"/>
                  <a:pt x="9" y="294"/>
                  <a:pt x="9" y="294"/>
                </a:cubicBezTo>
                <a:cubicBezTo>
                  <a:pt x="9" y="283"/>
                  <a:pt x="9" y="283"/>
                  <a:pt x="9" y="283"/>
                </a:cubicBezTo>
                <a:cubicBezTo>
                  <a:pt x="7" y="283"/>
                  <a:pt x="7" y="283"/>
                  <a:pt x="7" y="283"/>
                </a:cubicBezTo>
                <a:cubicBezTo>
                  <a:pt x="7" y="271"/>
                  <a:pt x="7" y="271"/>
                  <a:pt x="7" y="271"/>
                </a:cubicBezTo>
                <a:cubicBezTo>
                  <a:pt x="7" y="271"/>
                  <a:pt x="7" y="271"/>
                  <a:pt x="7" y="271"/>
                </a:cubicBezTo>
                <a:cubicBezTo>
                  <a:pt x="5" y="250"/>
                  <a:pt x="5" y="250"/>
                  <a:pt x="5" y="250"/>
                </a:cubicBezTo>
                <a:cubicBezTo>
                  <a:pt x="9" y="248"/>
                  <a:pt x="9" y="248"/>
                  <a:pt x="9" y="248"/>
                </a:cubicBezTo>
                <a:cubicBezTo>
                  <a:pt x="9" y="246"/>
                  <a:pt x="9" y="241"/>
                  <a:pt x="9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24"/>
                  <a:pt x="7" y="224"/>
                  <a:pt x="7" y="224"/>
                </a:cubicBezTo>
                <a:cubicBezTo>
                  <a:pt x="9" y="224"/>
                  <a:pt x="9" y="224"/>
                  <a:pt x="9" y="224"/>
                </a:cubicBezTo>
                <a:cubicBezTo>
                  <a:pt x="9" y="218"/>
                  <a:pt x="9" y="218"/>
                  <a:pt x="9" y="218"/>
                </a:cubicBezTo>
                <a:cubicBezTo>
                  <a:pt x="5" y="195"/>
                  <a:pt x="5" y="195"/>
                  <a:pt x="5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2"/>
                  <a:pt x="7" y="192"/>
                  <a:pt x="7" y="192"/>
                </a:cubicBezTo>
                <a:cubicBezTo>
                  <a:pt x="6" y="185"/>
                  <a:pt x="6" y="185"/>
                  <a:pt x="6" y="185"/>
                </a:cubicBezTo>
                <a:cubicBezTo>
                  <a:pt x="8" y="185"/>
                  <a:pt x="8" y="185"/>
                  <a:pt x="8" y="185"/>
                </a:cubicBezTo>
                <a:cubicBezTo>
                  <a:pt x="7" y="179"/>
                  <a:pt x="7" y="179"/>
                  <a:pt x="7" y="179"/>
                </a:cubicBezTo>
                <a:cubicBezTo>
                  <a:pt x="3" y="179"/>
                  <a:pt x="3" y="179"/>
                  <a:pt x="3" y="179"/>
                </a:cubicBezTo>
                <a:cubicBezTo>
                  <a:pt x="5" y="172"/>
                  <a:pt x="5" y="172"/>
                  <a:pt x="5" y="172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1"/>
                  <a:pt x="5" y="141"/>
                  <a:pt x="5" y="141"/>
                </a:cubicBezTo>
                <a:cubicBezTo>
                  <a:pt x="2" y="135"/>
                  <a:pt x="2" y="135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4" y="133"/>
                  <a:pt x="4" y="133"/>
                  <a:pt x="4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5" y="127"/>
                  <a:pt x="5" y="127"/>
                  <a:pt x="5" y="127"/>
                </a:cubicBezTo>
                <a:cubicBezTo>
                  <a:pt x="5" y="125"/>
                  <a:pt x="5" y="125"/>
                  <a:pt x="5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4" y="112"/>
                  <a:pt x="4" y="112"/>
                  <a:pt x="4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1"/>
                  <a:pt x="5" y="111"/>
                  <a:pt x="5" y="111"/>
                </a:cubicBezTo>
                <a:cubicBezTo>
                  <a:pt x="6" y="110"/>
                  <a:pt x="6" y="110"/>
                  <a:pt x="6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6" y="107"/>
                  <a:pt x="6" y="107"/>
                  <a:pt x="6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5" y="100"/>
                  <a:pt x="5" y="100"/>
                  <a:pt x="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87"/>
                  <a:pt x="4" y="87"/>
                  <a:pt x="4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6" y="79"/>
                  <a:pt x="6" y="79"/>
                  <a:pt x="6" y="79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7"/>
                  <a:pt x="8" y="75"/>
                  <a:pt x="7" y="74"/>
                </a:cubicBezTo>
                <a:cubicBezTo>
                  <a:pt x="7" y="70"/>
                  <a:pt x="6" y="64"/>
                  <a:pt x="8" y="58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7" y="49"/>
                  <a:pt x="7" y="47"/>
                  <a:pt x="8" y="46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9"/>
                  <a:pt x="8" y="9"/>
                  <a:pt x="8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13" y="11"/>
                  <a:pt x="14" y="11"/>
                  <a:pt x="14" y="11"/>
                </a:cubicBezTo>
                <a:cubicBezTo>
                  <a:pt x="15" y="9"/>
                  <a:pt x="15" y="9"/>
                  <a:pt x="15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8"/>
                  <a:pt x="32" y="8"/>
                  <a:pt x="3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11"/>
                  <a:pt x="52" y="11"/>
                  <a:pt x="52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61" y="12"/>
                  <a:pt x="63" y="12"/>
                  <a:pt x="66" y="11"/>
                </a:cubicBezTo>
                <a:cubicBezTo>
                  <a:pt x="71" y="9"/>
                  <a:pt x="71" y="9"/>
                  <a:pt x="71" y="9"/>
                </a:cubicBezTo>
                <a:cubicBezTo>
                  <a:pt x="72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12"/>
                  <a:pt x="89" y="12"/>
                  <a:pt x="89" y="12"/>
                </a:cubicBezTo>
                <a:cubicBezTo>
                  <a:pt x="91" y="12"/>
                  <a:pt x="93" y="13"/>
                  <a:pt x="95" y="13"/>
                </a:cubicBezTo>
                <a:cubicBezTo>
                  <a:pt x="97" y="13"/>
                  <a:pt x="99" y="13"/>
                  <a:pt x="102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4" y="7"/>
                  <a:pt x="124" y="7"/>
                  <a:pt x="124" y="7"/>
                </a:cubicBezTo>
                <a:cubicBezTo>
                  <a:pt x="125" y="8"/>
                  <a:pt x="125" y="8"/>
                  <a:pt x="125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8" y="8"/>
                  <a:pt x="129" y="9"/>
                  <a:pt x="130" y="1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38" y="11"/>
                  <a:pt x="139" y="11"/>
                  <a:pt x="139" y="12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41" y="11"/>
                  <a:pt x="141" y="11"/>
                  <a:pt x="142" y="1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4" y="11"/>
                  <a:pt x="145" y="11"/>
                  <a:pt x="146" y="11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152" y="11"/>
                  <a:pt x="152" y="10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9" y="9"/>
                  <a:pt x="159" y="9"/>
                  <a:pt x="159" y="9"/>
                </a:cubicBezTo>
                <a:cubicBezTo>
                  <a:pt x="160" y="10"/>
                  <a:pt x="162" y="10"/>
                  <a:pt x="163" y="10"/>
                </a:cubicBezTo>
                <a:cubicBezTo>
                  <a:pt x="163" y="11"/>
                  <a:pt x="164" y="11"/>
                  <a:pt x="164" y="11"/>
                </a:cubicBezTo>
                <a:cubicBezTo>
                  <a:pt x="165" y="11"/>
                  <a:pt x="166" y="10"/>
                  <a:pt x="166" y="10"/>
                </a:cubicBezTo>
                <a:cubicBezTo>
                  <a:pt x="170" y="8"/>
                  <a:pt x="175" y="6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92" y="5"/>
                  <a:pt x="192" y="5"/>
                  <a:pt x="192" y="5"/>
                </a:cubicBezTo>
                <a:cubicBezTo>
                  <a:pt x="194" y="8"/>
                  <a:pt x="194" y="8"/>
                  <a:pt x="194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8" y="9"/>
                  <a:pt x="198" y="9"/>
                  <a:pt x="198" y="9"/>
                </a:cubicBezTo>
                <a:cubicBezTo>
                  <a:pt x="205" y="9"/>
                  <a:pt x="205" y="9"/>
                  <a:pt x="205" y="9"/>
                </a:cubicBezTo>
                <a:cubicBezTo>
                  <a:pt x="205" y="11"/>
                  <a:pt x="205" y="11"/>
                  <a:pt x="205" y="11"/>
                </a:cubicBezTo>
                <a:cubicBezTo>
                  <a:pt x="207" y="11"/>
                  <a:pt x="207" y="11"/>
                  <a:pt x="207" y="1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6" y="13"/>
                  <a:pt x="218" y="13"/>
                  <a:pt x="220" y="13"/>
                </a:cubicBezTo>
                <a:cubicBezTo>
                  <a:pt x="220" y="11"/>
                  <a:pt x="220" y="11"/>
                  <a:pt x="220" y="11"/>
                </a:cubicBezTo>
                <a:cubicBezTo>
                  <a:pt x="222" y="11"/>
                  <a:pt x="222" y="11"/>
                  <a:pt x="222" y="11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8" y="9"/>
                  <a:pt x="228" y="9"/>
                  <a:pt x="228" y="9"/>
                </a:cubicBezTo>
                <a:cubicBezTo>
                  <a:pt x="230" y="9"/>
                  <a:pt x="231" y="10"/>
                  <a:pt x="232" y="11"/>
                </a:cubicBezTo>
                <a:cubicBezTo>
                  <a:pt x="239" y="11"/>
                  <a:pt x="239" y="11"/>
                  <a:pt x="239" y="11"/>
                </a:cubicBezTo>
                <a:cubicBezTo>
                  <a:pt x="239" y="7"/>
                  <a:pt x="239" y="7"/>
                  <a:pt x="239" y="7"/>
                </a:cubicBezTo>
                <a:cubicBezTo>
                  <a:pt x="247" y="11"/>
                  <a:pt x="247" y="11"/>
                  <a:pt x="247" y="11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51" y="10"/>
                  <a:pt x="254" y="9"/>
                  <a:pt x="258" y="10"/>
                </a:cubicBezTo>
                <a:cubicBezTo>
                  <a:pt x="258" y="10"/>
                  <a:pt x="258" y="10"/>
                  <a:pt x="258" y="10"/>
                </a:cubicBezTo>
                <a:cubicBezTo>
                  <a:pt x="260" y="9"/>
                  <a:pt x="260" y="9"/>
                  <a:pt x="260" y="9"/>
                </a:cubicBezTo>
                <a:cubicBezTo>
                  <a:pt x="262" y="9"/>
                  <a:pt x="264" y="10"/>
                  <a:pt x="269" y="12"/>
                </a:cubicBezTo>
                <a:cubicBezTo>
                  <a:pt x="279" y="8"/>
                  <a:pt x="279" y="8"/>
                  <a:pt x="279" y="8"/>
                </a:cubicBezTo>
                <a:cubicBezTo>
                  <a:pt x="279" y="12"/>
                  <a:pt x="279" y="12"/>
                  <a:pt x="279" y="12"/>
                </a:cubicBezTo>
                <a:cubicBezTo>
                  <a:pt x="280" y="12"/>
                  <a:pt x="280" y="12"/>
                  <a:pt x="280" y="12"/>
                </a:cubicBezTo>
                <a:cubicBezTo>
                  <a:pt x="280" y="9"/>
                  <a:pt x="280" y="9"/>
                  <a:pt x="28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7" y="8"/>
                  <a:pt x="287" y="8"/>
                  <a:pt x="287" y="8"/>
                </a:cubicBezTo>
                <a:cubicBezTo>
                  <a:pt x="294" y="9"/>
                  <a:pt x="294" y="9"/>
                  <a:pt x="294" y="9"/>
                </a:cubicBezTo>
                <a:cubicBezTo>
                  <a:pt x="300" y="10"/>
                  <a:pt x="300" y="10"/>
                  <a:pt x="300" y="10"/>
                </a:cubicBezTo>
                <a:cubicBezTo>
                  <a:pt x="301" y="10"/>
                  <a:pt x="301" y="10"/>
                  <a:pt x="302" y="10"/>
                </a:cubicBezTo>
                <a:cubicBezTo>
                  <a:pt x="303" y="8"/>
                  <a:pt x="303" y="8"/>
                  <a:pt x="303" y="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7" y="7"/>
                  <a:pt x="309" y="6"/>
                  <a:pt x="311" y="7"/>
                </a:cubicBezTo>
                <a:cubicBezTo>
                  <a:pt x="311" y="5"/>
                  <a:pt x="311" y="5"/>
                  <a:pt x="311" y="5"/>
                </a:cubicBezTo>
                <a:cubicBezTo>
                  <a:pt x="321" y="8"/>
                  <a:pt x="321" y="8"/>
                  <a:pt x="321" y="8"/>
                </a:cubicBezTo>
                <a:cubicBezTo>
                  <a:pt x="333" y="8"/>
                  <a:pt x="333" y="8"/>
                  <a:pt x="333" y="8"/>
                </a:cubicBezTo>
                <a:cubicBezTo>
                  <a:pt x="340" y="6"/>
                  <a:pt x="340" y="6"/>
                  <a:pt x="340" y="6"/>
                </a:cubicBezTo>
                <a:cubicBezTo>
                  <a:pt x="340" y="9"/>
                  <a:pt x="340" y="9"/>
                  <a:pt x="340" y="9"/>
                </a:cubicBezTo>
                <a:cubicBezTo>
                  <a:pt x="344" y="9"/>
                  <a:pt x="344" y="9"/>
                  <a:pt x="344" y="9"/>
                </a:cubicBezTo>
                <a:cubicBezTo>
                  <a:pt x="345" y="11"/>
                  <a:pt x="345" y="11"/>
                  <a:pt x="345" y="11"/>
                </a:cubicBezTo>
                <a:cubicBezTo>
                  <a:pt x="348" y="11"/>
                  <a:pt x="352" y="10"/>
                  <a:pt x="355" y="11"/>
                </a:cubicBezTo>
                <a:cubicBezTo>
                  <a:pt x="357" y="12"/>
                  <a:pt x="357" y="12"/>
                  <a:pt x="357" y="12"/>
                </a:cubicBezTo>
                <a:cubicBezTo>
                  <a:pt x="361" y="11"/>
                  <a:pt x="361" y="11"/>
                  <a:pt x="361" y="11"/>
                </a:cubicBezTo>
                <a:cubicBezTo>
                  <a:pt x="361" y="8"/>
                  <a:pt x="361" y="8"/>
                  <a:pt x="361" y="8"/>
                </a:cubicBezTo>
                <a:cubicBezTo>
                  <a:pt x="367" y="8"/>
                  <a:pt x="367" y="8"/>
                  <a:pt x="367" y="8"/>
                </a:cubicBezTo>
                <a:cubicBezTo>
                  <a:pt x="370" y="7"/>
                  <a:pt x="370" y="7"/>
                  <a:pt x="370" y="7"/>
                </a:cubicBezTo>
                <a:cubicBezTo>
                  <a:pt x="371" y="7"/>
                  <a:pt x="373" y="7"/>
                  <a:pt x="374" y="7"/>
                </a:cubicBezTo>
                <a:cubicBezTo>
                  <a:pt x="378" y="7"/>
                  <a:pt x="382" y="8"/>
                  <a:pt x="385" y="9"/>
                </a:cubicBezTo>
                <a:cubicBezTo>
                  <a:pt x="385" y="9"/>
                  <a:pt x="385" y="9"/>
                  <a:pt x="385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7" y="8"/>
                  <a:pt x="387" y="8"/>
                  <a:pt x="387" y="8"/>
                </a:cubicBezTo>
                <a:cubicBezTo>
                  <a:pt x="392" y="8"/>
                  <a:pt x="392" y="8"/>
                  <a:pt x="392" y="8"/>
                </a:cubicBezTo>
                <a:cubicBezTo>
                  <a:pt x="398" y="7"/>
                  <a:pt x="398" y="7"/>
                  <a:pt x="398" y="7"/>
                </a:cubicBezTo>
                <a:cubicBezTo>
                  <a:pt x="398" y="8"/>
                  <a:pt x="398" y="8"/>
                  <a:pt x="398" y="8"/>
                </a:cubicBezTo>
                <a:cubicBezTo>
                  <a:pt x="403" y="8"/>
                  <a:pt x="403" y="8"/>
                  <a:pt x="403" y="8"/>
                </a:cubicBezTo>
                <a:cubicBezTo>
                  <a:pt x="403" y="1"/>
                  <a:pt x="403" y="1"/>
                  <a:pt x="403" y="1"/>
                </a:cubicBezTo>
                <a:cubicBezTo>
                  <a:pt x="412" y="4"/>
                  <a:pt x="412" y="4"/>
                  <a:pt x="412" y="4"/>
                </a:cubicBezTo>
                <a:cubicBezTo>
                  <a:pt x="414" y="4"/>
                  <a:pt x="416" y="5"/>
                  <a:pt x="417" y="7"/>
                </a:cubicBezTo>
                <a:cubicBezTo>
                  <a:pt x="418" y="7"/>
                  <a:pt x="418" y="7"/>
                  <a:pt x="418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9" y="8"/>
                  <a:pt x="420" y="8"/>
                  <a:pt x="420" y="8"/>
                </a:cubicBezTo>
                <a:cubicBezTo>
                  <a:pt x="421" y="8"/>
                  <a:pt x="421" y="8"/>
                  <a:pt x="422" y="8"/>
                </a:cubicBezTo>
                <a:cubicBezTo>
                  <a:pt x="422" y="8"/>
                  <a:pt x="422" y="8"/>
                  <a:pt x="422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9"/>
                  <a:pt x="431" y="9"/>
                  <a:pt x="431" y="9"/>
                </a:cubicBezTo>
                <a:cubicBezTo>
                  <a:pt x="437" y="9"/>
                  <a:pt x="437" y="9"/>
                  <a:pt x="437" y="9"/>
                </a:cubicBezTo>
                <a:cubicBezTo>
                  <a:pt x="443" y="8"/>
                  <a:pt x="443" y="8"/>
                  <a:pt x="443" y="8"/>
                </a:cubicBezTo>
                <a:cubicBezTo>
                  <a:pt x="443" y="9"/>
                  <a:pt x="443" y="9"/>
                  <a:pt x="443" y="9"/>
                </a:cubicBezTo>
                <a:cubicBezTo>
                  <a:pt x="443" y="9"/>
                  <a:pt x="443" y="9"/>
                  <a:pt x="443" y="9"/>
                </a:cubicBezTo>
                <a:cubicBezTo>
                  <a:pt x="445" y="10"/>
                  <a:pt x="445" y="10"/>
                  <a:pt x="445" y="10"/>
                </a:cubicBezTo>
                <a:cubicBezTo>
                  <a:pt x="447" y="10"/>
                  <a:pt x="447" y="10"/>
                  <a:pt x="447" y="10"/>
                </a:cubicBezTo>
                <a:cubicBezTo>
                  <a:pt x="453" y="7"/>
                  <a:pt x="453" y="7"/>
                  <a:pt x="453" y="7"/>
                </a:cubicBezTo>
                <a:cubicBezTo>
                  <a:pt x="453" y="8"/>
                  <a:pt x="453" y="8"/>
                  <a:pt x="453" y="8"/>
                </a:cubicBezTo>
                <a:cubicBezTo>
                  <a:pt x="463" y="7"/>
                  <a:pt x="463" y="7"/>
                  <a:pt x="463" y="7"/>
                </a:cubicBezTo>
                <a:cubicBezTo>
                  <a:pt x="463" y="7"/>
                  <a:pt x="463" y="7"/>
                  <a:pt x="463" y="7"/>
                </a:cubicBezTo>
                <a:cubicBezTo>
                  <a:pt x="468" y="7"/>
                  <a:pt x="468" y="7"/>
                  <a:pt x="468" y="7"/>
                </a:cubicBezTo>
                <a:cubicBezTo>
                  <a:pt x="468" y="6"/>
                  <a:pt x="468" y="6"/>
                  <a:pt x="468" y="6"/>
                </a:cubicBezTo>
                <a:cubicBezTo>
                  <a:pt x="479" y="6"/>
                  <a:pt x="479" y="6"/>
                  <a:pt x="479" y="6"/>
                </a:cubicBezTo>
                <a:cubicBezTo>
                  <a:pt x="480" y="7"/>
                  <a:pt x="480" y="7"/>
                  <a:pt x="480" y="7"/>
                </a:cubicBezTo>
                <a:cubicBezTo>
                  <a:pt x="488" y="6"/>
                  <a:pt x="488" y="6"/>
                  <a:pt x="488" y="6"/>
                </a:cubicBezTo>
                <a:cubicBezTo>
                  <a:pt x="488" y="8"/>
                  <a:pt x="488" y="8"/>
                  <a:pt x="488" y="8"/>
                </a:cubicBezTo>
                <a:cubicBezTo>
                  <a:pt x="496" y="8"/>
                  <a:pt x="496" y="8"/>
                  <a:pt x="496" y="8"/>
                </a:cubicBezTo>
                <a:cubicBezTo>
                  <a:pt x="496" y="9"/>
                  <a:pt x="496" y="9"/>
                  <a:pt x="496" y="9"/>
                </a:cubicBezTo>
                <a:cubicBezTo>
                  <a:pt x="500" y="9"/>
                  <a:pt x="500" y="9"/>
                  <a:pt x="500" y="9"/>
                </a:cubicBezTo>
                <a:cubicBezTo>
                  <a:pt x="504" y="9"/>
                  <a:pt x="504" y="9"/>
                  <a:pt x="504" y="9"/>
                </a:cubicBezTo>
                <a:cubicBezTo>
                  <a:pt x="504" y="10"/>
                  <a:pt x="504" y="10"/>
                  <a:pt x="504" y="10"/>
                </a:cubicBezTo>
                <a:cubicBezTo>
                  <a:pt x="505" y="10"/>
                  <a:pt x="505" y="10"/>
                  <a:pt x="505" y="10"/>
                </a:cubicBezTo>
                <a:cubicBezTo>
                  <a:pt x="511" y="7"/>
                  <a:pt x="511" y="7"/>
                  <a:pt x="511" y="7"/>
                </a:cubicBezTo>
                <a:cubicBezTo>
                  <a:pt x="512" y="11"/>
                  <a:pt x="512" y="11"/>
                  <a:pt x="512" y="11"/>
                </a:cubicBezTo>
                <a:cubicBezTo>
                  <a:pt x="517" y="10"/>
                  <a:pt x="517" y="10"/>
                  <a:pt x="517" y="10"/>
                </a:cubicBezTo>
                <a:cubicBezTo>
                  <a:pt x="518" y="12"/>
                  <a:pt x="518" y="12"/>
                  <a:pt x="518" y="12"/>
                </a:cubicBezTo>
                <a:cubicBezTo>
                  <a:pt x="520" y="11"/>
                  <a:pt x="522" y="11"/>
                  <a:pt x="524" y="11"/>
                </a:cubicBezTo>
                <a:cubicBezTo>
                  <a:pt x="524" y="10"/>
                  <a:pt x="524" y="10"/>
                  <a:pt x="524" y="10"/>
                </a:cubicBezTo>
                <a:cubicBezTo>
                  <a:pt x="551" y="13"/>
                  <a:pt x="551" y="13"/>
                  <a:pt x="551" y="13"/>
                </a:cubicBezTo>
                <a:cubicBezTo>
                  <a:pt x="552" y="11"/>
                  <a:pt x="552" y="11"/>
                  <a:pt x="552" y="11"/>
                </a:cubicBezTo>
                <a:cubicBezTo>
                  <a:pt x="555" y="11"/>
                  <a:pt x="555" y="11"/>
                  <a:pt x="555" y="11"/>
                </a:cubicBezTo>
                <a:cubicBezTo>
                  <a:pt x="555" y="9"/>
                  <a:pt x="555" y="9"/>
                  <a:pt x="555" y="9"/>
                </a:cubicBezTo>
                <a:cubicBezTo>
                  <a:pt x="569" y="9"/>
                  <a:pt x="569" y="9"/>
                  <a:pt x="569" y="9"/>
                </a:cubicBezTo>
                <a:cubicBezTo>
                  <a:pt x="569" y="11"/>
                  <a:pt x="569" y="11"/>
                  <a:pt x="569" y="11"/>
                </a:cubicBezTo>
                <a:cubicBezTo>
                  <a:pt x="575" y="11"/>
                  <a:pt x="575" y="11"/>
                  <a:pt x="575" y="11"/>
                </a:cubicBezTo>
                <a:cubicBezTo>
                  <a:pt x="575" y="13"/>
                  <a:pt x="575" y="13"/>
                  <a:pt x="575" y="13"/>
                </a:cubicBezTo>
                <a:cubicBezTo>
                  <a:pt x="576" y="13"/>
                  <a:pt x="576" y="13"/>
                  <a:pt x="576" y="13"/>
                </a:cubicBezTo>
                <a:cubicBezTo>
                  <a:pt x="576" y="9"/>
                  <a:pt x="576" y="9"/>
                  <a:pt x="576" y="9"/>
                </a:cubicBezTo>
                <a:cubicBezTo>
                  <a:pt x="583" y="11"/>
                  <a:pt x="583" y="11"/>
                  <a:pt x="583" y="11"/>
                </a:cubicBezTo>
                <a:cubicBezTo>
                  <a:pt x="583" y="6"/>
                  <a:pt x="583" y="6"/>
                  <a:pt x="583" y="6"/>
                </a:cubicBezTo>
                <a:cubicBezTo>
                  <a:pt x="591" y="9"/>
                  <a:pt x="591" y="9"/>
                  <a:pt x="591" y="9"/>
                </a:cubicBezTo>
                <a:cubicBezTo>
                  <a:pt x="593" y="9"/>
                  <a:pt x="593" y="9"/>
                  <a:pt x="593" y="9"/>
                </a:cubicBezTo>
                <a:cubicBezTo>
                  <a:pt x="593" y="8"/>
                  <a:pt x="593" y="8"/>
                  <a:pt x="593" y="8"/>
                </a:cubicBezTo>
                <a:cubicBezTo>
                  <a:pt x="607" y="8"/>
                  <a:pt x="607" y="8"/>
                  <a:pt x="607" y="8"/>
                </a:cubicBezTo>
                <a:cubicBezTo>
                  <a:pt x="608" y="8"/>
                  <a:pt x="608" y="8"/>
                  <a:pt x="609" y="8"/>
                </a:cubicBezTo>
                <a:cubicBezTo>
                  <a:pt x="612" y="8"/>
                  <a:pt x="612" y="8"/>
                  <a:pt x="612" y="8"/>
                </a:cubicBezTo>
                <a:cubicBezTo>
                  <a:pt x="612" y="8"/>
                  <a:pt x="613" y="8"/>
                  <a:pt x="613" y="8"/>
                </a:cubicBezTo>
                <a:cubicBezTo>
                  <a:pt x="614" y="8"/>
                  <a:pt x="614" y="8"/>
                  <a:pt x="614" y="8"/>
                </a:cubicBezTo>
                <a:cubicBezTo>
                  <a:pt x="614" y="8"/>
                  <a:pt x="615" y="8"/>
                  <a:pt x="615" y="8"/>
                </a:cubicBezTo>
                <a:cubicBezTo>
                  <a:pt x="616" y="8"/>
                  <a:pt x="617" y="8"/>
                  <a:pt x="618" y="9"/>
                </a:cubicBezTo>
                <a:cubicBezTo>
                  <a:pt x="624" y="7"/>
                  <a:pt x="624" y="7"/>
                  <a:pt x="624" y="7"/>
                </a:cubicBezTo>
                <a:cubicBezTo>
                  <a:pt x="625" y="9"/>
                  <a:pt x="625" y="9"/>
                  <a:pt x="625" y="9"/>
                </a:cubicBezTo>
                <a:cubicBezTo>
                  <a:pt x="629" y="8"/>
                  <a:pt x="629" y="8"/>
                  <a:pt x="629" y="8"/>
                </a:cubicBezTo>
                <a:cubicBezTo>
                  <a:pt x="630" y="11"/>
                  <a:pt x="630" y="11"/>
                  <a:pt x="630" y="11"/>
                </a:cubicBezTo>
                <a:cubicBezTo>
                  <a:pt x="637" y="8"/>
                  <a:pt x="637" y="8"/>
                  <a:pt x="637" y="8"/>
                </a:cubicBezTo>
                <a:cubicBezTo>
                  <a:pt x="637" y="12"/>
                  <a:pt x="637" y="12"/>
                  <a:pt x="637" y="12"/>
                </a:cubicBezTo>
                <a:cubicBezTo>
                  <a:pt x="646" y="12"/>
                  <a:pt x="646" y="12"/>
                  <a:pt x="646" y="12"/>
                </a:cubicBezTo>
                <a:cubicBezTo>
                  <a:pt x="646" y="13"/>
                  <a:pt x="646" y="13"/>
                  <a:pt x="646" y="13"/>
                </a:cubicBezTo>
                <a:cubicBezTo>
                  <a:pt x="653" y="14"/>
                  <a:pt x="653" y="14"/>
                  <a:pt x="653" y="14"/>
                </a:cubicBezTo>
                <a:cubicBezTo>
                  <a:pt x="653" y="13"/>
                  <a:pt x="653" y="13"/>
                  <a:pt x="653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64" y="12"/>
                  <a:pt x="664" y="12"/>
                  <a:pt x="664" y="12"/>
                </a:cubicBezTo>
                <a:cubicBezTo>
                  <a:pt x="664" y="12"/>
                  <a:pt x="665" y="12"/>
                  <a:pt x="665" y="12"/>
                </a:cubicBezTo>
                <a:cubicBezTo>
                  <a:pt x="668" y="12"/>
                  <a:pt x="668" y="12"/>
                  <a:pt x="668" y="12"/>
                </a:cubicBezTo>
                <a:cubicBezTo>
                  <a:pt x="669" y="13"/>
                  <a:pt x="669" y="13"/>
                  <a:pt x="669" y="13"/>
                </a:cubicBezTo>
                <a:cubicBezTo>
                  <a:pt x="670" y="13"/>
                  <a:pt x="670" y="13"/>
                  <a:pt x="670" y="13"/>
                </a:cubicBezTo>
                <a:cubicBezTo>
                  <a:pt x="670" y="11"/>
                  <a:pt x="670" y="11"/>
                  <a:pt x="670" y="11"/>
                </a:cubicBezTo>
                <a:cubicBezTo>
                  <a:pt x="672" y="11"/>
                  <a:pt x="672" y="11"/>
                  <a:pt x="672" y="11"/>
                </a:cubicBezTo>
                <a:cubicBezTo>
                  <a:pt x="672" y="7"/>
                  <a:pt x="672" y="7"/>
                  <a:pt x="672" y="7"/>
                </a:cubicBezTo>
                <a:cubicBezTo>
                  <a:pt x="680" y="10"/>
                  <a:pt x="680" y="10"/>
                  <a:pt x="680" y="10"/>
                </a:cubicBezTo>
                <a:cubicBezTo>
                  <a:pt x="681" y="10"/>
                  <a:pt x="681" y="10"/>
                  <a:pt x="682" y="10"/>
                </a:cubicBezTo>
                <a:cubicBezTo>
                  <a:pt x="693" y="8"/>
                  <a:pt x="693" y="8"/>
                  <a:pt x="693" y="8"/>
                </a:cubicBezTo>
                <a:cubicBezTo>
                  <a:pt x="693" y="7"/>
                  <a:pt x="693" y="7"/>
                  <a:pt x="693" y="7"/>
                </a:cubicBezTo>
                <a:cubicBezTo>
                  <a:pt x="696" y="8"/>
                  <a:pt x="696" y="8"/>
                  <a:pt x="696" y="8"/>
                </a:cubicBezTo>
                <a:cubicBezTo>
                  <a:pt x="699" y="7"/>
                  <a:pt x="699" y="7"/>
                  <a:pt x="699" y="7"/>
                </a:cubicBezTo>
                <a:cubicBezTo>
                  <a:pt x="699" y="8"/>
                  <a:pt x="699" y="8"/>
                  <a:pt x="699" y="8"/>
                </a:cubicBezTo>
                <a:cubicBezTo>
                  <a:pt x="706" y="10"/>
                  <a:pt x="706" y="10"/>
                  <a:pt x="706" y="10"/>
                </a:cubicBezTo>
                <a:cubicBezTo>
                  <a:pt x="706" y="9"/>
                  <a:pt x="706" y="9"/>
                  <a:pt x="706" y="9"/>
                </a:cubicBezTo>
                <a:cubicBezTo>
                  <a:pt x="710" y="9"/>
                  <a:pt x="710" y="9"/>
                  <a:pt x="710" y="9"/>
                </a:cubicBezTo>
                <a:cubicBezTo>
                  <a:pt x="710" y="8"/>
                  <a:pt x="710" y="8"/>
                  <a:pt x="710" y="8"/>
                </a:cubicBezTo>
                <a:cubicBezTo>
                  <a:pt x="723" y="8"/>
                  <a:pt x="723" y="8"/>
                  <a:pt x="723" y="8"/>
                </a:cubicBezTo>
                <a:cubicBezTo>
                  <a:pt x="730" y="7"/>
                  <a:pt x="730" y="7"/>
                  <a:pt x="730" y="7"/>
                </a:cubicBezTo>
                <a:cubicBezTo>
                  <a:pt x="730" y="9"/>
                  <a:pt x="730" y="9"/>
                  <a:pt x="730" y="9"/>
                </a:cubicBezTo>
                <a:cubicBezTo>
                  <a:pt x="732" y="9"/>
                  <a:pt x="732" y="9"/>
                  <a:pt x="732" y="9"/>
                </a:cubicBezTo>
                <a:cubicBezTo>
                  <a:pt x="733" y="11"/>
                  <a:pt x="733" y="11"/>
                  <a:pt x="733" y="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8" y="10"/>
                  <a:pt x="738" y="10"/>
                  <a:pt x="738" y="10"/>
                </a:cubicBezTo>
                <a:cubicBezTo>
                  <a:pt x="746" y="12"/>
                  <a:pt x="746" y="12"/>
                  <a:pt x="746" y="12"/>
                </a:cubicBezTo>
                <a:cubicBezTo>
                  <a:pt x="747" y="11"/>
                  <a:pt x="747" y="11"/>
                  <a:pt x="747" y="11"/>
                </a:cubicBezTo>
                <a:cubicBezTo>
                  <a:pt x="749" y="10"/>
                  <a:pt x="749" y="10"/>
                  <a:pt x="749" y="10"/>
                </a:cubicBezTo>
                <a:cubicBezTo>
                  <a:pt x="752" y="8"/>
                  <a:pt x="757" y="9"/>
                  <a:pt x="761" y="10"/>
                </a:cubicBezTo>
                <a:cubicBezTo>
                  <a:pt x="761" y="9"/>
                  <a:pt x="761" y="9"/>
                  <a:pt x="761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4" y="7"/>
                  <a:pt x="774" y="7"/>
                  <a:pt x="774" y="7"/>
                </a:cubicBezTo>
                <a:cubicBezTo>
                  <a:pt x="777" y="8"/>
                  <a:pt x="777" y="8"/>
                  <a:pt x="777" y="8"/>
                </a:cubicBezTo>
                <a:cubicBezTo>
                  <a:pt x="777" y="7"/>
                  <a:pt x="777" y="7"/>
                  <a:pt x="777" y="7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0"/>
                  <a:pt x="782" y="0"/>
                  <a:pt x="782" y="0"/>
                </a:cubicBezTo>
                <a:cubicBezTo>
                  <a:pt x="791" y="5"/>
                  <a:pt x="791" y="5"/>
                  <a:pt x="791" y="5"/>
                </a:cubicBezTo>
                <a:cubicBezTo>
                  <a:pt x="791" y="6"/>
                  <a:pt x="792" y="6"/>
                  <a:pt x="793" y="7"/>
                </a:cubicBezTo>
                <a:cubicBezTo>
                  <a:pt x="799" y="7"/>
                  <a:pt x="799" y="7"/>
                  <a:pt x="799" y="7"/>
                </a:cubicBezTo>
                <a:cubicBezTo>
                  <a:pt x="799" y="8"/>
                  <a:pt x="799" y="8"/>
                  <a:pt x="799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17" y="5"/>
                  <a:pt x="817" y="5"/>
                  <a:pt x="817" y="5"/>
                </a:cubicBezTo>
                <a:cubicBezTo>
                  <a:pt x="818" y="7"/>
                  <a:pt x="818" y="7"/>
                  <a:pt x="818" y="7"/>
                </a:cubicBezTo>
                <a:cubicBezTo>
                  <a:pt x="818" y="7"/>
                  <a:pt x="819" y="7"/>
                  <a:pt x="820" y="7"/>
                </a:cubicBezTo>
                <a:cubicBezTo>
                  <a:pt x="822" y="7"/>
                  <a:pt x="822" y="7"/>
                  <a:pt x="822" y="7"/>
                </a:cubicBezTo>
                <a:cubicBezTo>
                  <a:pt x="826" y="8"/>
                  <a:pt x="826" y="8"/>
                  <a:pt x="826" y="8"/>
                </a:cubicBezTo>
                <a:cubicBezTo>
                  <a:pt x="826" y="10"/>
                  <a:pt x="826" y="10"/>
                  <a:pt x="826" y="10"/>
                </a:cubicBezTo>
                <a:cubicBezTo>
                  <a:pt x="830" y="11"/>
                  <a:pt x="830" y="11"/>
                  <a:pt x="830" y="11"/>
                </a:cubicBezTo>
                <a:cubicBezTo>
                  <a:pt x="836" y="8"/>
                  <a:pt x="836" y="8"/>
                  <a:pt x="836" y="8"/>
                </a:cubicBezTo>
                <a:cubicBezTo>
                  <a:pt x="836" y="12"/>
                  <a:pt x="836" y="12"/>
                  <a:pt x="836" y="12"/>
                </a:cubicBezTo>
                <a:cubicBezTo>
                  <a:pt x="839" y="12"/>
                  <a:pt x="841" y="11"/>
                  <a:pt x="842" y="10"/>
                </a:cubicBezTo>
                <a:cubicBezTo>
                  <a:pt x="844" y="9"/>
                  <a:pt x="844" y="9"/>
                  <a:pt x="844" y="9"/>
                </a:cubicBezTo>
                <a:cubicBezTo>
                  <a:pt x="848" y="10"/>
                  <a:pt x="848" y="10"/>
                  <a:pt x="848" y="10"/>
                </a:cubicBezTo>
                <a:cubicBezTo>
                  <a:pt x="849" y="10"/>
                  <a:pt x="850" y="10"/>
                  <a:pt x="851" y="9"/>
                </a:cubicBezTo>
                <a:cubicBezTo>
                  <a:pt x="853" y="8"/>
                  <a:pt x="854" y="8"/>
                  <a:pt x="856" y="7"/>
                </a:cubicBezTo>
                <a:cubicBezTo>
                  <a:pt x="858" y="0"/>
                  <a:pt x="858" y="0"/>
                  <a:pt x="858" y="0"/>
                </a:cubicBezTo>
                <a:cubicBezTo>
                  <a:pt x="864" y="2"/>
                  <a:pt x="864" y="2"/>
                  <a:pt x="864" y="2"/>
                </a:cubicBezTo>
                <a:cubicBezTo>
                  <a:pt x="865" y="3"/>
                  <a:pt x="869" y="4"/>
                  <a:pt x="870" y="7"/>
                </a:cubicBezTo>
                <a:cubicBezTo>
                  <a:pt x="873" y="7"/>
                  <a:pt x="873" y="7"/>
                  <a:pt x="873" y="7"/>
                </a:cubicBezTo>
                <a:cubicBezTo>
                  <a:pt x="873" y="8"/>
                  <a:pt x="873" y="8"/>
                  <a:pt x="873" y="8"/>
                </a:cubicBezTo>
                <a:cubicBezTo>
                  <a:pt x="879" y="6"/>
                  <a:pt x="879" y="6"/>
                  <a:pt x="879" y="6"/>
                </a:cubicBezTo>
                <a:cubicBezTo>
                  <a:pt x="879" y="9"/>
                  <a:pt x="879" y="9"/>
                  <a:pt x="879" y="9"/>
                </a:cubicBezTo>
                <a:cubicBezTo>
                  <a:pt x="881" y="9"/>
                  <a:pt x="881" y="9"/>
                  <a:pt x="881" y="9"/>
                </a:cubicBezTo>
                <a:cubicBezTo>
                  <a:pt x="881" y="11"/>
                  <a:pt x="881" y="11"/>
                  <a:pt x="881" y="11"/>
                </a:cubicBezTo>
                <a:cubicBezTo>
                  <a:pt x="893" y="12"/>
                  <a:pt x="893" y="12"/>
                  <a:pt x="893" y="12"/>
                </a:cubicBezTo>
                <a:cubicBezTo>
                  <a:pt x="897" y="11"/>
                  <a:pt x="897" y="11"/>
                  <a:pt x="897" y="11"/>
                </a:cubicBezTo>
                <a:cubicBezTo>
                  <a:pt x="898" y="11"/>
                  <a:pt x="898" y="11"/>
                  <a:pt x="899" y="11"/>
                </a:cubicBezTo>
                <a:cubicBezTo>
                  <a:pt x="902" y="11"/>
                  <a:pt x="902" y="11"/>
                  <a:pt x="902" y="11"/>
                </a:cubicBezTo>
                <a:cubicBezTo>
                  <a:pt x="903" y="12"/>
                  <a:pt x="903" y="12"/>
                  <a:pt x="903" y="12"/>
                </a:cubicBezTo>
                <a:cubicBezTo>
                  <a:pt x="905" y="12"/>
                  <a:pt x="905" y="12"/>
                  <a:pt x="905" y="12"/>
                </a:cubicBezTo>
                <a:cubicBezTo>
                  <a:pt x="907" y="11"/>
                  <a:pt x="907" y="11"/>
                  <a:pt x="907" y="11"/>
                </a:cubicBezTo>
                <a:cubicBezTo>
                  <a:pt x="910" y="10"/>
                  <a:pt x="912" y="10"/>
                  <a:pt x="915" y="10"/>
                </a:cubicBezTo>
                <a:cubicBezTo>
                  <a:pt x="918" y="10"/>
                  <a:pt x="921" y="10"/>
                  <a:pt x="923" y="11"/>
                </a:cubicBezTo>
                <a:cubicBezTo>
                  <a:pt x="924" y="11"/>
                  <a:pt x="925" y="11"/>
                  <a:pt x="926" y="11"/>
                </a:cubicBezTo>
                <a:cubicBezTo>
                  <a:pt x="926" y="9"/>
                  <a:pt x="926" y="9"/>
                  <a:pt x="926" y="9"/>
                </a:cubicBezTo>
                <a:cubicBezTo>
                  <a:pt x="934" y="8"/>
                  <a:pt x="934" y="8"/>
                  <a:pt x="934" y="8"/>
                </a:cubicBezTo>
                <a:cubicBezTo>
                  <a:pt x="934" y="7"/>
                  <a:pt x="934" y="7"/>
                  <a:pt x="934" y="7"/>
                </a:cubicBezTo>
                <a:cubicBezTo>
                  <a:pt x="937" y="7"/>
                  <a:pt x="937" y="7"/>
                  <a:pt x="937" y="7"/>
                </a:cubicBezTo>
                <a:cubicBezTo>
                  <a:pt x="941" y="6"/>
                  <a:pt x="941" y="6"/>
                  <a:pt x="941" y="6"/>
                </a:cubicBezTo>
                <a:cubicBezTo>
                  <a:pt x="941" y="7"/>
                  <a:pt x="941" y="7"/>
                  <a:pt x="941" y="7"/>
                </a:cubicBezTo>
                <a:cubicBezTo>
                  <a:pt x="947" y="7"/>
                  <a:pt x="947" y="7"/>
                  <a:pt x="947" y="7"/>
                </a:cubicBezTo>
                <a:cubicBezTo>
                  <a:pt x="947" y="8"/>
                  <a:pt x="947" y="8"/>
                  <a:pt x="947" y="8"/>
                </a:cubicBezTo>
                <a:cubicBezTo>
                  <a:pt x="953" y="6"/>
                  <a:pt x="953" y="6"/>
                  <a:pt x="953" y="6"/>
                </a:cubicBezTo>
                <a:cubicBezTo>
                  <a:pt x="953" y="9"/>
                  <a:pt x="953" y="9"/>
                  <a:pt x="953" y="9"/>
                </a:cubicBezTo>
                <a:cubicBezTo>
                  <a:pt x="954" y="9"/>
                  <a:pt x="954" y="9"/>
                  <a:pt x="954" y="9"/>
                </a:cubicBezTo>
                <a:cubicBezTo>
                  <a:pt x="955" y="9"/>
                  <a:pt x="955" y="9"/>
                  <a:pt x="956" y="9"/>
                </a:cubicBezTo>
                <a:cubicBezTo>
                  <a:pt x="957" y="8"/>
                  <a:pt x="957" y="8"/>
                  <a:pt x="957" y="8"/>
                </a:cubicBezTo>
                <a:cubicBezTo>
                  <a:pt x="957" y="7"/>
                  <a:pt x="957" y="7"/>
                  <a:pt x="957" y="7"/>
                </a:cubicBezTo>
                <a:cubicBezTo>
                  <a:pt x="970" y="7"/>
                  <a:pt x="970" y="7"/>
                  <a:pt x="970" y="7"/>
                </a:cubicBezTo>
                <a:cubicBezTo>
                  <a:pt x="970" y="8"/>
                  <a:pt x="970" y="8"/>
                  <a:pt x="970" y="8"/>
                </a:cubicBezTo>
                <a:cubicBezTo>
                  <a:pt x="971" y="8"/>
                  <a:pt x="971" y="8"/>
                  <a:pt x="971" y="8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4"/>
                  <a:pt x="977" y="4"/>
                  <a:pt x="977" y="4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4" y="8"/>
                  <a:pt x="984" y="8"/>
                  <a:pt x="984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1012" y="8"/>
                  <a:pt x="1012" y="8"/>
                  <a:pt x="1012" y="8"/>
                </a:cubicBezTo>
                <a:cubicBezTo>
                  <a:pt x="1019" y="6"/>
                  <a:pt x="1019" y="6"/>
                  <a:pt x="1019" y="6"/>
                </a:cubicBezTo>
                <a:cubicBezTo>
                  <a:pt x="1019" y="10"/>
                  <a:pt x="1019" y="10"/>
                  <a:pt x="1019" y="10"/>
                </a:cubicBezTo>
                <a:cubicBezTo>
                  <a:pt x="1024" y="11"/>
                  <a:pt x="1024" y="11"/>
                  <a:pt x="1024" y="11"/>
                </a:cubicBezTo>
                <a:cubicBezTo>
                  <a:pt x="1024" y="9"/>
                  <a:pt x="1024" y="9"/>
                  <a:pt x="1024" y="9"/>
                </a:cubicBezTo>
                <a:cubicBezTo>
                  <a:pt x="1030" y="11"/>
                  <a:pt x="1030" y="11"/>
                  <a:pt x="1030" y="11"/>
                </a:cubicBezTo>
                <a:cubicBezTo>
                  <a:pt x="1032" y="11"/>
                  <a:pt x="1032" y="11"/>
                  <a:pt x="1032" y="11"/>
                </a:cubicBezTo>
                <a:cubicBezTo>
                  <a:pt x="1032" y="8"/>
                  <a:pt x="1032" y="8"/>
                  <a:pt x="1032" y="8"/>
                </a:cubicBezTo>
                <a:cubicBezTo>
                  <a:pt x="1055" y="12"/>
                  <a:pt x="1055" y="12"/>
                  <a:pt x="1055" y="12"/>
                </a:cubicBezTo>
                <a:cubicBezTo>
                  <a:pt x="1059" y="12"/>
                  <a:pt x="1059" y="12"/>
                  <a:pt x="1059" y="12"/>
                </a:cubicBezTo>
                <a:cubicBezTo>
                  <a:pt x="1059" y="11"/>
                  <a:pt x="1059" y="11"/>
                  <a:pt x="1059" y="11"/>
                </a:cubicBezTo>
                <a:cubicBezTo>
                  <a:pt x="1072" y="11"/>
                  <a:pt x="1072" y="11"/>
                  <a:pt x="1072" y="11"/>
                </a:cubicBezTo>
                <a:cubicBezTo>
                  <a:pt x="1072" y="13"/>
                  <a:pt x="1072" y="13"/>
                  <a:pt x="1072" y="13"/>
                </a:cubicBezTo>
                <a:cubicBezTo>
                  <a:pt x="1073" y="13"/>
                  <a:pt x="1074" y="13"/>
                  <a:pt x="1074" y="13"/>
                </a:cubicBezTo>
                <a:cubicBezTo>
                  <a:pt x="1078" y="13"/>
                  <a:pt x="1080" y="12"/>
                  <a:pt x="1081" y="12"/>
                </a:cubicBezTo>
                <a:cubicBezTo>
                  <a:pt x="1083" y="8"/>
                  <a:pt x="1083" y="8"/>
                  <a:pt x="1083" y="8"/>
                </a:cubicBezTo>
                <a:cubicBezTo>
                  <a:pt x="1103" y="10"/>
                  <a:pt x="1103" y="10"/>
                  <a:pt x="1103" y="10"/>
                </a:cubicBezTo>
                <a:cubicBezTo>
                  <a:pt x="1103" y="11"/>
                  <a:pt x="1103" y="11"/>
                  <a:pt x="1103" y="11"/>
                </a:cubicBezTo>
                <a:cubicBezTo>
                  <a:pt x="1114" y="11"/>
                  <a:pt x="1114" y="11"/>
                  <a:pt x="1114" y="11"/>
                </a:cubicBezTo>
                <a:cubicBezTo>
                  <a:pt x="1114" y="12"/>
                  <a:pt x="1114" y="12"/>
                  <a:pt x="111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7" y="12"/>
                  <a:pt x="1127" y="12"/>
                  <a:pt x="1127" y="12"/>
                </a:cubicBezTo>
                <a:cubicBezTo>
                  <a:pt x="1127" y="11"/>
                  <a:pt x="1127" y="11"/>
                  <a:pt x="1127" y="11"/>
                </a:cubicBezTo>
                <a:cubicBezTo>
                  <a:pt x="1140" y="11"/>
                  <a:pt x="1140" y="11"/>
                  <a:pt x="1140" y="11"/>
                </a:cubicBezTo>
                <a:cubicBezTo>
                  <a:pt x="1140" y="12"/>
                  <a:pt x="1140" y="12"/>
                  <a:pt x="1140" y="12"/>
                </a:cubicBezTo>
                <a:cubicBezTo>
                  <a:pt x="1151" y="12"/>
                  <a:pt x="1151" y="12"/>
                  <a:pt x="1151" y="12"/>
                </a:cubicBezTo>
                <a:cubicBezTo>
                  <a:pt x="1151" y="11"/>
                  <a:pt x="1151" y="11"/>
                  <a:pt x="1151" y="11"/>
                </a:cubicBezTo>
                <a:cubicBezTo>
                  <a:pt x="1156" y="11"/>
                  <a:pt x="1156" y="11"/>
                  <a:pt x="1156" y="11"/>
                </a:cubicBezTo>
                <a:cubicBezTo>
                  <a:pt x="1160" y="10"/>
                  <a:pt x="1160" y="10"/>
                  <a:pt x="1160" y="10"/>
                </a:cubicBezTo>
                <a:cubicBezTo>
                  <a:pt x="1163" y="9"/>
                  <a:pt x="1167" y="10"/>
                  <a:pt x="1172" y="12"/>
                </a:cubicBezTo>
                <a:cubicBezTo>
                  <a:pt x="1172" y="12"/>
                  <a:pt x="1172" y="12"/>
                  <a:pt x="1172" y="12"/>
                </a:cubicBezTo>
                <a:cubicBezTo>
                  <a:pt x="1188" y="12"/>
                  <a:pt x="1188" y="12"/>
                  <a:pt x="1188" y="12"/>
                </a:cubicBezTo>
                <a:cubicBezTo>
                  <a:pt x="1188" y="11"/>
                  <a:pt x="1188" y="11"/>
                  <a:pt x="1188" y="11"/>
                </a:cubicBezTo>
                <a:cubicBezTo>
                  <a:pt x="1190" y="10"/>
                  <a:pt x="1190" y="10"/>
                  <a:pt x="1190" y="10"/>
                </a:cubicBezTo>
                <a:cubicBezTo>
                  <a:pt x="1194" y="8"/>
                  <a:pt x="1199" y="9"/>
                  <a:pt x="1204" y="10"/>
                </a:cubicBezTo>
                <a:cubicBezTo>
                  <a:pt x="1204" y="9"/>
                  <a:pt x="1204" y="9"/>
                  <a:pt x="1204" y="9"/>
                </a:cubicBezTo>
                <a:cubicBezTo>
                  <a:pt x="1207" y="9"/>
                  <a:pt x="1207" y="9"/>
                  <a:pt x="1207" y="9"/>
                </a:cubicBezTo>
                <a:cubicBezTo>
                  <a:pt x="1207" y="8"/>
                  <a:pt x="1207" y="8"/>
                  <a:pt x="1207" y="8"/>
                </a:cubicBezTo>
                <a:cubicBezTo>
                  <a:pt x="1211" y="8"/>
                  <a:pt x="1211" y="8"/>
                  <a:pt x="1211" y="8"/>
                </a:cubicBezTo>
                <a:cubicBezTo>
                  <a:pt x="1211" y="7"/>
                  <a:pt x="1211" y="7"/>
                  <a:pt x="1211" y="7"/>
                </a:cubicBezTo>
                <a:cubicBezTo>
                  <a:pt x="1224" y="7"/>
                  <a:pt x="1224" y="7"/>
                  <a:pt x="1224" y="7"/>
                </a:cubicBezTo>
                <a:cubicBezTo>
                  <a:pt x="1224" y="8"/>
                  <a:pt x="1224" y="8"/>
                  <a:pt x="1224" y="8"/>
                </a:cubicBezTo>
                <a:cubicBezTo>
                  <a:pt x="1225" y="8"/>
                  <a:pt x="1225" y="8"/>
                  <a:pt x="1225" y="8"/>
                </a:cubicBezTo>
                <a:cubicBezTo>
                  <a:pt x="1226" y="8"/>
                  <a:pt x="1227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34" y="9"/>
                  <a:pt x="1234" y="9"/>
                  <a:pt x="1234" y="9"/>
                </a:cubicBezTo>
                <a:cubicBezTo>
                  <a:pt x="1240" y="9"/>
                  <a:pt x="1240" y="9"/>
                  <a:pt x="1240" y="9"/>
                </a:cubicBezTo>
                <a:cubicBezTo>
                  <a:pt x="1240" y="11"/>
                  <a:pt x="1240" y="11"/>
                  <a:pt x="1240" y="11"/>
                </a:cubicBezTo>
                <a:cubicBezTo>
                  <a:pt x="1246" y="11"/>
                  <a:pt x="1246" y="11"/>
                  <a:pt x="1246" y="11"/>
                </a:cubicBezTo>
                <a:cubicBezTo>
                  <a:pt x="1246" y="12"/>
                  <a:pt x="1246" y="12"/>
                  <a:pt x="1246" y="12"/>
                </a:cubicBezTo>
                <a:cubicBezTo>
                  <a:pt x="1251" y="12"/>
                  <a:pt x="1251" y="12"/>
                  <a:pt x="1251" y="12"/>
                </a:cubicBezTo>
                <a:cubicBezTo>
                  <a:pt x="1251" y="11"/>
                  <a:pt x="1251" y="11"/>
                  <a:pt x="1251" y="11"/>
                </a:cubicBezTo>
                <a:cubicBezTo>
                  <a:pt x="1256" y="11"/>
                  <a:pt x="1256" y="11"/>
                  <a:pt x="1256" y="11"/>
                </a:cubicBezTo>
                <a:cubicBezTo>
                  <a:pt x="1257" y="9"/>
                  <a:pt x="1257" y="9"/>
                  <a:pt x="1257" y="9"/>
                </a:cubicBezTo>
                <a:cubicBezTo>
                  <a:pt x="1259" y="9"/>
                  <a:pt x="1259" y="9"/>
                  <a:pt x="1259" y="9"/>
                </a:cubicBezTo>
                <a:cubicBezTo>
                  <a:pt x="1260" y="8"/>
                  <a:pt x="1261" y="8"/>
                  <a:pt x="1262" y="8"/>
                </a:cubicBezTo>
                <a:cubicBezTo>
                  <a:pt x="1263" y="8"/>
                  <a:pt x="1264" y="8"/>
                  <a:pt x="1266" y="10"/>
                </a:cubicBezTo>
                <a:cubicBezTo>
                  <a:pt x="1267" y="10"/>
                  <a:pt x="1267" y="9"/>
                  <a:pt x="1268" y="9"/>
                </a:cubicBezTo>
                <a:cubicBezTo>
                  <a:pt x="1269" y="9"/>
                  <a:pt x="1270" y="9"/>
                  <a:pt x="1271" y="8"/>
                </a:cubicBezTo>
                <a:cubicBezTo>
                  <a:pt x="1278" y="7"/>
                  <a:pt x="1278" y="7"/>
                  <a:pt x="1278" y="7"/>
                </a:cubicBezTo>
                <a:cubicBezTo>
                  <a:pt x="1278" y="10"/>
                  <a:pt x="1278" y="10"/>
                  <a:pt x="1278" y="10"/>
                </a:cubicBezTo>
                <a:cubicBezTo>
                  <a:pt x="1280" y="10"/>
                  <a:pt x="1283" y="10"/>
                  <a:pt x="1285" y="10"/>
                </a:cubicBezTo>
                <a:cubicBezTo>
                  <a:pt x="1287" y="10"/>
                  <a:pt x="1288" y="10"/>
                  <a:pt x="1290" y="10"/>
                </a:cubicBezTo>
                <a:cubicBezTo>
                  <a:pt x="1294" y="10"/>
                  <a:pt x="1296" y="10"/>
                  <a:pt x="1299" y="10"/>
                </a:cubicBezTo>
                <a:cubicBezTo>
                  <a:pt x="1300" y="9"/>
                  <a:pt x="1300" y="9"/>
                  <a:pt x="1300" y="9"/>
                </a:cubicBezTo>
                <a:cubicBezTo>
                  <a:pt x="1316" y="9"/>
                  <a:pt x="1316" y="9"/>
                  <a:pt x="1316" y="9"/>
                </a:cubicBezTo>
                <a:cubicBezTo>
                  <a:pt x="1330" y="5"/>
                  <a:pt x="1330" y="5"/>
                  <a:pt x="1330" y="5"/>
                </a:cubicBezTo>
                <a:cubicBezTo>
                  <a:pt x="1330" y="9"/>
                  <a:pt x="1330" y="9"/>
                  <a:pt x="1330" y="9"/>
                </a:cubicBezTo>
                <a:cubicBezTo>
                  <a:pt x="1350" y="14"/>
                  <a:pt x="1350" y="14"/>
                  <a:pt x="1350" y="14"/>
                </a:cubicBezTo>
                <a:cubicBezTo>
                  <a:pt x="1352" y="13"/>
                  <a:pt x="1353" y="13"/>
                  <a:pt x="1355" y="13"/>
                </a:cubicBezTo>
                <a:cubicBezTo>
                  <a:pt x="1358" y="14"/>
                  <a:pt x="1358" y="14"/>
                  <a:pt x="1358" y="14"/>
                </a:cubicBezTo>
                <a:cubicBezTo>
                  <a:pt x="1360" y="11"/>
                  <a:pt x="1360" y="11"/>
                  <a:pt x="1360" y="11"/>
                </a:cubicBezTo>
                <a:cubicBezTo>
                  <a:pt x="1366" y="11"/>
                  <a:pt x="1366" y="11"/>
                  <a:pt x="1366" y="11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8" y="12"/>
                  <a:pt x="1369" y="12"/>
                </a:cubicBezTo>
                <a:cubicBezTo>
                  <a:pt x="1370" y="12"/>
                  <a:pt x="1371" y="12"/>
                  <a:pt x="1372" y="12"/>
                </a:cubicBezTo>
                <a:cubicBezTo>
                  <a:pt x="1374" y="12"/>
                  <a:pt x="1376" y="12"/>
                  <a:pt x="1378" y="12"/>
                </a:cubicBezTo>
                <a:cubicBezTo>
                  <a:pt x="1378" y="8"/>
                  <a:pt x="1378" y="8"/>
                  <a:pt x="1378" y="8"/>
                </a:cubicBezTo>
                <a:cubicBezTo>
                  <a:pt x="1383" y="10"/>
                  <a:pt x="1383" y="10"/>
                  <a:pt x="1383" y="10"/>
                </a:cubicBezTo>
                <a:cubicBezTo>
                  <a:pt x="1404" y="13"/>
                  <a:pt x="1404" y="13"/>
                  <a:pt x="1404" y="13"/>
                </a:cubicBezTo>
                <a:cubicBezTo>
                  <a:pt x="1416" y="11"/>
                  <a:pt x="1416" y="11"/>
                  <a:pt x="1416" y="11"/>
                </a:cubicBezTo>
                <a:cubicBezTo>
                  <a:pt x="1417" y="12"/>
                  <a:pt x="1417" y="12"/>
                  <a:pt x="1417" y="12"/>
                </a:cubicBezTo>
                <a:cubicBezTo>
                  <a:pt x="1420" y="12"/>
                  <a:pt x="1420" y="12"/>
                  <a:pt x="1420" y="12"/>
                </a:cubicBezTo>
                <a:cubicBezTo>
                  <a:pt x="1420" y="11"/>
                  <a:pt x="1420" y="11"/>
                  <a:pt x="1420" y="11"/>
                </a:cubicBezTo>
                <a:cubicBezTo>
                  <a:pt x="1424" y="11"/>
                  <a:pt x="1424" y="11"/>
                  <a:pt x="1424" y="11"/>
                </a:cubicBezTo>
                <a:cubicBezTo>
                  <a:pt x="1424" y="8"/>
                  <a:pt x="1424" y="8"/>
                  <a:pt x="1424" y="8"/>
                </a:cubicBezTo>
                <a:cubicBezTo>
                  <a:pt x="1437" y="11"/>
                  <a:pt x="1437" y="11"/>
                  <a:pt x="1437" y="11"/>
                </a:cubicBezTo>
                <a:cubicBezTo>
                  <a:pt x="1438" y="11"/>
                  <a:pt x="1438" y="10"/>
                  <a:pt x="1439" y="10"/>
                </a:cubicBezTo>
                <a:cubicBezTo>
                  <a:pt x="1442" y="10"/>
                  <a:pt x="1447" y="9"/>
                  <a:pt x="1451" y="10"/>
                </a:cubicBezTo>
                <a:cubicBezTo>
                  <a:pt x="1455" y="11"/>
                  <a:pt x="1455" y="11"/>
                  <a:pt x="1455" y="11"/>
                </a:cubicBezTo>
                <a:cubicBezTo>
                  <a:pt x="1469" y="11"/>
                  <a:pt x="1469" y="11"/>
                  <a:pt x="1469" y="11"/>
                </a:cubicBezTo>
                <a:cubicBezTo>
                  <a:pt x="1476" y="10"/>
                  <a:pt x="1476" y="10"/>
                  <a:pt x="1476" y="10"/>
                </a:cubicBezTo>
                <a:cubicBezTo>
                  <a:pt x="1476" y="12"/>
                  <a:pt x="1476" y="12"/>
                  <a:pt x="1476" y="12"/>
                </a:cubicBezTo>
                <a:cubicBezTo>
                  <a:pt x="1481" y="12"/>
                  <a:pt x="1481" y="12"/>
                  <a:pt x="1481" y="12"/>
                </a:cubicBezTo>
                <a:cubicBezTo>
                  <a:pt x="1481" y="13"/>
                  <a:pt x="1481" y="13"/>
                  <a:pt x="1481" y="13"/>
                </a:cubicBezTo>
                <a:cubicBezTo>
                  <a:pt x="1491" y="13"/>
                  <a:pt x="1491" y="13"/>
                  <a:pt x="1491" y="13"/>
                </a:cubicBezTo>
                <a:cubicBezTo>
                  <a:pt x="1491" y="14"/>
                  <a:pt x="1491" y="14"/>
                  <a:pt x="1491" y="14"/>
                </a:cubicBezTo>
                <a:cubicBezTo>
                  <a:pt x="1493" y="14"/>
                  <a:pt x="1493" y="14"/>
                  <a:pt x="1493" y="14"/>
                </a:cubicBezTo>
                <a:cubicBezTo>
                  <a:pt x="1496" y="11"/>
                  <a:pt x="1499" y="9"/>
                  <a:pt x="1505" y="9"/>
                </a:cubicBezTo>
                <a:cubicBezTo>
                  <a:pt x="1506" y="9"/>
                  <a:pt x="1508" y="9"/>
                  <a:pt x="1509" y="9"/>
                </a:cubicBezTo>
                <a:cubicBezTo>
                  <a:pt x="1510" y="9"/>
                  <a:pt x="1511" y="9"/>
                  <a:pt x="1512" y="9"/>
                </a:cubicBezTo>
                <a:cubicBezTo>
                  <a:pt x="1513" y="10"/>
                  <a:pt x="1513" y="10"/>
                  <a:pt x="1513" y="10"/>
                </a:cubicBezTo>
                <a:cubicBezTo>
                  <a:pt x="1515" y="6"/>
                  <a:pt x="1515" y="6"/>
                  <a:pt x="1515" y="6"/>
                </a:cubicBezTo>
                <a:cubicBezTo>
                  <a:pt x="1520" y="7"/>
                  <a:pt x="1520" y="7"/>
                  <a:pt x="1520" y="7"/>
                </a:cubicBezTo>
                <a:cubicBezTo>
                  <a:pt x="1528" y="11"/>
                  <a:pt x="1533" y="12"/>
                  <a:pt x="1545" y="12"/>
                </a:cubicBezTo>
                <a:cubicBezTo>
                  <a:pt x="1547" y="12"/>
                  <a:pt x="1547" y="12"/>
                  <a:pt x="1547" y="12"/>
                </a:cubicBezTo>
                <a:cubicBezTo>
                  <a:pt x="1547" y="11"/>
                  <a:pt x="1547" y="11"/>
                  <a:pt x="1547" y="11"/>
                </a:cubicBezTo>
                <a:cubicBezTo>
                  <a:pt x="1550" y="11"/>
                  <a:pt x="1550" y="11"/>
                  <a:pt x="1550" y="11"/>
                </a:cubicBezTo>
                <a:cubicBezTo>
                  <a:pt x="1550" y="7"/>
                  <a:pt x="1550" y="7"/>
                  <a:pt x="1550" y="7"/>
                </a:cubicBezTo>
                <a:cubicBezTo>
                  <a:pt x="1561" y="11"/>
                  <a:pt x="1561" y="11"/>
                  <a:pt x="1561" y="11"/>
                </a:cubicBezTo>
                <a:cubicBezTo>
                  <a:pt x="1561" y="7"/>
                  <a:pt x="1561" y="7"/>
                  <a:pt x="1561" y="7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602" y="10"/>
                  <a:pt x="1602" y="10"/>
                  <a:pt x="1602" y="10"/>
                </a:cubicBezTo>
                <a:cubicBezTo>
                  <a:pt x="1602" y="9"/>
                  <a:pt x="1603" y="9"/>
                  <a:pt x="1603" y="9"/>
                </a:cubicBezTo>
                <a:cubicBezTo>
                  <a:pt x="1604" y="9"/>
                  <a:pt x="1606" y="10"/>
                  <a:pt x="1607" y="10"/>
                </a:cubicBezTo>
                <a:cubicBezTo>
                  <a:pt x="1612" y="10"/>
                  <a:pt x="1612" y="10"/>
                  <a:pt x="1612" y="10"/>
                </a:cubicBezTo>
                <a:cubicBezTo>
                  <a:pt x="1612" y="10"/>
                  <a:pt x="1612" y="10"/>
                  <a:pt x="1613" y="9"/>
                </a:cubicBezTo>
                <a:cubicBezTo>
                  <a:pt x="1616" y="8"/>
                  <a:pt x="1619" y="7"/>
                  <a:pt x="1623" y="7"/>
                </a:cubicBezTo>
                <a:cubicBezTo>
                  <a:pt x="1625" y="7"/>
                  <a:pt x="1627" y="7"/>
                  <a:pt x="1628" y="7"/>
                </a:cubicBezTo>
                <a:cubicBezTo>
                  <a:pt x="1632" y="9"/>
                  <a:pt x="1632" y="9"/>
                  <a:pt x="1632" y="9"/>
                </a:cubicBezTo>
                <a:cubicBezTo>
                  <a:pt x="1632" y="10"/>
                  <a:pt x="1632" y="10"/>
                  <a:pt x="1632" y="10"/>
                </a:cubicBezTo>
                <a:cubicBezTo>
                  <a:pt x="1634" y="11"/>
                  <a:pt x="1634" y="11"/>
                  <a:pt x="1634" y="11"/>
                </a:cubicBezTo>
                <a:cubicBezTo>
                  <a:pt x="1634" y="12"/>
                  <a:pt x="1634" y="12"/>
                  <a:pt x="1634" y="12"/>
                </a:cubicBezTo>
                <a:cubicBezTo>
                  <a:pt x="1644" y="12"/>
                  <a:pt x="1644" y="12"/>
                  <a:pt x="1644" y="12"/>
                </a:cubicBezTo>
                <a:cubicBezTo>
                  <a:pt x="1644" y="13"/>
                  <a:pt x="1644" y="13"/>
                  <a:pt x="1644" y="13"/>
                </a:cubicBezTo>
                <a:cubicBezTo>
                  <a:pt x="1648" y="13"/>
                  <a:pt x="1648" y="13"/>
                  <a:pt x="1648" y="13"/>
                </a:cubicBezTo>
                <a:cubicBezTo>
                  <a:pt x="1648" y="15"/>
                  <a:pt x="1648" y="15"/>
                  <a:pt x="1648" y="15"/>
                </a:cubicBezTo>
                <a:cubicBezTo>
                  <a:pt x="1649" y="15"/>
                  <a:pt x="1650" y="15"/>
                  <a:pt x="1652" y="15"/>
                </a:cubicBezTo>
                <a:cubicBezTo>
                  <a:pt x="1654" y="15"/>
                  <a:pt x="1655" y="15"/>
                  <a:pt x="1656" y="15"/>
                </a:cubicBezTo>
                <a:cubicBezTo>
                  <a:pt x="1659" y="10"/>
                  <a:pt x="1659" y="10"/>
                  <a:pt x="1659" y="10"/>
                </a:cubicBezTo>
                <a:cubicBezTo>
                  <a:pt x="1672" y="12"/>
                  <a:pt x="1672" y="12"/>
                  <a:pt x="1672" y="12"/>
                </a:cubicBezTo>
                <a:cubicBezTo>
                  <a:pt x="1673" y="11"/>
                  <a:pt x="1673" y="11"/>
                  <a:pt x="1673" y="11"/>
                </a:cubicBezTo>
                <a:cubicBezTo>
                  <a:pt x="1678" y="11"/>
                  <a:pt x="1678" y="11"/>
                  <a:pt x="1678" y="11"/>
                </a:cubicBezTo>
                <a:cubicBezTo>
                  <a:pt x="1695" y="12"/>
                  <a:pt x="1695" y="12"/>
                  <a:pt x="1695" y="12"/>
                </a:cubicBezTo>
                <a:cubicBezTo>
                  <a:pt x="1695" y="11"/>
                  <a:pt x="1695" y="11"/>
                  <a:pt x="1695" y="11"/>
                </a:cubicBezTo>
                <a:cubicBezTo>
                  <a:pt x="1698" y="11"/>
                  <a:pt x="1698" y="11"/>
                  <a:pt x="1698" y="11"/>
                </a:cubicBezTo>
                <a:cubicBezTo>
                  <a:pt x="1698" y="9"/>
                  <a:pt x="1698" y="9"/>
                  <a:pt x="1698" y="9"/>
                </a:cubicBezTo>
                <a:cubicBezTo>
                  <a:pt x="1705" y="9"/>
                  <a:pt x="1705" y="9"/>
                  <a:pt x="1705" y="9"/>
                </a:cubicBezTo>
                <a:cubicBezTo>
                  <a:pt x="1705" y="8"/>
                  <a:pt x="1705" y="8"/>
                  <a:pt x="1705" y="8"/>
                </a:cubicBezTo>
                <a:cubicBezTo>
                  <a:pt x="1718" y="8"/>
                  <a:pt x="1718" y="8"/>
                  <a:pt x="1718" y="8"/>
                </a:cubicBezTo>
                <a:cubicBezTo>
                  <a:pt x="1718" y="9"/>
                  <a:pt x="1718" y="9"/>
                  <a:pt x="1718" y="9"/>
                </a:cubicBezTo>
                <a:cubicBezTo>
                  <a:pt x="1720" y="9"/>
                  <a:pt x="1720" y="9"/>
                  <a:pt x="1720" y="9"/>
                </a:cubicBezTo>
                <a:cubicBezTo>
                  <a:pt x="1720" y="8"/>
                  <a:pt x="1720" y="8"/>
                  <a:pt x="1720" y="8"/>
                </a:cubicBezTo>
                <a:cubicBezTo>
                  <a:pt x="1740" y="8"/>
                  <a:pt x="1740" y="8"/>
                  <a:pt x="1740" y="8"/>
                </a:cubicBezTo>
                <a:cubicBezTo>
                  <a:pt x="1740" y="10"/>
                  <a:pt x="1740" y="10"/>
                  <a:pt x="1740" y="10"/>
                </a:cubicBezTo>
                <a:cubicBezTo>
                  <a:pt x="1740" y="9"/>
                  <a:pt x="1740" y="9"/>
                  <a:pt x="1740" y="9"/>
                </a:cubicBezTo>
                <a:cubicBezTo>
                  <a:pt x="1774" y="11"/>
                  <a:pt x="1774" y="11"/>
                  <a:pt x="1774" y="11"/>
                </a:cubicBezTo>
                <a:cubicBezTo>
                  <a:pt x="1774" y="12"/>
                  <a:pt x="1774" y="12"/>
                  <a:pt x="1774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6" y="12"/>
                  <a:pt x="1776" y="12"/>
                  <a:pt x="1777" y="12"/>
                </a:cubicBezTo>
                <a:cubicBezTo>
                  <a:pt x="1777" y="11"/>
                  <a:pt x="1777" y="11"/>
                  <a:pt x="1777" y="11"/>
                </a:cubicBezTo>
                <a:cubicBezTo>
                  <a:pt x="1780" y="11"/>
                  <a:pt x="1780" y="11"/>
                  <a:pt x="1780" y="11"/>
                </a:cubicBezTo>
                <a:cubicBezTo>
                  <a:pt x="1780" y="9"/>
                  <a:pt x="1780" y="9"/>
                  <a:pt x="1780" y="9"/>
                </a:cubicBezTo>
                <a:cubicBezTo>
                  <a:pt x="1800" y="9"/>
                  <a:pt x="1800" y="9"/>
                  <a:pt x="1800" y="9"/>
                </a:cubicBezTo>
                <a:cubicBezTo>
                  <a:pt x="1807" y="7"/>
                  <a:pt x="1807" y="7"/>
                  <a:pt x="1807" y="7"/>
                </a:cubicBezTo>
                <a:cubicBezTo>
                  <a:pt x="1807" y="11"/>
                  <a:pt x="1807" y="11"/>
                  <a:pt x="1807" y="11"/>
                </a:cubicBezTo>
                <a:cubicBezTo>
                  <a:pt x="1808" y="11"/>
                  <a:pt x="1809" y="11"/>
                  <a:pt x="1810" y="12"/>
                </a:cubicBezTo>
                <a:cubicBezTo>
                  <a:pt x="1811" y="11"/>
                  <a:pt x="1814" y="10"/>
                  <a:pt x="1817" y="11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5" y="13"/>
                  <a:pt x="1825" y="13"/>
                  <a:pt x="1825" y="13"/>
                </a:cubicBezTo>
                <a:cubicBezTo>
                  <a:pt x="1825" y="12"/>
                  <a:pt x="1825" y="12"/>
                  <a:pt x="1825" y="12"/>
                </a:cubicBezTo>
                <a:cubicBezTo>
                  <a:pt x="1830" y="12"/>
                  <a:pt x="1830" y="12"/>
                  <a:pt x="1830" y="12"/>
                </a:cubicBezTo>
                <a:cubicBezTo>
                  <a:pt x="1830" y="11"/>
                  <a:pt x="1830" y="11"/>
                  <a:pt x="1830" y="11"/>
                </a:cubicBezTo>
                <a:cubicBezTo>
                  <a:pt x="1843" y="11"/>
                  <a:pt x="1843" y="11"/>
                  <a:pt x="1843" y="11"/>
                </a:cubicBezTo>
                <a:cubicBezTo>
                  <a:pt x="1843" y="12"/>
                  <a:pt x="1843" y="12"/>
                  <a:pt x="1843" y="12"/>
                </a:cubicBezTo>
                <a:cubicBezTo>
                  <a:pt x="1856" y="12"/>
                  <a:pt x="1856" y="12"/>
                  <a:pt x="1856" y="12"/>
                </a:cubicBezTo>
                <a:cubicBezTo>
                  <a:pt x="1856" y="7"/>
                  <a:pt x="1856" y="7"/>
                  <a:pt x="1856" y="7"/>
                </a:cubicBezTo>
                <a:cubicBezTo>
                  <a:pt x="1865" y="12"/>
                  <a:pt x="1865" y="12"/>
                  <a:pt x="1865" y="12"/>
                </a:cubicBezTo>
                <a:cubicBezTo>
                  <a:pt x="1869" y="11"/>
                  <a:pt x="1869" y="11"/>
                  <a:pt x="1869" y="11"/>
                </a:cubicBezTo>
                <a:cubicBezTo>
                  <a:pt x="1869" y="9"/>
                  <a:pt x="1869" y="9"/>
                  <a:pt x="1869" y="9"/>
                </a:cubicBezTo>
                <a:cubicBezTo>
                  <a:pt x="1872" y="9"/>
                  <a:pt x="1872" y="9"/>
                  <a:pt x="1872" y="9"/>
                </a:cubicBezTo>
                <a:cubicBezTo>
                  <a:pt x="1872" y="8"/>
                  <a:pt x="1872" y="8"/>
                  <a:pt x="1872" y="8"/>
                </a:cubicBezTo>
                <a:cubicBezTo>
                  <a:pt x="1878" y="8"/>
                  <a:pt x="1878" y="8"/>
                  <a:pt x="1878" y="8"/>
                </a:cubicBezTo>
                <a:cubicBezTo>
                  <a:pt x="1879" y="8"/>
                  <a:pt x="1880" y="9"/>
                  <a:pt x="1882" y="9"/>
                </a:cubicBezTo>
                <a:cubicBezTo>
                  <a:pt x="1883" y="9"/>
                  <a:pt x="1885" y="9"/>
                  <a:pt x="1887" y="10"/>
                </a:cubicBezTo>
                <a:cubicBezTo>
                  <a:pt x="1890" y="11"/>
                  <a:pt x="1890" y="11"/>
                  <a:pt x="1890" y="11"/>
                </a:cubicBezTo>
                <a:cubicBezTo>
                  <a:pt x="1896" y="11"/>
                  <a:pt x="1896" y="11"/>
                  <a:pt x="1896" y="11"/>
                </a:cubicBezTo>
                <a:cubicBezTo>
                  <a:pt x="1896" y="12"/>
                  <a:pt x="1896" y="12"/>
                  <a:pt x="1896" y="12"/>
                </a:cubicBezTo>
                <a:cubicBezTo>
                  <a:pt x="1901" y="12"/>
                  <a:pt x="1901" y="12"/>
                  <a:pt x="1901" y="12"/>
                </a:cubicBezTo>
                <a:cubicBezTo>
                  <a:pt x="1901" y="13"/>
                  <a:pt x="1901" y="13"/>
                  <a:pt x="1901" y="13"/>
                </a:cubicBezTo>
                <a:cubicBezTo>
                  <a:pt x="1902" y="13"/>
                  <a:pt x="1902" y="13"/>
                  <a:pt x="1902" y="13"/>
                </a:cubicBezTo>
                <a:cubicBezTo>
                  <a:pt x="1907" y="13"/>
                  <a:pt x="1907" y="13"/>
                  <a:pt x="1907" y="13"/>
                </a:cubicBezTo>
                <a:cubicBezTo>
                  <a:pt x="1907" y="14"/>
                  <a:pt x="1907" y="14"/>
                  <a:pt x="1907" y="14"/>
                </a:cubicBezTo>
                <a:cubicBezTo>
                  <a:pt x="1909" y="14"/>
                  <a:pt x="1909" y="14"/>
                  <a:pt x="1909" y="14"/>
                </a:cubicBezTo>
                <a:cubicBezTo>
                  <a:pt x="1912" y="13"/>
                  <a:pt x="1912" y="13"/>
                  <a:pt x="1912" y="13"/>
                </a:cubicBezTo>
                <a:cubicBezTo>
                  <a:pt x="1912" y="12"/>
                  <a:pt x="1912" y="12"/>
                  <a:pt x="1912" y="12"/>
                </a:cubicBezTo>
                <a:cubicBezTo>
                  <a:pt x="1916" y="11"/>
                  <a:pt x="1916" y="11"/>
                  <a:pt x="1916" y="11"/>
                </a:cubicBezTo>
                <a:cubicBezTo>
                  <a:pt x="1917" y="11"/>
                  <a:pt x="1918" y="11"/>
                  <a:pt x="1919" y="11"/>
                </a:cubicBezTo>
                <a:cubicBezTo>
                  <a:pt x="1919" y="11"/>
                  <a:pt x="1920" y="11"/>
                  <a:pt x="1920" y="11"/>
                </a:cubicBezTo>
                <a:cubicBezTo>
                  <a:pt x="1920" y="10"/>
                  <a:pt x="1921" y="10"/>
                  <a:pt x="1921" y="10"/>
                </a:cubicBezTo>
                <a:cubicBezTo>
                  <a:pt x="1921" y="10"/>
                  <a:pt x="1921" y="10"/>
                  <a:pt x="1921" y="10"/>
                </a:cubicBezTo>
                <a:cubicBezTo>
                  <a:pt x="1921" y="8"/>
                  <a:pt x="1921" y="8"/>
                  <a:pt x="1921" y="8"/>
                </a:cubicBezTo>
                <a:cubicBezTo>
                  <a:pt x="1926" y="8"/>
                  <a:pt x="1926" y="8"/>
                  <a:pt x="1926" y="8"/>
                </a:cubicBezTo>
                <a:cubicBezTo>
                  <a:pt x="1927" y="6"/>
                  <a:pt x="1927" y="6"/>
                  <a:pt x="1927" y="6"/>
                </a:cubicBezTo>
                <a:cubicBezTo>
                  <a:pt x="1943" y="6"/>
                  <a:pt x="1943" y="6"/>
                  <a:pt x="1943" y="6"/>
                </a:cubicBezTo>
                <a:cubicBezTo>
                  <a:pt x="1945" y="8"/>
                  <a:pt x="1945" y="8"/>
                  <a:pt x="1945" y="8"/>
                </a:cubicBezTo>
                <a:cubicBezTo>
                  <a:pt x="1952" y="8"/>
                  <a:pt x="1952" y="8"/>
                  <a:pt x="1952" y="8"/>
                </a:cubicBezTo>
                <a:cubicBezTo>
                  <a:pt x="1952" y="9"/>
                  <a:pt x="1952" y="9"/>
                  <a:pt x="1952" y="9"/>
                </a:cubicBezTo>
                <a:cubicBezTo>
                  <a:pt x="1960" y="9"/>
                  <a:pt x="1960" y="9"/>
                  <a:pt x="1960" y="9"/>
                </a:cubicBezTo>
                <a:cubicBezTo>
                  <a:pt x="1960" y="14"/>
                  <a:pt x="1960" y="14"/>
                  <a:pt x="1960" y="14"/>
                </a:cubicBezTo>
                <a:cubicBezTo>
                  <a:pt x="1961" y="16"/>
                  <a:pt x="1961" y="16"/>
                  <a:pt x="1961" y="16"/>
                </a:cubicBezTo>
                <a:cubicBezTo>
                  <a:pt x="1964" y="25"/>
                  <a:pt x="1964" y="25"/>
                  <a:pt x="1964" y="25"/>
                </a:cubicBezTo>
                <a:cubicBezTo>
                  <a:pt x="1960" y="25"/>
                  <a:pt x="1960" y="25"/>
                  <a:pt x="1960" y="25"/>
                </a:cubicBezTo>
                <a:cubicBezTo>
                  <a:pt x="1960" y="28"/>
                  <a:pt x="1960" y="28"/>
                  <a:pt x="1960" y="28"/>
                </a:cubicBezTo>
                <a:cubicBezTo>
                  <a:pt x="1959" y="28"/>
                  <a:pt x="1959" y="28"/>
                  <a:pt x="1959" y="28"/>
                </a:cubicBezTo>
                <a:cubicBezTo>
                  <a:pt x="1958" y="42"/>
                  <a:pt x="1958" y="42"/>
                  <a:pt x="1958" y="42"/>
                </a:cubicBezTo>
                <a:cubicBezTo>
                  <a:pt x="1959" y="46"/>
                  <a:pt x="1959" y="46"/>
                  <a:pt x="1959" y="46"/>
                </a:cubicBezTo>
                <a:cubicBezTo>
                  <a:pt x="1959" y="47"/>
                  <a:pt x="1960" y="49"/>
                  <a:pt x="1958" y="52"/>
                </a:cubicBezTo>
                <a:cubicBezTo>
                  <a:pt x="1958" y="55"/>
                  <a:pt x="1958" y="55"/>
                  <a:pt x="1958" y="55"/>
                </a:cubicBezTo>
                <a:cubicBezTo>
                  <a:pt x="1959" y="58"/>
                  <a:pt x="1959" y="58"/>
                  <a:pt x="1959" y="58"/>
                </a:cubicBezTo>
                <a:cubicBezTo>
                  <a:pt x="1961" y="64"/>
                  <a:pt x="1960" y="70"/>
                  <a:pt x="1959" y="74"/>
                </a:cubicBezTo>
                <a:cubicBezTo>
                  <a:pt x="1959" y="75"/>
                  <a:pt x="1959" y="77"/>
                  <a:pt x="1959" y="78"/>
                </a:cubicBezTo>
                <a:cubicBezTo>
                  <a:pt x="1961" y="79"/>
                  <a:pt x="1961" y="79"/>
                  <a:pt x="1961" y="79"/>
                </a:cubicBezTo>
                <a:cubicBezTo>
                  <a:pt x="1962" y="87"/>
                  <a:pt x="1962" y="87"/>
                  <a:pt x="1962" y="87"/>
                </a:cubicBezTo>
                <a:cubicBezTo>
                  <a:pt x="1963" y="87"/>
                  <a:pt x="1963" y="87"/>
                  <a:pt x="1963" y="87"/>
                </a:cubicBezTo>
                <a:cubicBezTo>
                  <a:pt x="1963" y="90"/>
                  <a:pt x="1963" y="90"/>
                  <a:pt x="1963" y="90"/>
                </a:cubicBezTo>
                <a:cubicBezTo>
                  <a:pt x="1963" y="93"/>
                  <a:pt x="1963" y="93"/>
                  <a:pt x="1963" y="93"/>
                </a:cubicBezTo>
                <a:cubicBezTo>
                  <a:pt x="1963" y="94"/>
                  <a:pt x="1963" y="94"/>
                  <a:pt x="1963" y="94"/>
                </a:cubicBezTo>
                <a:cubicBezTo>
                  <a:pt x="1963" y="100"/>
                  <a:pt x="1963" y="100"/>
                  <a:pt x="1963" y="100"/>
                </a:cubicBezTo>
                <a:cubicBezTo>
                  <a:pt x="1962" y="100"/>
                  <a:pt x="1962" y="100"/>
                  <a:pt x="1962" y="100"/>
                </a:cubicBezTo>
                <a:cubicBezTo>
                  <a:pt x="1963" y="107"/>
                  <a:pt x="1963" y="107"/>
                  <a:pt x="1963" y="107"/>
                </a:cubicBezTo>
                <a:cubicBezTo>
                  <a:pt x="1960" y="107"/>
                  <a:pt x="1960" y="107"/>
                  <a:pt x="1960" y="107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1" y="110"/>
                  <a:pt x="1961" y="110"/>
                  <a:pt x="1961" y="111"/>
                </a:cubicBezTo>
                <a:cubicBezTo>
                  <a:pt x="1962" y="112"/>
                  <a:pt x="1962" y="112"/>
                  <a:pt x="1962" y="112"/>
                </a:cubicBezTo>
                <a:cubicBezTo>
                  <a:pt x="1963" y="112"/>
                  <a:pt x="1963" y="112"/>
                  <a:pt x="1963" y="112"/>
                </a:cubicBezTo>
                <a:cubicBezTo>
                  <a:pt x="1963" y="125"/>
                  <a:pt x="1963" y="125"/>
                  <a:pt x="1963" y="125"/>
                </a:cubicBezTo>
                <a:cubicBezTo>
                  <a:pt x="1962" y="125"/>
                  <a:pt x="1962" y="125"/>
                  <a:pt x="1962" y="125"/>
                </a:cubicBezTo>
                <a:cubicBezTo>
                  <a:pt x="1962" y="127"/>
                  <a:pt x="1962" y="127"/>
                  <a:pt x="1962" y="127"/>
                </a:cubicBezTo>
                <a:cubicBezTo>
                  <a:pt x="1963" y="133"/>
                  <a:pt x="1963" y="133"/>
                  <a:pt x="1963" y="133"/>
                </a:cubicBezTo>
                <a:cubicBezTo>
                  <a:pt x="1962" y="133"/>
                  <a:pt x="1962" y="133"/>
                  <a:pt x="1962" y="133"/>
                </a:cubicBezTo>
                <a:cubicBezTo>
                  <a:pt x="1963" y="135"/>
                  <a:pt x="1963" y="135"/>
                  <a:pt x="1963" y="135"/>
                </a:cubicBezTo>
                <a:cubicBezTo>
                  <a:pt x="1965" y="135"/>
                  <a:pt x="1965" y="135"/>
                  <a:pt x="1965" y="135"/>
                </a:cubicBezTo>
                <a:cubicBezTo>
                  <a:pt x="1962" y="141"/>
                  <a:pt x="1962" y="141"/>
                  <a:pt x="1962" y="141"/>
                </a:cubicBezTo>
                <a:cubicBezTo>
                  <a:pt x="1961" y="145"/>
                  <a:pt x="1961" y="145"/>
                  <a:pt x="1961" y="145"/>
                </a:cubicBezTo>
                <a:cubicBezTo>
                  <a:pt x="1962" y="145"/>
                  <a:pt x="1962" y="145"/>
                  <a:pt x="1962" y="145"/>
                </a:cubicBezTo>
                <a:cubicBezTo>
                  <a:pt x="1962" y="172"/>
                  <a:pt x="1962" y="172"/>
                  <a:pt x="1962" y="172"/>
                </a:cubicBezTo>
                <a:cubicBezTo>
                  <a:pt x="1963" y="179"/>
                  <a:pt x="1963" y="179"/>
                  <a:pt x="1963" y="179"/>
                </a:cubicBezTo>
                <a:cubicBezTo>
                  <a:pt x="1960" y="179"/>
                  <a:pt x="1960" y="179"/>
                  <a:pt x="1960" y="179"/>
                </a:cubicBezTo>
                <a:cubicBezTo>
                  <a:pt x="1959" y="185"/>
                  <a:pt x="1959" y="185"/>
                  <a:pt x="1959" y="185"/>
                </a:cubicBezTo>
                <a:cubicBezTo>
                  <a:pt x="1960" y="185"/>
                  <a:pt x="1960" y="185"/>
                  <a:pt x="1960" y="185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5"/>
                  <a:pt x="1959" y="195"/>
                  <a:pt x="1959" y="195"/>
                </a:cubicBezTo>
                <a:cubicBezTo>
                  <a:pt x="1961" y="195"/>
                  <a:pt x="1961" y="195"/>
                  <a:pt x="1961" y="195"/>
                </a:cubicBezTo>
                <a:cubicBezTo>
                  <a:pt x="1958" y="219"/>
                  <a:pt x="1958" y="219"/>
                  <a:pt x="1958" y="219"/>
                </a:cubicBezTo>
                <a:cubicBezTo>
                  <a:pt x="1958" y="224"/>
                  <a:pt x="1958" y="224"/>
                  <a:pt x="1958" y="224"/>
                </a:cubicBezTo>
                <a:cubicBezTo>
                  <a:pt x="1959" y="224"/>
                  <a:pt x="1959" y="224"/>
                  <a:pt x="1959" y="224"/>
                </a:cubicBezTo>
                <a:cubicBezTo>
                  <a:pt x="1959" y="237"/>
                  <a:pt x="1959" y="237"/>
                  <a:pt x="1959" y="237"/>
                </a:cubicBezTo>
                <a:cubicBezTo>
                  <a:pt x="1958" y="237"/>
                  <a:pt x="1958" y="237"/>
                  <a:pt x="1958" y="237"/>
                </a:cubicBezTo>
                <a:cubicBezTo>
                  <a:pt x="1957" y="241"/>
                  <a:pt x="1958" y="246"/>
                  <a:pt x="1958" y="248"/>
                </a:cubicBezTo>
                <a:cubicBezTo>
                  <a:pt x="1962" y="250"/>
                  <a:pt x="1962" y="250"/>
                  <a:pt x="1962" y="250"/>
                </a:cubicBezTo>
                <a:cubicBezTo>
                  <a:pt x="1960" y="271"/>
                  <a:pt x="1960" y="271"/>
                  <a:pt x="1960" y="271"/>
                </a:cubicBezTo>
                <a:cubicBezTo>
                  <a:pt x="1959" y="271"/>
                  <a:pt x="1959" y="271"/>
                  <a:pt x="1959" y="271"/>
                </a:cubicBezTo>
                <a:cubicBezTo>
                  <a:pt x="1959" y="283"/>
                  <a:pt x="1959" y="283"/>
                  <a:pt x="1959" y="283"/>
                </a:cubicBezTo>
                <a:cubicBezTo>
                  <a:pt x="1958" y="283"/>
                  <a:pt x="1958" y="283"/>
                  <a:pt x="1958" y="283"/>
                </a:cubicBezTo>
                <a:cubicBezTo>
                  <a:pt x="1958" y="294"/>
                  <a:pt x="1958" y="294"/>
                  <a:pt x="1958" y="294"/>
                </a:cubicBezTo>
                <a:cubicBezTo>
                  <a:pt x="1958" y="294"/>
                  <a:pt x="1958" y="294"/>
                  <a:pt x="1958" y="295"/>
                </a:cubicBezTo>
                <a:cubicBezTo>
                  <a:pt x="1958" y="299"/>
                  <a:pt x="1958" y="299"/>
                  <a:pt x="1958" y="299"/>
                </a:cubicBezTo>
                <a:cubicBezTo>
                  <a:pt x="1959" y="299"/>
                  <a:pt x="1959" y="299"/>
                  <a:pt x="1959" y="299"/>
                </a:cubicBezTo>
                <a:cubicBezTo>
                  <a:pt x="1959" y="312"/>
                  <a:pt x="1959" y="312"/>
                  <a:pt x="1959" y="312"/>
                </a:cubicBezTo>
                <a:cubicBezTo>
                  <a:pt x="1958" y="312"/>
                  <a:pt x="1958" y="312"/>
                  <a:pt x="1958" y="312"/>
                </a:cubicBezTo>
                <a:cubicBezTo>
                  <a:pt x="1958" y="325"/>
                  <a:pt x="1958" y="325"/>
                  <a:pt x="1958" y="325"/>
                </a:cubicBezTo>
                <a:cubicBezTo>
                  <a:pt x="1959" y="325"/>
                  <a:pt x="1959" y="325"/>
                  <a:pt x="1959" y="325"/>
                </a:cubicBezTo>
                <a:cubicBezTo>
                  <a:pt x="1959" y="330"/>
                  <a:pt x="1959" y="330"/>
                  <a:pt x="1959" y="330"/>
                </a:cubicBezTo>
                <a:cubicBezTo>
                  <a:pt x="1960" y="334"/>
                  <a:pt x="1960" y="334"/>
                  <a:pt x="1960" y="334"/>
                </a:cubicBezTo>
                <a:cubicBezTo>
                  <a:pt x="1961" y="337"/>
                  <a:pt x="1960" y="341"/>
                  <a:pt x="1958" y="346"/>
                </a:cubicBezTo>
                <a:cubicBezTo>
                  <a:pt x="1958" y="346"/>
                  <a:pt x="1958" y="347"/>
                  <a:pt x="1958" y="347"/>
                </a:cubicBezTo>
                <a:cubicBezTo>
                  <a:pt x="1958" y="365"/>
                  <a:pt x="1958" y="365"/>
                  <a:pt x="1958" y="365"/>
                </a:cubicBezTo>
                <a:cubicBezTo>
                  <a:pt x="1959" y="366"/>
                  <a:pt x="1959" y="366"/>
                  <a:pt x="1959" y="366"/>
                </a:cubicBezTo>
                <a:cubicBezTo>
                  <a:pt x="1960" y="368"/>
                  <a:pt x="1960" y="368"/>
                  <a:pt x="1960" y="368"/>
                </a:cubicBezTo>
                <a:cubicBezTo>
                  <a:pt x="1961" y="371"/>
                  <a:pt x="1961" y="374"/>
                  <a:pt x="1961" y="379"/>
                </a:cubicBezTo>
                <a:cubicBezTo>
                  <a:pt x="1961" y="380"/>
                  <a:pt x="1960" y="381"/>
                  <a:pt x="1960" y="383"/>
                </a:cubicBezTo>
                <a:cubicBezTo>
                  <a:pt x="1960" y="383"/>
                  <a:pt x="1960" y="383"/>
                  <a:pt x="1960" y="383"/>
                </a:cubicBezTo>
                <a:cubicBezTo>
                  <a:pt x="1960" y="387"/>
                  <a:pt x="1960" y="387"/>
                  <a:pt x="1960" y="387"/>
                </a:cubicBezTo>
                <a:cubicBezTo>
                  <a:pt x="1962" y="387"/>
                  <a:pt x="1962" y="387"/>
                  <a:pt x="1962" y="387"/>
                </a:cubicBezTo>
                <a:cubicBezTo>
                  <a:pt x="1962" y="390"/>
                  <a:pt x="1962" y="390"/>
                  <a:pt x="1962" y="390"/>
                </a:cubicBezTo>
                <a:cubicBezTo>
                  <a:pt x="1963" y="390"/>
                  <a:pt x="1963" y="390"/>
                  <a:pt x="1963" y="390"/>
                </a:cubicBezTo>
                <a:cubicBezTo>
                  <a:pt x="1963" y="404"/>
                  <a:pt x="1963" y="404"/>
                  <a:pt x="1963" y="404"/>
                </a:cubicBezTo>
                <a:cubicBezTo>
                  <a:pt x="1962" y="404"/>
                  <a:pt x="1962" y="404"/>
                  <a:pt x="1962" y="404"/>
                </a:cubicBezTo>
                <a:cubicBezTo>
                  <a:pt x="1962" y="406"/>
                  <a:pt x="1962" y="406"/>
                  <a:pt x="1962" y="406"/>
                </a:cubicBezTo>
                <a:cubicBezTo>
                  <a:pt x="1962" y="407"/>
                  <a:pt x="1962" y="408"/>
                  <a:pt x="1962" y="409"/>
                </a:cubicBezTo>
                <a:cubicBezTo>
                  <a:pt x="1962" y="409"/>
                  <a:pt x="1962" y="409"/>
                  <a:pt x="1962" y="409"/>
                </a:cubicBezTo>
                <a:cubicBezTo>
                  <a:pt x="1961" y="409"/>
                  <a:pt x="1961" y="410"/>
                  <a:pt x="1961" y="410"/>
                </a:cubicBezTo>
                <a:cubicBezTo>
                  <a:pt x="1960" y="415"/>
                  <a:pt x="1960" y="415"/>
                  <a:pt x="1960" y="415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8"/>
                  <a:pt x="1959" y="428"/>
                  <a:pt x="1959" y="428"/>
                </a:cubicBezTo>
                <a:cubicBezTo>
                  <a:pt x="1958" y="428"/>
                  <a:pt x="1958" y="428"/>
                  <a:pt x="1958" y="428"/>
                </a:cubicBezTo>
                <a:cubicBezTo>
                  <a:pt x="1958" y="434"/>
                  <a:pt x="1958" y="434"/>
                  <a:pt x="1958" y="434"/>
                </a:cubicBezTo>
                <a:cubicBezTo>
                  <a:pt x="1959" y="434"/>
                  <a:pt x="1959" y="434"/>
                  <a:pt x="1959" y="434"/>
                </a:cubicBezTo>
                <a:cubicBezTo>
                  <a:pt x="1959" y="440"/>
                  <a:pt x="1959" y="440"/>
                  <a:pt x="1959" y="440"/>
                </a:cubicBezTo>
                <a:cubicBezTo>
                  <a:pt x="1961" y="441"/>
                  <a:pt x="1961" y="441"/>
                  <a:pt x="1961" y="441"/>
                </a:cubicBezTo>
                <a:cubicBezTo>
                  <a:pt x="1961" y="443"/>
                  <a:pt x="1961" y="443"/>
                  <a:pt x="1961" y="443"/>
                </a:cubicBezTo>
                <a:cubicBezTo>
                  <a:pt x="1962" y="445"/>
                  <a:pt x="1962" y="448"/>
                  <a:pt x="1960" y="450"/>
                </a:cubicBezTo>
                <a:cubicBezTo>
                  <a:pt x="1960" y="451"/>
                  <a:pt x="1960" y="451"/>
                  <a:pt x="1961" y="452"/>
                </a:cubicBezTo>
                <a:cubicBezTo>
                  <a:pt x="1961" y="453"/>
                  <a:pt x="1961" y="454"/>
                  <a:pt x="1961" y="456"/>
                </a:cubicBezTo>
                <a:cubicBezTo>
                  <a:pt x="1963" y="462"/>
                  <a:pt x="1963" y="462"/>
                  <a:pt x="1963" y="462"/>
                </a:cubicBezTo>
                <a:cubicBezTo>
                  <a:pt x="1960" y="462"/>
                  <a:pt x="1960" y="462"/>
                  <a:pt x="1960" y="462"/>
                </a:cubicBezTo>
                <a:cubicBezTo>
                  <a:pt x="1960" y="465"/>
                  <a:pt x="1960" y="468"/>
                  <a:pt x="1960" y="471"/>
                </a:cubicBezTo>
                <a:cubicBezTo>
                  <a:pt x="1960" y="477"/>
                  <a:pt x="1960" y="482"/>
                  <a:pt x="1960" y="486"/>
                </a:cubicBezTo>
                <a:cubicBezTo>
                  <a:pt x="1960" y="487"/>
                  <a:pt x="1960" y="487"/>
                  <a:pt x="1960" y="487"/>
                </a:cubicBezTo>
                <a:cubicBezTo>
                  <a:pt x="1960" y="505"/>
                  <a:pt x="1960" y="505"/>
                  <a:pt x="1960" y="505"/>
                </a:cubicBezTo>
                <a:cubicBezTo>
                  <a:pt x="1965" y="520"/>
                  <a:pt x="1965" y="520"/>
                  <a:pt x="1965" y="520"/>
                </a:cubicBezTo>
                <a:cubicBezTo>
                  <a:pt x="1961" y="520"/>
                  <a:pt x="1961" y="520"/>
                  <a:pt x="1961" y="520"/>
                </a:cubicBezTo>
                <a:cubicBezTo>
                  <a:pt x="1956" y="543"/>
                  <a:pt x="1956" y="543"/>
                  <a:pt x="1956" y="543"/>
                </a:cubicBezTo>
                <a:cubicBezTo>
                  <a:pt x="1957" y="544"/>
                  <a:pt x="1957" y="546"/>
                  <a:pt x="1957" y="548"/>
                </a:cubicBezTo>
                <a:cubicBezTo>
                  <a:pt x="1956" y="551"/>
                  <a:pt x="1956" y="551"/>
                  <a:pt x="1956" y="551"/>
                </a:cubicBezTo>
                <a:cubicBezTo>
                  <a:pt x="1959" y="553"/>
                  <a:pt x="1959" y="553"/>
                  <a:pt x="1959" y="553"/>
                </a:cubicBezTo>
                <a:cubicBezTo>
                  <a:pt x="1959" y="559"/>
                  <a:pt x="1959" y="559"/>
                  <a:pt x="1959" y="559"/>
                </a:cubicBezTo>
                <a:cubicBezTo>
                  <a:pt x="1959" y="561"/>
                  <a:pt x="1959" y="561"/>
                  <a:pt x="1959" y="561"/>
                </a:cubicBezTo>
                <a:cubicBezTo>
                  <a:pt x="1958" y="561"/>
                  <a:pt x="1958" y="564"/>
                  <a:pt x="1958" y="566"/>
                </a:cubicBezTo>
                <a:cubicBezTo>
                  <a:pt x="1958" y="568"/>
                  <a:pt x="1959" y="571"/>
                  <a:pt x="1958" y="573"/>
                </a:cubicBezTo>
                <a:cubicBezTo>
                  <a:pt x="1961" y="573"/>
                  <a:pt x="1961" y="573"/>
                  <a:pt x="1961" y="573"/>
                </a:cubicBezTo>
                <a:cubicBezTo>
                  <a:pt x="1960" y="578"/>
                  <a:pt x="1960" y="578"/>
                  <a:pt x="1960" y="578"/>
                </a:cubicBezTo>
                <a:cubicBezTo>
                  <a:pt x="1958" y="601"/>
                  <a:pt x="1958" y="601"/>
                  <a:pt x="1958" y="601"/>
                </a:cubicBezTo>
                <a:cubicBezTo>
                  <a:pt x="1959" y="614"/>
                  <a:pt x="1959" y="614"/>
                  <a:pt x="1959" y="614"/>
                </a:cubicBezTo>
                <a:cubicBezTo>
                  <a:pt x="1958" y="614"/>
                  <a:pt x="1958" y="614"/>
                  <a:pt x="1958" y="614"/>
                </a:cubicBezTo>
                <a:cubicBezTo>
                  <a:pt x="1958" y="620"/>
                  <a:pt x="1958" y="620"/>
                  <a:pt x="1958" y="620"/>
                </a:cubicBezTo>
                <a:cubicBezTo>
                  <a:pt x="1959" y="620"/>
                  <a:pt x="1959" y="620"/>
                  <a:pt x="1959" y="620"/>
                </a:cubicBezTo>
                <a:cubicBezTo>
                  <a:pt x="1959" y="624"/>
                  <a:pt x="1959" y="624"/>
                  <a:pt x="1959" y="624"/>
                </a:cubicBezTo>
                <a:cubicBezTo>
                  <a:pt x="1961" y="624"/>
                  <a:pt x="1961" y="624"/>
                  <a:pt x="1961" y="624"/>
                </a:cubicBezTo>
                <a:cubicBezTo>
                  <a:pt x="1959" y="638"/>
                  <a:pt x="1959" y="638"/>
                  <a:pt x="1959" y="638"/>
                </a:cubicBezTo>
                <a:cubicBezTo>
                  <a:pt x="1959" y="638"/>
                  <a:pt x="1960" y="639"/>
                  <a:pt x="1960" y="640"/>
                </a:cubicBezTo>
                <a:cubicBezTo>
                  <a:pt x="1960" y="643"/>
                  <a:pt x="1961" y="648"/>
                  <a:pt x="1960" y="652"/>
                </a:cubicBezTo>
                <a:cubicBezTo>
                  <a:pt x="1959" y="656"/>
                  <a:pt x="1959" y="656"/>
                  <a:pt x="1959" y="656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60" y="680"/>
                  <a:pt x="1960" y="680"/>
                  <a:pt x="1960" y="680"/>
                </a:cubicBezTo>
                <a:cubicBezTo>
                  <a:pt x="1958" y="680"/>
                  <a:pt x="1958" y="680"/>
                  <a:pt x="1958" y="680"/>
                </a:cubicBezTo>
                <a:cubicBezTo>
                  <a:pt x="1958" y="685"/>
                  <a:pt x="1958" y="685"/>
                  <a:pt x="1958" y="685"/>
                </a:cubicBezTo>
                <a:cubicBezTo>
                  <a:pt x="1957" y="685"/>
                  <a:pt x="1957" y="685"/>
                  <a:pt x="1957" y="685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6" y="700"/>
                  <a:pt x="1956" y="700"/>
                  <a:pt x="1956" y="700"/>
                </a:cubicBezTo>
                <a:cubicBezTo>
                  <a:pt x="1961" y="704"/>
                  <a:pt x="1961" y="711"/>
                  <a:pt x="1961" y="716"/>
                </a:cubicBezTo>
                <a:cubicBezTo>
                  <a:pt x="1960" y="721"/>
                  <a:pt x="1960" y="721"/>
                  <a:pt x="1960" y="721"/>
                </a:cubicBezTo>
                <a:cubicBezTo>
                  <a:pt x="1964" y="723"/>
                  <a:pt x="1964" y="723"/>
                  <a:pt x="1964" y="723"/>
                </a:cubicBezTo>
                <a:cubicBezTo>
                  <a:pt x="1962" y="727"/>
                  <a:pt x="1962" y="727"/>
                  <a:pt x="1962" y="727"/>
                </a:cubicBezTo>
                <a:cubicBezTo>
                  <a:pt x="1959" y="737"/>
                  <a:pt x="1958" y="743"/>
                  <a:pt x="1958" y="756"/>
                </a:cubicBezTo>
                <a:cubicBezTo>
                  <a:pt x="1958" y="758"/>
                  <a:pt x="1958" y="758"/>
                  <a:pt x="1958" y="758"/>
                </a:cubicBezTo>
                <a:cubicBezTo>
                  <a:pt x="1959" y="758"/>
                  <a:pt x="1959" y="758"/>
                  <a:pt x="1959" y="758"/>
                </a:cubicBezTo>
                <a:cubicBezTo>
                  <a:pt x="1959" y="762"/>
                  <a:pt x="1959" y="762"/>
                  <a:pt x="1959" y="762"/>
                </a:cubicBezTo>
                <a:cubicBezTo>
                  <a:pt x="1962" y="762"/>
                  <a:pt x="1962" y="762"/>
                  <a:pt x="1962" y="762"/>
                </a:cubicBezTo>
                <a:cubicBezTo>
                  <a:pt x="1959" y="774"/>
                  <a:pt x="1959" y="774"/>
                  <a:pt x="1959" y="774"/>
                </a:cubicBezTo>
                <a:cubicBezTo>
                  <a:pt x="1962" y="774"/>
                  <a:pt x="1962" y="774"/>
                  <a:pt x="1962" y="774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13"/>
                  <a:pt x="1959" y="813"/>
                  <a:pt x="1959" y="813"/>
                </a:cubicBezTo>
                <a:cubicBezTo>
                  <a:pt x="1960" y="813"/>
                  <a:pt x="1960" y="813"/>
                  <a:pt x="1960" y="813"/>
                </a:cubicBezTo>
                <a:cubicBezTo>
                  <a:pt x="1960" y="818"/>
                  <a:pt x="1960" y="818"/>
                  <a:pt x="1960" y="818"/>
                </a:cubicBezTo>
                <a:cubicBezTo>
                  <a:pt x="1961" y="820"/>
                  <a:pt x="1960" y="822"/>
                  <a:pt x="1960" y="823"/>
                </a:cubicBezTo>
                <a:cubicBezTo>
                  <a:pt x="1961" y="830"/>
                  <a:pt x="1961" y="830"/>
                  <a:pt x="1961" y="830"/>
                </a:cubicBezTo>
                <a:cubicBezTo>
                  <a:pt x="1963" y="837"/>
                  <a:pt x="1964" y="842"/>
                  <a:pt x="1962" y="846"/>
                </a:cubicBezTo>
                <a:cubicBezTo>
                  <a:pt x="1961" y="850"/>
                  <a:pt x="1961" y="850"/>
                  <a:pt x="1961" y="850"/>
                </a:cubicBezTo>
                <a:cubicBezTo>
                  <a:pt x="1960" y="850"/>
                  <a:pt x="1960" y="850"/>
                  <a:pt x="1960" y="850"/>
                </a:cubicBezTo>
                <a:cubicBezTo>
                  <a:pt x="1960" y="852"/>
                  <a:pt x="1960" y="852"/>
                  <a:pt x="1960" y="852"/>
                </a:cubicBezTo>
                <a:cubicBezTo>
                  <a:pt x="1958" y="853"/>
                  <a:pt x="1958" y="853"/>
                  <a:pt x="1958" y="853"/>
                </a:cubicBezTo>
                <a:cubicBezTo>
                  <a:pt x="1958" y="864"/>
                  <a:pt x="1958" y="864"/>
                  <a:pt x="1958" y="864"/>
                </a:cubicBezTo>
                <a:cubicBezTo>
                  <a:pt x="1957" y="864"/>
                  <a:pt x="1957" y="864"/>
                  <a:pt x="1957" y="864"/>
                </a:cubicBezTo>
                <a:cubicBezTo>
                  <a:pt x="1957" y="868"/>
                  <a:pt x="1957" y="868"/>
                  <a:pt x="1957" y="868"/>
                </a:cubicBezTo>
                <a:cubicBezTo>
                  <a:pt x="1955" y="868"/>
                  <a:pt x="1955" y="868"/>
                  <a:pt x="1955" y="868"/>
                </a:cubicBezTo>
                <a:cubicBezTo>
                  <a:pt x="1955" y="871"/>
                  <a:pt x="1955" y="876"/>
                  <a:pt x="1955" y="878"/>
                </a:cubicBezTo>
                <a:cubicBezTo>
                  <a:pt x="1960" y="882"/>
                  <a:pt x="1960" y="882"/>
                  <a:pt x="1960" y="882"/>
                </a:cubicBezTo>
                <a:cubicBezTo>
                  <a:pt x="1958" y="896"/>
                  <a:pt x="1958" y="896"/>
                  <a:pt x="1958" y="896"/>
                </a:cubicBezTo>
                <a:cubicBezTo>
                  <a:pt x="1959" y="897"/>
                  <a:pt x="1959" y="897"/>
                  <a:pt x="1959" y="897"/>
                </a:cubicBezTo>
                <a:cubicBezTo>
                  <a:pt x="1958" y="921"/>
                  <a:pt x="1958" y="921"/>
                  <a:pt x="1958" y="921"/>
                </a:cubicBezTo>
                <a:cubicBezTo>
                  <a:pt x="1959" y="921"/>
                  <a:pt x="1959" y="921"/>
                  <a:pt x="1959" y="921"/>
                </a:cubicBezTo>
                <a:cubicBezTo>
                  <a:pt x="1959" y="923"/>
                  <a:pt x="1959" y="923"/>
                  <a:pt x="1959" y="923"/>
                </a:cubicBezTo>
                <a:cubicBezTo>
                  <a:pt x="1960" y="923"/>
                  <a:pt x="1960" y="923"/>
                  <a:pt x="1960" y="923"/>
                </a:cubicBezTo>
                <a:cubicBezTo>
                  <a:pt x="1960" y="931"/>
                  <a:pt x="1960" y="931"/>
                  <a:pt x="1960" y="931"/>
                </a:cubicBezTo>
                <a:cubicBezTo>
                  <a:pt x="1962" y="931"/>
                  <a:pt x="1962" y="931"/>
                  <a:pt x="1962" y="931"/>
                </a:cubicBezTo>
                <a:cubicBezTo>
                  <a:pt x="1962" y="945"/>
                  <a:pt x="1962" y="945"/>
                  <a:pt x="1962" y="945"/>
                </a:cubicBezTo>
                <a:cubicBezTo>
                  <a:pt x="1960" y="945"/>
                  <a:pt x="1960" y="945"/>
                  <a:pt x="1960" y="945"/>
                </a:cubicBezTo>
                <a:cubicBezTo>
                  <a:pt x="1960" y="947"/>
                  <a:pt x="1960" y="947"/>
                  <a:pt x="1960" y="947"/>
                </a:cubicBezTo>
                <a:cubicBezTo>
                  <a:pt x="1962" y="947"/>
                  <a:pt x="1962" y="947"/>
                  <a:pt x="1962" y="947"/>
                </a:cubicBezTo>
                <a:cubicBezTo>
                  <a:pt x="1962" y="969"/>
                  <a:pt x="1962" y="969"/>
                  <a:pt x="1962" y="969"/>
                </a:cubicBezTo>
                <a:cubicBezTo>
                  <a:pt x="1960" y="969"/>
                  <a:pt x="1960" y="969"/>
                  <a:pt x="1960" y="969"/>
                </a:cubicBezTo>
                <a:cubicBezTo>
                  <a:pt x="1960" y="970"/>
                  <a:pt x="1960" y="970"/>
                  <a:pt x="1960" y="970"/>
                </a:cubicBezTo>
                <a:cubicBezTo>
                  <a:pt x="1961" y="970"/>
                  <a:pt x="1961" y="970"/>
                  <a:pt x="1961" y="970"/>
                </a:cubicBezTo>
                <a:cubicBezTo>
                  <a:pt x="1959" y="1006"/>
                  <a:pt x="1959" y="1006"/>
                  <a:pt x="1959" y="1006"/>
                </a:cubicBezTo>
                <a:cubicBezTo>
                  <a:pt x="1958" y="1006"/>
                  <a:pt x="1958" y="1006"/>
                  <a:pt x="1958" y="1006"/>
                </a:cubicBezTo>
                <a:cubicBezTo>
                  <a:pt x="1958" y="1007"/>
                  <a:pt x="1958" y="1008"/>
                  <a:pt x="1958" y="1008"/>
                </a:cubicBezTo>
                <a:cubicBezTo>
                  <a:pt x="1958" y="1009"/>
                  <a:pt x="1958" y="1009"/>
                  <a:pt x="1958" y="1010"/>
                </a:cubicBezTo>
                <a:cubicBezTo>
                  <a:pt x="1959" y="1010"/>
                  <a:pt x="1959" y="1010"/>
                  <a:pt x="1959" y="1010"/>
                </a:cubicBezTo>
                <a:cubicBezTo>
                  <a:pt x="1959" y="1014"/>
                  <a:pt x="1959" y="1014"/>
                  <a:pt x="1959" y="1014"/>
                </a:cubicBezTo>
                <a:cubicBezTo>
                  <a:pt x="1960" y="1014"/>
                  <a:pt x="1960" y="1014"/>
                  <a:pt x="1960" y="1014"/>
                </a:cubicBezTo>
                <a:cubicBezTo>
                  <a:pt x="1960" y="1035"/>
                  <a:pt x="1960" y="1035"/>
                  <a:pt x="1960" y="1035"/>
                </a:cubicBezTo>
                <a:cubicBezTo>
                  <a:pt x="1962" y="1042"/>
                  <a:pt x="1962" y="1042"/>
                  <a:pt x="1962" y="1042"/>
                </a:cubicBezTo>
                <a:cubicBezTo>
                  <a:pt x="1959" y="1042"/>
                  <a:pt x="1959" y="1042"/>
                  <a:pt x="1959" y="1042"/>
                </a:cubicBezTo>
                <a:cubicBezTo>
                  <a:pt x="1959" y="1043"/>
                  <a:pt x="1959" y="1044"/>
                  <a:pt x="1958" y="1046"/>
                </a:cubicBezTo>
                <a:cubicBezTo>
                  <a:pt x="1959" y="1047"/>
                  <a:pt x="1960" y="1050"/>
                  <a:pt x="1959" y="1053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7" y="1063"/>
                  <a:pt x="1957" y="1063"/>
                  <a:pt x="1957" y="1063"/>
                </a:cubicBezTo>
                <a:cubicBezTo>
                  <a:pt x="1958" y="1063"/>
                  <a:pt x="1958" y="1063"/>
                  <a:pt x="1958" y="1063"/>
                </a:cubicBezTo>
                <a:cubicBezTo>
                  <a:pt x="1958" y="1069"/>
                  <a:pt x="1958" y="1069"/>
                  <a:pt x="1958" y="1069"/>
                </a:cubicBezTo>
                <a:cubicBezTo>
                  <a:pt x="1959" y="1069"/>
                  <a:pt x="1959" y="1069"/>
                  <a:pt x="1959" y="1069"/>
                </a:cubicBezTo>
                <a:cubicBezTo>
                  <a:pt x="1959" y="1082"/>
                  <a:pt x="1959" y="1082"/>
                  <a:pt x="1959" y="1082"/>
                </a:cubicBezTo>
                <a:cubicBezTo>
                  <a:pt x="1958" y="1082"/>
                  <a:pt x="1958" y="1082"/>
                  <a:pt x="1958" y="1082"/>
                </a:cubicBezTo>
                <a:cubicBezTo>
                  <a:pt x="1958" y="1097"/>
                  <a:pt x="1958" y="1097"/>
                  <a:pt x="1958" y="1097"/>
                </a:cubicBezTo>
                <a:cubicBezTo>
                  <a:pt x="1962" y="1097"/>
                  <a:pt x="1962" y="1097"/>
                  <a:pt x="1962" y="1097"/>
                </a:cubicBezTo>
                <a:cubicBezTo>
                  <a:pt x="1958" y="1106"/>
                  <a:pt x="1958" y="1106"/>
                  <a:pt x="1958" y="1106"/>
                </a:cubicBezTo>
                <a:cubicBezTo>
                  <a:pt x="1959" y="1111"/>
                  <a:pt x="1959" y="1111"/>
                  <a:pt x="1959" y="1111"/>
                </a:cubicBezTo>
                <a:cubicBezTo>
                  <a:pt x="1960" y="1111"/>
                  <a:pt x="1960" y="1111"/>
                  <a:pt x="1960" y="1111"/>
                </a:cubicBezTo>
                <a:cubicBezTo>
                  <a:pt x="1960" y="1114"/>
                  <a:pt x="1960" y="1114"/>
                  <a:pt x="1960" y="1114"/>
                </a:cubicBezTo>
                <a:cubicBezTo>
                  <a:pt x="1962" y="1114"/>
                  <a:pt x="1962" y="1114"/>
                  <a:pt x="1962" y="1114"/>
                </a:cubicBezTo>
                <a:cubicBezTo>
                  <a:pt x="1962" y="1120"/>
                  <a:pt x="1962" y="1120"/>
                  <a:pt x="1962" y="1120"/>
                </a:cubicBezTo>
                <a:cubicBezTo>
                  <a:pt x="1961" y="1122"/>
                  <a:pt x="1961" y="1123"/>
                  <a:pt x="1960" y="1124"/>
                </a:cubicBezTo>
                <a:cubicBezTo>
                  <a:pt x="1961" y="1126"/>
                  <a:pt x="1961" y="1127"/>
                  <a:pt x="1960" y="1129"/>
                </a:cubicBezTo>
                <a:cubicBezTo>
                  <a:pt x="1959" y="1134"/>
                  <a:pt x="1959" y="1134"/>
                  <a:pt x="1959" y="1134"/>
                </a:cubicBezTo>
                <a:cubicBezTo>
                  <a:pt x="1959" y="1139"/>
                  <a:pt x="1959" y="1139"/>
                  <a:pt x="1959" y="1139"/>
                </a:cubicBezTo>
                <a:cubicBezTo>
                  <a:pt x="1958" y="1139"/>
                  <a:pt x="1958" y="1139"/>
                  <a:pt x="1958" y="1139"/>
                </a:cubicBezTo>
                <a:cubicBezTo>
                  <a:pt x="1958" y="1145"/>
                  <a:pt x="1958" y="1145"/>
                  <a:pt x="1958" y="1145"/>
                </a:cubicBezTo>
                <a:cubicBezTo>
                  <a:pt x="1957" y="1145"/>
                  <a:pt x="1957" y="1145"/>
                  <a:pt x="1957" y="1145"/>
                </a:cubicBezTo>
                <a:cubicBezTo>
                  <a:pt x="1957" y="1147"/>
                  <a:pt x="1957" y="1147"/>
                  <a:pt x="1957" y="1147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6" y="1155"/>
                  <a:pt x="1956" y="1155"/>
                  <a:pt x="1956" y="1155"/>
                </a:cubicBezTo>
                <a:cubicBezTo>
                  <a:pt x="1957" y="1158"/>
                  <a:pt x="1957" y="1158"/>
                  <a:pt x="1957" y="1158"/>
                </a:cubicBezTo>
                <a:cubicBezTo>
                  <a:pt x="1958" y="1158"/>
                  <a:pt x="1958" y="1158"/>
                  <a:pt x="1958" y="1158"/>
                </a:cubicBezTo>
                <a:cubicBezTo>
                  <a:pt x="1959" y="1162"/>
                  <a:pt x="1959" y="1162"/>
                  <a:pt x="1959" y="1162"/>
                </a:cubicBezTo>
                <a:cubicBezTo>
                  <a:pt x="1960" y="1164"/>
                  <a:pt x="1960" y="1166"/>
                  <a:pt x="1959" y="1167"/>
                </a:cubicBezTo>
                <a:cubicBezTo>
                  <a:pt x="1960" y="1167"/>
                  <a:pt x="1960" y="1168"/>
                  <a:pt x="1960" y="1168"/>
                </a:cubicBezTo>
                <a:cubicBezTo>
                  <a:pt x="1960" y="1169"/>
                  <a:pt x="1960" y="1169"/>
                  <a:pt x="1960" y="1169"/>
                </a:cubicBezTo>
                <a:cubicBezTo>
                  <a:pt x="1962" y="1169"/>
                  <a:pt x="1962" y="1169"/>
                  <a:pt x="1962" y="1169"/>
                </a:cubicBezTo>
                <a:cubicBezTo>
                  <a:pt x="1962" y="1174"/>
                  <a:pt x="1962" y="1174"/>
                  <a:pt x="1962" y="1174"/>
                </a:cubicBezTo>
                <a:cubicBezTo>
                  <a:pt x="1964" y="1175"/>
                  <a:pt x="1964" y="1175"/>
                  <a:pt x="1964" y="1175"/>
                </a:cubicBezTo>
                <a:cubicBezTo>
                  <a:pt x="1964" y="1191"/>
                  <a:pt x="1964" y="1191"/>
                  <a:pt x="1964" y="1191"/>
                </a:cubicBezTo>
                <a:cubicBezTo>
                  <a:pt x="1962" y="1193"/>
                  <a:pt x="1962" y="1193"/>
                  <a:pt x="1962" y="1193"/>
                </a:cubicBezTo>
                <a:cubicBezTo>
                  <a:pt x="1962" y="1201"/>
                  <a:pt x="1962" y="1201"/>
                  <a:pt x="1962" y="1201"/>
                </a:cubicBezTo>
                <a:cubicBezTo>
                  <a:pt x="1960" y="1201"/>
                  <a:pt x="1960" y="1201"/>
                  <a:pt x="1960" y="1201"/>
                </a:cubicBezTo>
                <a:cubicBezTo>
                  <a:pt x="1960" y="1210"/>
                  <a:pt x="1960" y="1210"/>
                  <a:pt x="1960" y="1210"/>
                </a:cubicBezTo>
                <a:cubicBezTo>
                  <a:pt x="1959" y="1210"/>
                  <a:pt x="1959" y="1210"/>
                  <a:pt x="1959" y="1210"/>
                </a:cubicBezTo>
                <a:cubicBezTo>
                  <a:pt x="1958" y="1216"/>
                  <a:pt x="1958" y="1216"/>
                  <a:pt x="1958" y="1216"/>
                </a:cubicBezTo>
                <a:cubicBezTo>
                  <a:pt x="1962" y="1226"/>
                  <a:pt x="1962" y="1226"/>
                  <a:pt x="1962" y="1226"/>
                </a:cubicBezTo>
                <a:cubicBezTo>
                  <a:pt x="1959" y="1226"/>
                  <a:pt x="1959" y="1226"/>
                  <a:pt x="1959" y="1226"/>
                </a:cubicBezTo>
                <a:cubicBezTo>
                  <a:pt x="1959" y="1233"/>
                  <a:pt x="1959" y="1233"/>
                  <a:pt x="1959" y="1233"/>
                </a:cubicBezTo>
                <a:cubicBezTo>
                  <a:pt x="1958" y="1233"/>
                  <a:pt x="1958" y="1233"/>
                  <a:pt x="1958" y="1233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9" y="1243"/>
                  <a:pt x="1959" y="1243"/>
                  <a:pt x="1959" y="1243"/>
                </a:cubicBezTo>
                <a:cubicBezTo>
                  <a:pt x="1960" y="1245"/>
                  <a:pt x="1959" y="1247"/>
                  <a:pt x="1958" y="1249"/>
                </a:cubicBezTo>
                <a:cubicBezTo>
                  <a:pt x="1958" y="1251"/>
                  <a:pt x="1958" y="1251"/>
                  <a:pt x="1958" y="1251"/>
                </a:cubicBezTo>
                <a:cubicBezTo>
                  <a:pt x="1962" y="1251"/>
                  <a:pt x="1962" y="1251"/>
                  <a:pt x="1962" y="1251"/>
                </a:cubicBezTo>
                <a:cubicBezTo>
                  <a:pt x="1958" y="1261"/>
                  <a:pt x="1958" y="1261"/>
                  <a:pt x="1958" y="1261"/>
                </a:cubicBezTo>
                <a:cubicBezTo>
                  <a:pt x="1959" y="1261"/>
                  <a:pt x="1959" y="1261"/>
                  <a:pt x="1959" y="1261"/>
                </a:cubicBezTo>
                <a:cubicBezTo>
                  <a:pt x="1959" y="1269"/>
                  <a:pt x="1959" y="1269"/>
                  <a:pt x="1959" y="1269"/>
                </a:cubicBezTo>
                <a:cubicBezTo>
                  <a:pt x="1960" y="1271"/>
                  <a:pt x="1960" y="1271"/>
                  <a:pt x="1960" y="1271"/>
                </a:cubicBezTo>
                <a:cubicBezTo>
                  <a:pt x="1961" y="1275"/>
                  <a:pt x="1960" y="1279"/>
                  <a:pt x="1959" y="1282"/>
                </a:cubicBezTo>
                <a:cubicBezTo>
                  <a:pt x="1960" y="1287"/>
                  <a:pt x="1960" y="1287"/>
                  <a:pt x="1960" y="1287"/>
                </a:cubicBezTo>
                <a:cubicBezTo>
                  <a:pt x="1961" y="1290"/>
                  <a:pt x="1960" y="1293"/>
                  <a:pt x="1959" y="1295"/>
                </a:cubicBezTo>
                <a:cubicBezTo>
                  <a:pt x="1959" y="1295"/>
                  <a:pt x="1959" y="1295"/>
                  <a:pt x="1959" y="1295"/>
                </a:cubicBezTo>
                <a:cubicBezTo>
                  <a:pt x="1960" y="1296"/>
                  <a:pt x="1960" y="1296"/>
                  <a:pt x="1960" y="1296"/>
                </a:cubicBezTo>
                <a:cubicBezTo>
                  <a:pt x="1960" y="1298"/>
                  <a:pt x="1960" y="1298"/>
                  <a:pt x="1960" y="1298"/>
                </a:cubicBezTo>
                <a:cubicBezTo>
                  <a:pt x="1967" y="1301"/>
                  <a:pt x="1967" y="1301"/>
                  <a:pt x="1967" y="1301"/>
                </a:cubicBezTo>
                <a:cubicBezTo>
                  <a:pt x="1963" y="1307"/>
                  <a:pt x="1963" y="1307"/>
                  <a:pt x="1963" y="1307"/>
                </a:cubicBezTo>
                <a:cubicBezTo>
                  <a:pt x="1962" y="1308"/>
                  <a:pt x="1961" y="1309"/>
                  <a:pt x="1961" y="1310"/>
                </a:cubicBezTo>
                <a:cubicBezTo>
                  <a:pt x="1963" y="1317"/>
                  <a:pt x="1963" y="1317"/>
                  <a:pt x="1963" y="1317"/>
                </a:cubicBezTo>
                <a:cubicBezTo>
                  <a:pt x="1959" y="1317"/>
                  <a:pt x="1959" y="1317"/>
                  <a:pt x="1959" y="1317"/>
                </a:cubicBezTo>
                <a:cubicBezTo>
                  <a:pt x="1959" y="1327"/>
                  <a:pt x="1959" y="1327"/>
                  <a:pt x="1959" y="1327"/>
                </a:cubicBezTo>
                <a:cubicBezTo>
                  <a:pt x="1958" y="1327"/>
                  <a:pt x="1958" y="1327"/>
                  <a:pt x="1958" y="1327"/>
                </a:cubicBezTo>
                <a:cubicBezTo>
                  <a:pt x="1957" y="1342"/>
                  <a:pt x="1957" y="1342"/>
                  <a:pt x="1957" y="1342"/>
                </a:cubicBezTo>
                <a:cubicBezTo>
                  <a:pt x="1958" y="1343"/>
                  <a:pt x="1958" y="1344"/>
                  <a:pt x="1958" y="1346"/>
                </a:cubicBezTo>
                <a:cubicBezTo>
                  <a:pt x="1958" y="1347"/>
                  <a:pt x="1958" y="1347"/>
                  <a:pt x="1958" y="1347"/>
                </a:cubicBezTo>
                <a:cubicBezTo>
                  <a:pt x="1958" y="1359"/>
                  <a:pt x="1958" y="1359"/>
                  <a:pt x="1958" y="1359"/>
                </a:cubicBezTo>
                <a:cubicBezTo>
                  <a:pt x="1952" y="1359"/>
                  <a:pt x="1952" y="1359"/>
                  <a:pt x="1952" y="1359"/>
                </a:cubicBezTo>
                <a:cubicBezTo>
                  <a:pt x="1952" y="1361"/>
                  <a:pt x="1952" y="1361"/>
                  <a:pt x="1952" y="1361"/>
                </a:cubicBezTo>
                <a:cubicBezTo>
                  <a:pt x="1945" y="1361"/>
                  <a:pt x="1945" y="1361"/>
                  <a:pt x="1945" y="1361"/>
                </a:cubicBezTo>
                <a:cubicBezTo>
                  <a:pt x="1943" y="1363"/>
                  <a:pt x="1943" y="1363"/>
                  <a:pt x="1943" y="1363"/>
                </a:cubicBezTo>
                <a:cubicBezTo>
                  <a:pt x="1927" y="1363"/>
                  <a:pt x="1927" y="1363"/>
                  <a:pt x="1927" y="1363"/>
                </a:cubicBezTo>
                <a:cubicBezTo>
                  <a:pt x="1926" y="1361"/>
                  <a:pt x="1926" y="1361"/>
                  <a:pt x="1926" y="1361"/>
                </a:cubicBezTo>
                <a:cubicBezTo>
                  <a:pt x="1921" y="1361"/>
                  <a:pt x="1921" y="1361"/>
                  <a:pt x="1921" y="1361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8"/>
                  <a:pt x="1920" y="1358"/>
                  <a:pt x="1920" y="1358"/>
                </a:cubicBezTo>
                <a:cubicBezTo>
                  <a:pt x="1920" y="1358"/>
                  <a:pt x="1919" y="1358"/>
                  <a:pt x="1919" y="1358"/>
                </a:cubicBezTo>
                <a:cubicBezTo>
                  <a:pt x="1918" y="1358"/>
                  <a:pt x="1917" y="1358"/>
                  <a:pt x="1916" y="1358"/>
                </a:cubicBezTo>
                <a:cubicBezTo>
                  <a:pt x="1912" y="1356"/>
                  <a:pt x="1912" y="1356"/>
                  <a:pt x="1912" y="1356"/>
                </a:cubicBezTo>
                <a:cubicBezTo>
                  <a:pt x="1912" y="1355"/>
                  <a:pt x="1912" y="1355"/>
                  <a:pt x="1912" y="1355"/>
                </a:cubicBezTo>
                <a:cubicBezTo>
                  <a:pt x="1909" y="1355"/>
                  <a:pt x="1909" y="1355"/>
                  <a:pt x="1909" y="1355"/>
                </a:cubicBezTo>
                <a:cubicBezTo>
                  <a:pt x="1907" y="1355"/>
                  <a:pt x="1907" y="1355"/>
                  <a:pt x="1907" y="1355"/>
                </a:cubicBezTo>
                <a:cubicBezTo>
                  <a:pt x="1907" y="1356"/>
                  <a:pt x="1907" y="1356"/>
                  <a:pt x="1907" y="1356"/>
                </a:cubicBezTo>
                <a:cubicBezTo>
                  <a:pt x="1901" y="1356"/>
                  <a:pt x="1901" y="1356"/>
                  <a:pt x="1901" y="1356"/>
                </a:cubicBezTo>
                <a:cubicBezTo>
                  <a:pt x="1901" y="1357"/>
                  <a:pt x="1901" y="1357"/>
                  <a:pt x="1901" y="1357"/>
                </a:cubicBezTo>
                <a:cubicBezTo>
                  <a:pt x="1896" y="1357"/>
                  <a:pt x="1896" y="1357"/>
                  <a:pt x="1896" y="1357"/>
                </a:cubicBezTo>
                <a:cubicBezTo>
                  <a:pt x="1896" y="1358"/>
                  <a:pt x="1896" y="1358"/>
                  <a:pt x="1896" y="1358"/>
                </a:cubicBezTo>
                <a:cubicBezTo>
                  <a:pt x="1890" y="1358"/>
                  <a:pt x="1890" y="1358"/>
                  <a:pt x="1890" y="1358"/>
                </a:cubicBezTo>
                <a:cubicBezTo>
                  <a:pt x="1887" y="1359"/>
                  <a:pt x="1887" y="1359"/>
                  <a:pt x="1887" y="1359"/>
                </a:cubicBezTo>
                <a:cubicBezTo>
                  <a:pt x="1885" y="1360"/>
                  <a:pt x="1883" y="1360"/>
                  <a:pt x="1882" y="1359"/>
                </a:cubicBezTo>
                <a:cubicBezTo>
                  <a:pt x="1880" y="1360"/>
                  <a:pt x="1879" y="1361"/>
                  <a:pt x="1878" y="1361"/>
                </a:cubicBezTo>
                <a:cubicBezTo>
                  <a:pt x="1872" y="1361"/>
                  <a:pt x="1872" y="1361"/>
                  <a:pt x="1872" y="1361"/>
                </a:cubicBezTo>
                <a:cubicBezTo>
                  <a:pt x="1872" y="1359"/>
                  <a:pt x="1872" y="1359"/>
                  <a:pt x="1872" y="1359"/>
                </a:cubicBezTo>
                <a:cubicBezTo>
                  <a:pt x="1869" y="1359"/>
                  <a:pt x="1869" y="1359"/>
                  <a:pt x="1869" y="1359"/>
                </a:cubicBezTo>
                <a:cubicBezTo>
                  <a:pt x="1869" y="1357"/>
                  <a:pt x="1869" y="1357"/>
                  <a:pt x="1869" y="1357"/>
                </a:cubicBezTo>
                <a:cubicBezTo>
                  <a:pt x="1865" y="1357"/>
                  <a:pt x="1865" y="1357"/>
                  <a:pt x="1865" y="1357"/>
                </a:cubicBezTo>
                <a:cubicBezTo>
                  <a:pt x="1856" y="1362"/>
                  <a:pt x="1856" y="1362"/>
                  <a:pt x="1856" y="1362"/>
                </a:cubicBezTo>
                <a:cubicBezTo>
                  <a:pt x="1856" y="1357"/>
                  <a:pt x="1856" y="1357"/>
                  <a:pt x="1856" y="1357"/>
                </a:cubicBezTo>
                <a:cubicBezTo>
                  <a:pt x="1843" y="1357"/>
                  <a:pt x="1843" y="1357"/>
                  <a:pt x="1843" y="1357"/>
                </a:cubicBezTo>
                <a:cubicBezTo>
                  <a:pt x="1843" y="1358"/>
                  <a:pt x="1843" y="1358"/>
                  <a:pt x="1843" y="1358"/>
                </a:cubicBezTo>
                <a:cubicBezTo>
                  <a:pt x="1830" y="1358"/>
                  <a:pt x="1830" y="1358"/>
                  <a:pt x="1830" y="1358"/>
                </a:cubicBezTo>
                <a:cubicBezTo>
                  <a:pt x="1830" y="1357"/>
                  <a:pt x="1830" y="1357"/>
                  <a:pt x="1830" y="1357"/>
                </a:cubicBezTo>
                <a:cubicBezTo>
                  <a:pt x="1825" y="1357"/>
                  <a:pt x="1825" y="1357"/>
                  <a:pt x="1825" y="1357"/>
                </a:cubicBezTo>
                <a:cubicBezTo>
                  <a:pt x="1825" y="1356"/>
                  <a:pt x="1825" y="1356"/>
                  <a:pt x="1825" y="1356"/>
                </a:cubicBezTo>
                <a:cubicBezTo>
                  <a:pt x="1822" y="1356"/>
                  <a:pt x="1822" y="1356"/>
                  <a:pt x="1822" y="1356"/>
                </a:cubicBezTo>
                <a:cubicBezTo>
                  <a:pt x="1822" y="1357"/>
                  <a:pt x="1822" y="1357"/>
                  <a:pt x="1822" y="1357"/>
                </a:cubicBezTo>
                <a:cubicBezTo>
                  <a:pt x="1817" y="1358"/>
                  <a:pt x="1817" y="1358"/>
                  <a:pt x="1817" y="1358"/>
                </a:cubicBezTo>
                <a:cubicBezTo>
                  <a:pt x="1814" y="1359"/>
                  <a:pt x="1811" y="1358"/>
                  <a:pt x="1810" y="1357"/>
                </a:cubicBezTo>
                <a:cubicBezTo>
                  <a:pt x="1809" y="1358"/>
                  <a:pt x="1808" y="1358"/>
                  <a:pt x="1807" y="1358"/>
                </a:cubicBezTo>
                <a:cubicBezTo>
                  <a:pt x="1807" y="1362"/>
                  <a:pt x="1807" y="1362"/>
                  <a:pt x="1807" y="1362"/>
                </a:cubicBezTo>
                <a:cubicBezTo>
                  <a:pt x="1800" y="1359"/>
                  <a:pt x="1800" y="1359"/>
                  <a:pt x="1800" y="1359"/>
                </a:cubicBezTo>
                <a:cubicBezTo>
                  <a:pt x="1780" y="1359"/>
                  <a:pt x="1780" y="1359"/>
                  <a:pt x="1780" y="1359"/>
                </a:cubicBezTo>
                <a:cubicBezTo>
                  <a:pt x="1780" y="1358"/>
                  <a:pt x="1780" y="1358"/>
                  <a:pt x="1780" y="1358"/>
                </a:cubicBezTo>
                <a:cubicBezTo>
                  <a:pt x="1777" y="1358"/>
                  <a:pt x="1777" y="1358"/>
                  <a:pt x="1777" y="1358"/>
                </a:cubicBezTo>
                <a:cubicBezTo>
                  <a:pt x="1777" y="1357"/>
                  <a:pt x="1777" y="1357"/>
                  <a:pt x="1777" y="1357"/>
                </a:cubicBezTo>
                <a:cubicBezTo>
                  <a:pt x="1776" y="1357"/>
                  <a:pt x="1776" y="1357"/>
                  <a:pt x="1775" y="1357"/>
                </a:cubicBezTo>
                <a:cubicBezTo>
                  <a:pt x="1775" y="1357"/>
                  <a:pt x="1775" y="1357"/>
                  <a:pt x="1774" y="1357"/>
                </a:cubicBezTo>
                <a:cubicBezTo>
                  <a:pt x="1774" y="1358"/>
                  <a:pt x="1774" y="1358"/>
                  <a:pt x="1774" y="1358"/>
                </a:cubicBezTo>
                <a:cubicBezTo>
                  <a:pt x="1740" y="1360"/>
                  <a:pt x="1740" y="1360"/>
                  <a:pt x="1740" y="1360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61"/>
                  <a:pt x="1740" y="1361"/>
                  <a:pt x="1740" y="1361"/>
                </a:cubicBezTo>
                <a:cubicBezTo>
                  <a:pt x="1720" y="1361"/>
                  <a:pt x="1720" y="1361"/>
                  <a:pt x="1720" y="1361"/>
                </a:cubicBezTo>
                <a:cubicBezTo>
                  <a:pt x="1720" y="1359"/>
                  <a:pt x="1720" y="1359"/>
                  <a:pt x="1720" y="1359"/>
                </a:cubicBezTo>
                <a:cubicBezTo>
                  <a:pt x="1718" y="1359"/>
                  <a:pt x="1718" y="1359"/>
                  <a:pt x="1718" y="1359"/>
                </a:cubicBezTo>
                <a:cubicBezTo>
                  <a:pt x="1718" y="1361"/>
                  <a:pt x="1718" y="1361"/>
                  <a:pt x="1718" y="1361"/>
                </a:cubicBezTo>
                <a:cubicBezTo>
                  <a:pt x="1705" y="1361"/>
                  <a:pt x="1705" y="1361"/>
                  <a:pt x="1705" y="1361"/>
                </a:cubicBezTo>
                <a:cubicBezTo>
                  <a:pt x="1705" y="1359"/>
                  <a:pt x="1705" y="1359"/>
                  <a:pt x="1705" y="1359"/>
                </a:cubicBezTo>
                <a:cubicBezTo>
                  <a:pt x="1698" y="1359"/>
                  <a:pt x="1698" y="1359"/>
                  <a:pt x="1698" y="1359"/>
                </a:cubicBezTo>
                <a:cubicBezTo>
                  <a:pt x="1698" y="1358"/>
                  <a:pt x="1698" y="1358"/>
                  <a:pt x="1698" y="1358"/>
                </a:cubicBezTo>
                <a:cubicBezTo>
                  <a:pt x="1695" y="1358"/>
                  <a:pt x="1695" y="1358"/>
                  <a:pt x="1695" y="1358"/>
                </a:cubicBezTo>
                <a:cubicBezTo>
                  <a:pt x="1695" y="1357"/>
                  <a:pt x="1695" y="1357"/>
                  <a:pt x="1695" y="1357"/>
                </a:cubicBezTo>
                <a:cubicBezTo>
                  <a:pt x="1673" y="1358"/>
                  <a:pt x="1673" y="1358"/>
                  <a:pt x="1673" y="1358"/>
                </a:cubicBezTo>
                <a:cubicBezTo>
                  <a:pt x="1672" y="1356"/>
                  <a:pt x="1672" y="1356"/>
                  <a:pt x="1672" y="1356"/>
                </a:cubicBezTo>
                <a:cubicBezTo>
                  <a:pt x="1659" y="1359"/>
                  <a:pt x="1659" y="1359"/>
                  <a:pt x="1659" y="1359"/>
                </a:cubicBezTo>
                <a:cubicBezTo>
                  <a:pt x="1656" y="1354"/>
                  <a:pt x="1656" y="1354"/>
                  <a:pt x="1656" y="1354"/>
                </a:cubicBezTo>
                <a:cubicBezTo>
                  <a:pt x="1655" y="1354"/>
                  <a:pt x="1654" y="1354"/>
                  <a:pt x="1652" y="1354"/>
                </a:cubicBezTo>
                <a:cubicBezTo>
                  <a:pt x="1650" y="1354"/>
                  <a:pt x="1649" y="1354"/>
                  <a:pt x="1648" y="1354"/>
                </a:cubicBezTo>
                <a:cubicBezTo>
                  <a:pt x="1648" y="1356"/>
                  <a:pt x="1648" y="1356"/>
                  <a:pt x="1648" y="1356"/>
                </a:cubicBezTo>
                <a:cubicBezTo>
                  <a:pt x="1644" y="1356"/>
                  <a:pt x="1644" y="1356"/>
                  <a:pt x="1644" y="1356"/>
                </a:cubicBezTo>
                <a:cubicBezTo>
                  <a:pt x="1644" y="1357"/>
                  <a:pt x="1644" y="1357"/>
                  <a:pt x="1644" y="1357"/>
                </a:cubicBezTo>
                <a:cubicBezTo>
                  <a:pt x="1634" y="1357"/>
                  <a:pt x="1634" y="1357"/>
                  <a:pt x="1634" y="1357"/>
                </a:cubicBezTo>
                <a:cubicBezTo>
                  <a:pt x="1634" y="1358"/>
                  <a:pt x="1634" y="1358"/>
                  <a:pt x="1634" y="1358"/>
                </a:cubicBezTo>
                <a:cubicBezTo>
                  <a:pt x="1632" y="1359"/>
                  <a:pt x="1632" y="1359"/>
                  <a:pt x="1632" y="1359"/>
                </a:cubicBezTo>
                <a:cubicBezTo>
                  <a:pt x="1632" y="1360"/>
                  <a:pt x="1632" y="1360"/>
                  <a:pt x="1632" y="1360"/>
                </a:cubicBezTo>
                <a:cubicBezTo>
                  <a:pt x="1628" y="1361"/>
                  <a:pt x="1628" y="1361"/>
                  <a:pt x="1628" y="1361"/>
                </a:cubicBezTo>
                <a:cubicBezTo>
                  <a:pt x="1627" y="1362"/>
                  <a:pt x="1625" y="1362"/>
                  <a:pt x="1623" y="1362"/>
                </a:cubicBezTo>
                <a:cubicBezTo>
                  <a:pt x="1619" y="1362"/>
                  <a:pt x="1615" y="1360"/>
                  <a:pt x="1613" y="1359"/>
                </a:cubicBezTo>
                <a:cubicBezTo>
                  <a:pt x="1612" y="1359"/>
                  <a:pt x="1612" y="1359"/>
                  <a:pt x="1612" y="1359"/>
                </a:cubicBezTo>
                <a:cubicBezTo>
                  <a:pt x="1607" y="1358"/>
                  <a:pt x="1607" y="1358"/>
                  <a:pt x="1607" y="1358"/>
                </a:cubicBezTo>
                <a:cubicBezTo>
                  <a:pt x="1606" y="1359"/>
                  <a:pt x="1604" y="1359"/>
                  <a:pt x="1603" y="1359"/>
                </a:cubicBezTo>
                <a:cubicBezTo>
                  <a:pt x="1603" y="1359"/>
                  <a:pt x="1602" y="1359"/>
                  <a:pt x="1602" y="1359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61" y="1361"/>
                  <a:pt x="1561" y="1361"/>
                  <a:pt x="1561" y="1361"/>
                </a:cubicBezTo>
                <a:cubicBezTo>
                  <a:pt x="1561" y="1358"/>
                  <a:pt x="1561" y="1358"/>
                  <a:pt x="1561" y="1358"/>
                </a:cubicBezTo>
                <a:cubicBezTo>
                  <a:pt x="1550" y="1362"/>
                  <a:pt x="1550" y="1362"/>
                  <a:pt x="1550" y="1362"/>
                </a:cubicBezTo>
                <a:cubicBezTo>
                  <a:pt x="1550" y="1358"/>
                  <a:pt x="1550" y="1358"/>
                  <a:pt x="1550" y="1358"/>
                </a:cubicBezTo>
                <a:cubicBezTo>
                  <a:pt x="1547" y="1358"/>
                  <a:pt x="1547" y="1358"/>
                  <a:pt x="1547" y="1358"/>
                </a:cubicBezTo>
                <a:cubicBezTo>
                  <a:pt x="1547" y="1357"/>
                  <a:pt x="1547" y="1357"/>
                  <a:pt x="1547" y="1357"/>
                </a:cubicBezTo>
                <a:cubicBezTo>
                  <a:pt x="1545" y="1357"/>
                  <a:pt x="1545" y="1357"/>
                  <a:pt x="1545" y="1357"/>
                </a:cubicBezTo>
                <a:cubicBezTo>
                  <a:pt x="1533" y="1357"/>
                  <a:pt x="1528" y="1358"/>
                  <a:pt x="1520" y="1361"/>
                </a:cubicBezTo>
                <a:cubicBezTo>
                  <a:pt x="1515" y="1363"/>
                  <a:pt x="1515" y="1363"/>
                  <a:pt x="1515" y="1363"/>
                </a:cubicBezTo>
                <a:cubicBezTo>
                  <a:pt x="1513" y="1359"/>
                  <a:pt x="1513" y="1359"/>
                  <a:pt x="1513" y="1359"/>
                </a:cubicBezTo>
                <a:cubicBezTo>
                  <a:pt x="1512" y="1359"/>
                  <a:pt x="1512" y="1359"/>
                  <a:pt x="1512" y="1359"/>
                </a:cubicBezTo>
                <a:cubicBezTo>
                  <a:pt x="1511" y="1359"/>
                  <a:pt x="1510" y="1359"/>
                  <a:pt x="1509" y="1359"/>
                </a:cubicBezTo>
                <a:cubicBezTo>
                  <a:pt x="1508" y="1360"/>
                  <a:pt x="1506" y="1360"/>
                  <a:pt x="1505" y="1360"/>
                </a:cubicBezTo>
                <a:cubicBezTo>
                  <a:pt x="1499" y="1360"/>
                  <a:pt x="1496" y="1358"/>
                  <a:pt x="1493" y="1355"/>
                </a:cubicBezTo>
                <a:cubicBezTo>
                  <a:pt x="1491" y="1355"/>
                  <a:pt x="1491" y="1355"/>
                  <a:pt x="1491" y="1355"/>
                </a:cubicBezTo>
                <a:cubicBezTo>
                  <a:pt x="1491" y="1356"/>
                  <a:pt x="1491" y="1356"/>
                  <a:pt x="1491" y="1356"/>
                </a:cubicBezTo>
                <a:cubicBezTo>
                  <a:pt x="1481" y="1356"/>
                  <a:pt x="1481" y="1356"/>
                  <a:pt x="1481" y="1356"/>
                </a:cubicBezTo>
                <a:cubicBezTo>
                  <a:pt x="1481" y="1357"/>
                  <a:pt x="1481" y="1357"/>
                  <a:pt x="1481" y="1357"/>
                </a:cubicBezTo>
                <a:cubicBezTo>
                  <a:pt x="1476" y="1357"/>
                  <a:pt x="1476" y="1357"/>
                  <a:pt x="1476" y="1357"/>
                </a:cubicBezTo>
                <a:cubicBezTo>
                  <a:pt x="1476" y="1359"/>
                  <a:pt x="1476" y="1359"/>
                  <a:pt x="1476" y="1359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55" y="1358"/>
                  <a:pt x="1455" y="1358"/>
                  <a:pt x="1455" y="1358"/>
                </a:cubicBezTo>
                <a:cubicBezTo>
                  <a:pt x="1451" y="1359"/>
                  <a:pt x="1451" y="1359"/>
                  <a:pt x="1451" y="1359"/>
                </a:cubicBezTo>
                <a:cubicBezTo>
                  <a:pt x="1447" y="1360"/>
                  <a:pt x="1442" y="1359"/>
                  <a:pt x="1439" y="1358"/>
                </a:cubicBezTo>
                <a:cubicBezTo>
                  <a:pt x="1438" y="1358"/>
                  <a:pt x="1438" y="1358"/>
                  <a:pt x="1437" y="1358"/>
                </a:cubicBezTo>
                <a:cubicBezTo>
                  <a:pt x="1424" y="1360"/>
                  <a:pt x="1424" y="1360"/>
                  <a:pt x="1424" y="1360"/>
                </a:cubicBezTo>
                <a:cubicBezTo>
                  <a:pt x="1424" y="1358"/>
                  <a:pt x="1424" y="1358"/>
                  <a:pt x="1424" y="1358"/>
                </a:cubicBezTo>
                <a:cubicBezTo>
                  <a:pt x="1420" y="1358"/>
                  <a:pt x="1420" y="1358"/>
                  <a:pt x="1420" y="1358"/>
                </a:cubicBezTo>
                <a:cubicBezTo>
                  <a:pt x="1420" y="1357"/>
                  <a:pt x="1420" y="1357"/>
                  <a:pt x="1420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04" y="1356"/>
                  <a:pt x="1404" y="1356"/>
                  <a:pt x="1404" y="1356"/>
                </a:cubicBezTo>
                <a:cubicBezTo>
                  <a:pt x="1383" y="1359"/>
                  <a:pt x="1383" y="1359"/>
                  <a:pt x="1383" y="1359"/>
                </a:cubicBezTo>
                <a:cubicBezTo>
                  <a:pt x="1378" y="1360"/>
                  <a:pt x="1378" y="1360"/>
                  <a:pt x="1378" y="1360"/>
                </a:cubicBezTo>
                <a:cubicBezTo>
                  <a:pt x="1378" y="1357"/>
                  <a:pt x="1378" y="1357"/>
                  <a:pt x="1378" y="1357"/>
                </a:cubicBezTo>
                <a:cubicBezTo>
                  <a:pt x="1376" y="1357"/>
                  <a:pt x="1374" y="1357"/>
                  <a:pt x="1372" y="1357"/>
                </a:cubicBezTo>
                <a:cubicBezTo>
                  <a:pt x="1371" y="1357"/>
                  <a:pt x="1370" y="1357"/>
                  <a:pt x="1369" y="1357"/>
                </a:cubicBezTo>
                <a:cubicBezTo>
                  <a:pt x="1368" y="1357"/>
                  <a:pt x="1367" y="1357"/>
                  <a:pt x="1367" y="1357"/>
                </a:cubicBezTo>
                <a:cubicBezTo>
                  <a:pt x="1366" y="1358"/>
                  <a:pt x="1366" y="1358"/>
                  <a:pt x="1366" y="1358"/>
                </a:cubicBezTo>
                <a:cubicBezTo>
                  <a:pt x="1360" y="1358"/>
                  <a:pt x="1360" y="1358"/>
                  <a:pt x="1360" y="1358"/>
                </a:cubicBezTo>
                <a:cubicBezTo>
                  <a:pt x="1358" y="1355"/>
                  <a:pt x="1358" y="1355"/>
                  <a:pt x="1358" y="1355"/>
                </a:cubicBezTo>
                <a:cubicBezTo>
                  <a:pt x="1355" y="1356"/>
                  <a:pt x="1355" y="1356"/>
                  <a:pt x="1355" y="1356"/>
                </a:cubicBezTo>
                <a:cubicBezTo>
                  <a:pt x="1353" y="1356"/>
                  <a:pt x="1352" y="1356"/>
                  <a:pt x="1350" y="1355"/>
                </a:cubicBezTo>
                <a:cubicBezTo>
                  <a:pt x="1330" y="1359"/>
                  <a:pt x="1330" y="1359"/>
                  <a:pt x="1330" y="1359"/>
                </a:cubicBezTo>
                <a:cubicBezTo>
                  <a:pt x="1330" y="1364"/>
                  <a:pt x="1330" y="1364"/>
                  <a:pt x="1330" y="1364"/>
                </a:cubicBezTo>
                <a:cubicBezTo>
                  <a:pt x="1316" y="1359"/>
                  <a:pt x="1316" y="1359"/>
                  <a:pt x="1316" y="1359"/>
                </a:cubicBezTo>
                <a:cubicBezTo>
                  <a:pt x="1299" y="1359"/>
                  <a:pt x="1299" y="1359"/>
                  <a:pt x="1299" y="1359"/>
                </a:cubicBezTo>
                <a:cubicBezTo>
                  <a:pt x="1296" y="1359"/>
                  <a:pt x="1294" y="1359"/>
                  <a:pt x="1290" y="1359"/>
                </a:cubicBezTo>
                <a:cubicBezTo>
                  <a:pt x="1288" y="1359"/>
                  <a:pt x="1287" y="1359"/>
                  <a:pt x="1285" y="1359"/>
                </a:cubicBezTo>
                <a:cubicBezTo>
                  <a:pt x="1283" y="1359"/>
                  <a:pt x="1280" y="1359"/>
                  <a:pt x="1278" y="1359"/>
                </a:cubicBezTo>
                <a:cubicBezTo>
                  <a:pt x="1278" y="1362"/>
                  <a:pt x="1278" y="1362"/>
                  <a:pt x="1278" y="1362"/>
                </a:cubicBezTo>
                <a:cubicBezTo>
                  <a:pt x="1271" y="1360"/>
                  <a:pt x="1271" y="1360"/>
                  <a:pt x="1271" y="1360"/>
                </a:cubicBezTo>
                <a:cubicBezTo>
                  <a:pt x="1270" y="1360"/>
                  <a:pt x="1269" y="1360"/>
                  <a:pt x="1268" y="1360"/>
                </a:cubicBezTo>
                <a:cubicBezTo>
                  <a:pt x="1267" y="1359"/>
                  <a:pt x="1267" y="1359"/>
                  <a:pt x="1266" y="1359"/>
                </a:cubicBezTo>
                <a:cubicBezTo>
                  <a:pt x="1264" y="1361"/>
                  <a:pt x="1263" y="1361"/>
                  <a:pt x="1262" y="1361"/>
                </a:cubicBezTo>
                <a:cubicBezTo>
                  <a:pt x="1261" y="1361"/>
                  <a:pt x="1260" y="1361"/>
                  <a:pt x="1259" y="1360"/>
                </a:cubicBezTo>
                <a:cubicBezTo>
                  <a:pt x="1257" y="1359"/>
                  <a:pt x="1257" y="1359"/>
                  <a:pt x="1257" y="1359"/>
                </a:cubicBezTo>
                <a:cubicBezTo>
                  <a:pt x="1256" y="1358"/>
                  <a:pt x="1256" y="1358"/>
                  <a:pt x="1256" y="1358"/>
                </a:cubicBezTo>
                <a:cubicBezTo>
                  <a:pt x="1251" y="1358"/>
                  <a:pt x="1251" y="1358"/>
                  <a:pt x="1251" y="1358"/>
                </a:cubicBezTo>
                <a:cubicBezTo>
                  <a:pt x="1251" y="1357"/>
                  <a:pt x="1251" y="1357"/>
                  <a:pt x="1251" y="1357"/>
                </a:cubicBezTo>
                <a:cubicBezTo>
                  <a:pt x="1246" y="1357"/>
                  <a:pt x="1246" y="1357"/>
                  <a:pt x="1246" y="1357"/>
                </a:cubicBezTo>
                <a:cubicBezTo>
                  <a:pt x="1246" y="1358"/>
                  <a:pt x="1246" y="1358"/>
                  <a:pt x="1246" y="1358"/>
                </a:cubicBezTo>
                <a:cubicBezTo>
                  <a:pt x="1240" y="1358"/>
                  <a:pt x="1240" y="1358"/>
                  <a:pt x="1240" y="1358"/>
                </a:cubicBezTo>
                <a:cubicBezTo>
                  <a:pt x="1240" y="1359"/>
                  <a:pt x="1240" y="1359"/>
                  <a:pt x="1240" y="1359"/>
                </a:cubicBezTo>
                <a:cubicBezTo>
                  <a:pt x="1234" y="1359"/>
                  <a:pt x="1234" y="1359"/>
                  <a:pt x="1234" y="1359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7" y="1361"/>
                  <a:pt x="1226" y="1361"/>
                  <a:pt x="1225" y="1361"/>
                </a:cubicBezTo>
                <a:cubicBezTo>
                  <a:pt x="1224" y="1361"/>
                  <a:pt x="1224" y="1361"/>
                  <a:pt x="1224" y="1361"/>
                </a:cubicBezTo>
                <a:cubicBezTo>
                  <a:pt x="1224" y="1362"/>
                  <a:pt x="1224" y="1362"/>
                  <a:pt x="1224" y="1362"/>
                </a:cubicBezTo>
                <a:cubicBezTo>
                  <a:pt x="1211" y="1362"/>
                  <a:pt x="1211" y="1362"/>
                  <a:pt x="1211" y="1362"/>
                </a:cubicBezTo>
                <a:cubicBezTo>
                  <a:pt x="1211" y="1361"/>
                  <a:pt x="1211" y="1361"/>
                  <a:pt x="1211" y="1361"/>
                </a:cubicBezTo>
                <a:cubicBezTo>
                  <a:pt x="1207" y="1361"/>
                  <a:pt x="1207" y="1361"/>
                  <a:pt x="1207" y="1361"/>
                </a:cubicBezTo>
                <a:cubicBezTo>
                  <a:pt x="1207" y="1359"/>
                  <a:pt x="1207" y="1359"/>
                  <a:pt x="1207" y="1359"/>
                </a:cubicBezTo>
                <a:cubicBezTo>
                  <a:pt x="1204" y="1359"/>
                  <a:pt x="1204" y="1359"/>
                  <a:pt x="1204" y="1359"/>
                </a:cubicBezTo>
                <a:cubicBezTo>
                  <a:pt x="1199" y="1360"/>
                  <a:pt x="1194" y="1360"/>
                  <a:pt x="1190" y="1359"/>
                </a:cubicBezTo>
                <a:cubicBezTo>
                  <a:pt x="1188" y="1358"/>
                  <a:pt x="1188" y="1358"/>
                  <a:pt x="1188" y="1358"/>
                </a:cubicBezTo>
                <a:cubicBezTo>
                  <a:pt x="1188" y="1357"/>
                  <a:pt x="1188" y="1357"/>
                  <a:pt x="1188" y="1357"/>
                </a:cubicBezTo>
                <a:cubicBezTo>
                  <a:pt x="1172" y="1357"/>
                  <a:pt x="1172" y="1357"/>
                  <a:pt x="1172" y="1357"/>
                </a:cubicBezTo>
                <a:cubicBezTo>
                  <a:pt x="1172" y="1357"/>
                  <a:pt x="1172" y="1357"/>
                  <a:pt x="1171" y="1357"/>
                </a:cubicBezTo>
                <a:cubicBezTo>
                  <a:pt x="1167" y="1359"/>
                  <a:pt x="1163" y="1360"/>
                  <a:pt x="1160" y="1359"/>
                </a:cubicBezTo>
                <a:cubicBezTo>
                  <a:pt x="1156" y="1358"/>
                  <a:pt x="1156" y="1358"/>
                  <a:pt x="1156" y="1358"/>
                </a:cubicBezTo>
                <a:cubicBezTo>
                  <a:pt x="1151" y="1358"/>
                  <a:pt x="1151" y="1358"/>
                  <a:pt x="1151" y="1358"/>
                </a:cubicBezTo>
                <a:cubicBezTo>
                  <a:pt x="1151" y="1357"/>
                  <a:pt x="1151" y="1357"/>
                  <a:pt x="1151" y="1357"/>
                </a:cubicBezTo>
                <a:cubicBezTo>
                  <a:pt x="1140" y="1357"/>
                  <a:pt x="1140" y="1357"/>
                  <a:pt x="1140" y="1357"/>
                </a:cubicBezTo>
                <a:cubicBezTo>
                  <a:pt x="1140" y="1358"/>
                  <a:pt x="1140" y="1358"/>
                  <a:pt x="1140" y="1358"/>
                </a:cubicBezTo>
                <a:cubicBezTo>
                  <a:pt x="1127" y="1358"/>
                  <a:pt x="1127" y="1358"/>
                  <a:pt x="1127" y="1358"/>
                </a:cubicBezTo>
                <a:cubicBezTo>
                  <a:pt x="1127" y="1357"/>
                  <a:pt x="1127" y="1357"/>
                  <a:pt x="1127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14" y="1357"/>
                  <a:pt x="1114" y="1357"/>
                  <a:pt x="1114" y="1357"/>
                </a:cubicBezTo>
                <a:cubicBezTo>
                  <a:pt x="1114" y="1358"/>
                  <a:pt x="1114" y="1358"/>
                  <a:pt x="1114" y="1358"/>
                </a:cubicBezTo>
                <a:cubicBezTo>
                  <a:pt x="1103" y="1358"/>
                  <a:pt x="1103" y="1358"/>
                  <a:pt x="1103" y="1358"/>
                </a:cubicBezTo>
                <a:cubicBezTo>
                  <a:pt x="1103" y="1359"/>
                  <a:pt x="1103" y="1359"/>
                  <a:pt x="1103" y="1359"/>
                </a:cubicBezTo>
                <a:cubicBezTo>
                  <a:pt x="1083" y="1361"/>
                  <a:pt x="1083" y="1361"/>
                  <a:pt x="1083" y="1361"/>
                </a:cubicBezTo>
                <a:cubicBezTo>
                  <a:pt x="1081" y="1357"/>
                  <a:pt x="1081" y="1357"/>
                  <a:pt x="1081" y="1357"/>
                </a:cubicBezTo>
                <a:cubicBezTo>
                  <a:pt x="1080" y="1356"/>
                  <a:pt x="1078" y="1356"/>
                  <a:pt x="1074" y="1356"/>
                </a:cubicBezTo>
                <a:cubicBezTo>
                  <a:pt x="1074" y="1356"/>
                  <a:pt x="1073" y="1356"/>
                  <a:pt x="1072" y="1356"/>
                </a:cubicBezTo>
                <a:cubicBezTo>
                  <a:pt x="1072" y="1358"/>
                  <a:pt x="1072" y="1358"/>
                  <a:pt x="1072" y="1358"/>
                </a:cubicBezTo>
                <a:cubicBezTo>
                  <a:pt x="1059" y="1358"/>
                  <a:pt x="1059" y="1358"/>
                  <a:pt x="1059" y="1358"/>
                </a:cubicBezTo>
                <a:cubicBezTo>
                  <a:pt x="1059" y="1357"/>
                  <a:pt x="1059" y="1357"/>
                  <a:pt x="1059" y="1357"/>
                </a:cubicBezTo>
                <a:cubicBezTo>
                  <a:pt x="1055" y="1357"/>
                  <a:pt x="1055" y="1357"/>
                  <a:pt x="1055" y="1357"/>
                </a:cubicBezTo>
                <a:cubicBezTo>
                  <a:pt x="1032" y="1360"/>
                  <a:pt x="1032" y="1360"/>
                  <a:pt x="1032" y="1360"/>
                </a:cubicBezTo>
                <a:cubicBezTo>
                  <a:pt x="1032" y="1358"/>
                  <a:pt x="1032" y="1358"/>
                  <a:pt x="1032" y="1358"/>
                </a:cubicBezTo>
                <a:cubicBezTo>
                  <a:pt x="1030" y="1358"/>
                  <a:pt x="1030" y="1358"/>
                  <a:pt x="1030" y="1358"/>
                </a:cubicBezTo>
                <a:cubicBezTo>
                  <a:pt x="1024" y="1359"/>
                  <a:pt x="1024" y="1359"/>
                  <a:pt x="1024" y="1359"/>
                </a:cubicBezTo>
                <a:cubicBezTo>
                  <a:pt x="1024" y="1358"/>
                  <a:pt x="1024" y="1358"/>
                  <a:pt x="1024" y="1358"/>
                </a:cubicBezTo>
                <a:cubicBezTo>
                  <a:pt x="1019" y="1359"/>
                  <a:pt x="1019" y="1359"/>
                  <a:pt x="1019" y="1359"/>
                </a:cubicBezTo>
                <a:cubicBezTo>
                  <a:pt x="1019" y="1363"/>
                  <a:pt x="1019" y="1363"/>
                  <a:pt x="1019" y="1363"/>
                </a:cubicBezTo>
                <a:cubicBezTo>
                  <a:pt x="1012" y="1361"/>
                  <a:pt x="1012" y="1361"/>
                  <a:pt x="1012" y="1361"/>
                </a:cubicBezTo>
                <a:cubicBezTo>
                  <a:pt x="987" y="1360"/>
                  <a:pt x="987" y="1360"/>
                  <a:pt x="987" y="1360"/>
                </a:cubicBezTo>
                <a:cubicBezTo>
                  <a:pt x="984" y="1361"/>
                  <a:pt x="984" y="1361"/>
                  <a:pt x="984" y="1361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77" y="1364"/>
                  <a:pt x="977" y="1364"/>
                  <a:pt x="977" y="1364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0" y="1361"/>
                  <a:pt x="970" y="1361"/>
                  <a:pt x="970" y="1361"/>
                </a:cubicBezTo>
                <a:cubicBezTo>
                  <a:pt x="970" y="1362"/>
                  <a:pt x="970" y="1362"/>
                  <a:pt x="970" y="1362"/>
                </a:cubicBezTo>
                <a:cubicBezTo>
                  <a:pt x="957" y="1362"/>
                  <a:pt x="957" y="1362"/>
                  <a:pt x="957" y="1362"/>
                </a:cubicBezTo>
                <a:cubicBezTo>
                  <a:pt x="957" y="1361"/>
                  <a:pt x="957" y="1361"/>
                  <a:pt x="957" y="1361"/>
                </a:cubicBezTo>
                <a:cubicBezTo>
                  <a:pt x="956" y="1360"/>
                  <a:pt x="956" y="1360"/>
                  <a:pt x="956" y="1360"/>
                </a:cubicBezTo>
                <a:cubicBezTo>
                  <a:pt x="955" y="1360"/>
                  <a:pt x="955" y="1360"/>
                  <a:pt x="954" y="1359"/>
                </a:cubicBezTo>
                <a:cubicBezTo>
                  <a:pt x="953" y="1359"/>
                  <a:pt x="953" y="1359"/>
                  <a:pt x="953" y="1359"/>
                </a:cubicBezTo>
                <a:cubicBezTo>
                  <a:pt x="953" y="1363"/>
                  <a:pt x="953" y="1363"/>
                  <a:pt x="953" y="1363"/>
                </a:cubicBezTo>
                <a:cubicBezTo>
                  <a:pt x="947" y="1361"/>
                  <a:pt x="947" y="1361"/>
                  <a:pt x="947" y="1361"/>
                </a:cubicBezTo>
                <a:cubicBezTo>
                  <a:pt x="947" y="1362"/>
                  <a:pt x="947" y="1362"/>
                  <a:pt x="947" y="1362"/>
                </a:cubicBezTo>
                <a:cubicBezTo>
                  <a:pt x="941" y="1362"/>
                  <a:pt x="941" y="1362"/>
                  <a:pt x="941" y="1362"/>
                </a:cubicBezTo>
                <a:cubicBezTo>
                  <a:pt x="941" y="1363"/>
                  <a:pt x="941" y="1363"/>
                  <a:pt x="941" y="1363"/>
                </a:cubicBezTo>
                <a:cubicBezTo>
                  <a:pt x="937" y="1362"/>
                  <a:pt x="937" y="1362"/>
                  <a:pt x="937" y="1362"/>
                </a:cubicBezTo>
                <a:cubicBezTo>
                  <a:pt x="934" y="1362"/>
                  <a:pt x="934" y="1362"/>
                  <a:pt x="934" y="1362"/>
                </a:cubicBezTo>
                <a:cubicBezTo>
                  <a:pt x="934" y="1361"/>
                  <a:pt x="934" y="1361"/>
                  <a:pt x="934" y="1361"/>
                </a:cubicBezTo>
                <a:cubicBezTo>
                  <a:pt x="926" y="1360"/>
                  <a:pt x="926" y="1360"/>
                  <a:pt x="926" y="1360"/>
                </a:cubicBezTo>
                <a:cubicBezTo>
                  <a:pt x="926" y="1358"/>
                  <a:pt x="926" y="1358"/>
                  <a:pt x="926" y="1358"/>
                </a:cubicBezTo>
                <a:cubicBezTo>
                  <a:pt x="925" y="1358"/>
                  <a:pt x="924" y="1358"/>
                  <a:pt x="923" y="1358"/>
                </a:cubicBezTo>
                <a:cubicBezTo>
                  <a:pt x="921" y="1358"/>
                  <a:pt x="918" y="1359"/>
                  <a:pt x="915" y="1359"/>
                </a:cubicBezTo>
                <a:cubicBezTo>
                  <a:pt x="912" y="1359"/>
                  <a:pt x="910" y="1359"/>
                  <a:pt x="907" y="1358"/>
                </a:cubicBezTo>
                <a:cubicBezTo>
                  <a:pt x="905" y="1357"/>
                  <a:pt x="905" y="1357"/>
                  <a:pt x="905" y="1357"/>
                </a:cubicBezTo>
                <a:cubicBezTo>
                  <a:pt x="903" y="1357"/>
                  <a:pt x="903" y="1357"/>
                  <a:pt x="903" y="1357"/>
                </a:cubicBezTo>
                <a:cubicBezTo>
                  <a:pt x="902" y="1358"/>
                  <a:pt x="902" y="1358"/>
                  <a:pt x="902" y="1358"/>
                </a:cubicBezTo>
                <a:cubicBezTo>
                  <a:pt x="899" y="1358"/>
                  <a:pt x="899" y="1358"/>
                  <a:pt x="899" y="1358"/>
                </a:cubicBezTo>
                <a:cubicBezTo>
                  <a:pt x="898" y="1358"/>
                  <a:pt x="898" y="1358"/>
                  <a:pt x="897" y="1358"/>
                </a:cubicBezTo>
                <a:cubicBezTo>
                  <a:pt x="893" y="1357"/>
                  <a:pt x="893" y="1357"/>
                  <a:pt x="893" y="1357"/>
                </a:cubicBezTo>
                <a:cubicBezTo>
                  <a:pt x="881" y="1358"/>
                  <a:pt x="881" y="1358"/>
                  <a:pt x="881" y="1358"/>
                </a:cubicBezTo>
                <a:cubicBezTo>
                  <a:pt x="881" y="1359"/>
                  <a:pt x="881" y="1359"/>
                  <a:pt x="881" y="1359"/>
                </a:cubicBezTo>
                <a:cubicBezTo>
                  <a:pt x="879" y="1359"/>
                  <a:pt x="879" y="1359"/>
                  <a:pt x="879" y="1359"/>
                </a:cubicBezTo>
                <a:cubicBezTo>
                  <a:pt x="879" y="1363"/>
                  <a:pt x="879" y="1363"/>
                  <a:pt x="879" y="1363"/>
                </a:cubicBezTo>
                <a:cubicBezTo>
                  <a:pt x="873" y="1361"/>
                  <a:pt x="873" y="1361"/>
                  <a:pt x="873" y="1361"/>
                </a:cubicBezTo>
                <a:cubicBezTo>
                  <a:pt x="873" y="1362"/>
                  <a:pt x="873" y="1362"/>
                  <a:pt x="873" y="1362"/>
                </a:cubicBezTo>
                <a:cubicBezTo>
                  <a:pt x="870" y="1362"/>
                  <a:pt x="870" y="1362"/>
                  <a:pt x="870" y="1362"/>
                </a:cubicBezTo>
                <a:cubicBezTo>
                  <a:pt x="869" y="1365"/>
                  <a:pt x="865" y="1366"/>
                  <a:pt x="864" y="1366"/>
                </a:cubicBezTo>
                <a:cubicBezTo>
                  <a:pt x="858" y="1368"/>
                  <a:pt x="858" y="1368"/>
                  <a:pt x="858" y="1368"/>
                </a:cubicBezTo>
                <a:cubicBezTo>
                  <a:pt x="856" y="1362"/>
                  <a:pt x="856" y="1362"/>
                  <a:pt x="856" y="1362"/>
                </a:cubicBezTo>
                <a:cubicBezTo>
                  <a:pt x="854" y="1361"/>
                  <a:pt x="853" y="1360"/>
                  <a:pt x="851" y="1360"/>
                </a:cubicBezTo>
                <a:cubicBezTo>
                  <a:pt x="850" y="1359"/>
                  <a:pt x="849" y="1359"/>
                  <a:pt x="848" y="1358"/>
                </a:cubicBezTo>
                <a:cubicBezTo>
                  <a:pt x="844" y="1360"/>
                  <a:pt x="844" y="1360"/>
                  <a:pt x="844" y="1360"/>
                </a:cubicBezTo>
                <a:cubicBezTo>
                  <a:pt x="842" y="1359"/>
                  <a:pt x="842" y="1359"/>
                  <a:pt x="842" y="1359"/>
                </a:cubicBezTo>
                <a:cubicBezTo>
                  <a:pt x="841" y="1358"/>
                  <a:pt x="839" y="1357"/>
                  <a:pt x="836" y="1357"/>
                </a:cubicBezTo>
                <a:cubicBezTo>
                  <a:pt x="836" y="1360"/>
                  <a:pt x="836" y="1360"/>
                  <a:pt x="836" y="1360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26" y="1359"/>
                  <a:pt x="826" y="1359"/>
                  <a:pt x="826" y="1359"/>
                </a:cubicBezTo>
                <a:cubicBezTo>
                  <a:pt x="826" y="1361"/>
                  <a:pt x="826" y="1361"/>
                  <a:pt x="826" y="1361"/>
                </a:cubicBezTo>
                <a:cubicBezTo>
                  <a:pt x="820" y="1362"/>
                  <a:pt x="820" y="1362"/>
                  <a:pt x="820" y="1362"/>
                </a:cubicBezTo>
                <a:cubicBezTo>
                  <a:pt x="819" y="1362"/>
                  <a:pt x="818" y="1362"/>
                  <a:pt x="818" y="1361"/>
                </a:cubicBezTo>
                <a:cubicBezTo>
                  <a:pt x="817" y="1364"/>
                  <a:pt x="817" y="1364"/>
                  <a:pt x="817" y="1364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799" y="1361"/>
                  <a:pt x="799" y="1361"/>
                  <a:pt x="799" y="1361"/>
                </a:cubicBezTo>
                <a:cubicBezTo>
                  <a:pt x="799" y="1362"/>
                  <a:pt x="799" y="1362"/>
                  <a:pt x="799" y="1362"/>
                </a:cubicBezTo>
                <a:cubicBezTo>
                  <a:pt x="793" y="1362"/>
                  <a:pt x="793" y="1362"/>
                  <a:pt x="793" y="1362"/>
                </a:cubicBezTo>
                <a:cubicBezTo>
                  <a:pt x="792" y="1362"/>
                  <a:pt x="791" y="1363"/>
                  <a:pt x="791" y="1364"/>
                </a:cubicBezTo>
                <a:lnTo>
                  <a:pt x="782" y="1369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he-IL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</p:spPr>
        <p:txBody>
          <a:bodyPr rtlCol="1" anchor="b">
            <a:normAutofit/>
          </a:bodyPr>
          <a:lstStyle>
            <a:lvl1pPr algn="r" rtl="1">
              <a:defRPr sz="3600" b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</a:p>
        </p:txBody>
      </p:sp>
      <p:sp>
        <p:nvSpPr>
          <p:cNvPr id="3" name="מציין מיקום של תמונה 2" descr="מציין מיקום ריק להוספת תמונה. לחץ על מציין המיקום ובחר את התמונה שברצונך להוסיף"/>
          <p:cNvSpPr>
            <a:spLocks noGrp="1"/>
          </p:cNvSpPr>
          <p:nvPr>
            <p:ph type="pic" idx="1"/>
          </p:nvPr>
        </p:nvSpPr>
        <p:spPr>
          <a:xfrm flipH="1">
            <a:off x="4696967" y="2087880"/>
            <a:ext cx="5784978" cy="3886200"/>
          </a:xfrm>
          <a:solidFill>
            <a:schemeClr val="bg2">
              <a:lumMod val="40000"/>
              <a:lumOff val="60000"/>
            </a:schemeClr>
          </a:solidFill>
        </p:spPr>
        <p:txBody>
          <a:bodyPr rtlCol="1">
            <a:normAutofit/>
          </a:bodyPr>
          <a:lstStyle>
            <a:lvl1pPr marL="0" indent="0" algn="ctr" rtl="1">
              <a:buNone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he-IL" noProof="0"/>
              <a:t>לחץ על הסמל כדי להוסיף תמונה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 flipH="1">
            <a:off x="1522414" y="3429000"/>
            <a:ext cx="2743200" cy="25146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3656013" y="6420898"/>
            <a:ext cx="7010399" cy="23603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הוסף כותרת תחתונה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2293938" y="6420898"/>
            <a:ext cx="1219199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678AF7E-FAB6-41B8-B1D5-FF209A2DECCC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1522412" y="6420898"/>
            <a:ext cx="638493" cy="236030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 flipH="1">
            <a:off x="1522412" y="189723"/>
            <a:ext cx="9144000" cy="1144556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he-IL" dirty="0"/>
              <a:t>לחץ כדי לערוך סגנון כותרת של תבנית בסיס</a:t>
            </a:r>
            <a:endParaRPr lang="he-IL" noProof="0" dirty="0"/>
          </a:p>
        </p:txBody>
      </p:sp>
      <p:pic>
        <p:nvPicPr>
          <p:cNvPr id="13" name="תמונה 1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 flipH="1">
            <a:off x="0" y="1628776"/>
            <a:ext cx="12188825" cy="522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מלבן 16"/>
          <p:cNvSpPr/>
          <p:nvPr/>
        </p:nvSpPr>
        <p:spPr bwMode="hidden">
          <a:xfrm flipH="1">
            <a:off x="0" y="1535908"/>
            <a:ext cx="12188825" cy="5322093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1522412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dirty="0"/>
              <a:t>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 flipH="1">
            <a:off x="3656013" y="6420898"/>
            <a:ext cx="7010399" cy="23603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 dirty="0"/>
              <a:t>הוסף כותרת תחתונה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 flipH="1">
            <a:off x="2293937" y="6420898"/>
            <a:ext cx="1219199" cy="23603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851F80A-90A4-492C-B32F-9DF66BF0C873}" type="datetime1">
              <a:rPr lang="he-IL" smtClean="0"/>
              <a:pPr/>
              <a:t>ה'/תשרי/תשפ"א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 flipH="1">
            <a:off x="1522412" y="6420898"/>
            <a:ext cx="638493" cy="23603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3B167E-EA96-4147-81DE-549160052C22}" type="slidenum">
              <a:rPr lang="he-IL" smtClean="0"/>
              <a:pPr/>
              <a:t>‹#›</a:t>
            </a:fld>
            <a:endParaRPr lang="he-IL" dirty="0"/>
          </a:p>
        </p:txBody>
      </p:sp>
      <p:sp>
        <p:nvSpPr>
          <p:cNvPr id="38" name="צורה חופשית 9"/>
          <p:cNvSpPr>
            <a:spLocks/>
          </p:cNvSpPr>
          <p:nvPr/>
        </p:nvSpPr>
        <p:spPr bwMode="white">
          <a:xfrm flipH="1">
            <a:off x="1058" y="1470256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rtl="1"/>
            <a:endParaRPr lang="he-IL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algn="r" rtl="1" eaLnBrk="1" hangingPunct="1">
        <a:defRPr>
          <a:solidFill>
            <a:schemeClr val="tx2"/>
          </a:solidFill>
        </a:defRPr>
      </a:lvl2pPr>
      <a:lvl3pPr algn="r" rtl="1" eaLnBrk="1" hangingPunct="1">
        <a:defRPr>
          <a:solidFill>
            <a:schemeClr val="tx2"/>
          </a:solidFill>
        </a:defRPr>
      </a:lvl3pPr>
      <a:lvl4pPr algn="r" rtl="1" eaLnBrk="1" hangingPunct="1">
        <a:defRPr>
          <a:solidFill>
            <a:schemeClr val="tx2"/>
          </a:solidFill>
        </a:defRPr>
      </a:lvl4pPr>
      <a:lvl5pPr algn="r" rtl="1" eaLnBrk="1" hangingPunct="1">
        <a:defRPr>
          <a:solidFill>
            <a:schemeClr val="tx2"/>
          </a:solidFill>
        </a:defRPr>
      </a:lvl5pPr>
      <a:lvl6pPr algn="r" rtl="1" eaLnBrk="1" hangingPunct="1">
        <a:defRPr>
          <a:solidFill>
            <a:schemeClr val="tx2"/>
          </a:solidFill>
        </a:defRPr>
      </a:lvl6pPr>
      <a:lvl7pPr algn="r" rtl="1" eaLnBrk="1" hangingPunct="1">
        <a:defRPr>
          <a:solidFill>
            <a:schemeClr val="tx2"/>
          </a:solidFill>
        </a:defRPr>
      </a:lvl7pPr>
      <a:lvl8pPr algn="r" rtl="1" eaLnBrk="1" hangingPunct="1">
        <a:defRPr>
          <a:solidFill>
            <a:schemeClr val="tx2"/>
          </a:solidFill>
        </a:defRPr>
      </a:lvl8pPr>
      <a:lvl9pPr algn="r"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lnSpc>
          <a:spcPct val="90000"/>
        </a:lnSpc>
        <a:spcBef>
          <a:spcPts val="1800"/>
        </a:spcBef>
        <a:buSzPct val="110000"/>
        <a:buFont typeface="Arial" pitchFamily="34" charset="0"/>
        <a:buChar char="▪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2625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09728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50876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92024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33172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15468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566160" indent="-274320" algn="r" defTabSz="914400" rtl="1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 flipH="1">
            <a:off x="608012" y="1905000"/>
            <a:ext cx="10972800" cy="2667000"/>
          </a:xfrm>
        </p:spPr>
        <p:txBody>
          <a:bodyPr rtlCol="1">
            <a:normAutofit fontScale="90000"/>
          </a:bodyPr>
          <a:lstStyle/>
          <a:p>
            <a:pPr algn="ctr"/>
            <a:r>
              <a:rPr lang="he-IL" sz="9600" b="1" dirty="0"/>
              <a:t>מוצאו של </a:t>
            </a:r>
            <a:r>
              <a:rPr lang="he-IL" sz="9600" b="1" dirty="0"/>
              <a:t>הכלב(2)- </a:t>
            </a:r>
            <a:r>
              <a:rPr lang="he-IL" sz="9600" b="1" dirty="0" smtClean="0"/>
              <a:t>גזעים השבחה וטיפוח</a:t>
            </a:r>
            <a:endParaRPr lang="he-IL" sz="9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 flipH="1">
            <a:off x="2436812" y="5029200"/>
            <a:ext cx="8229600" cy="1143000"/>
          </a:xfrm>
        </p:spPr>
        <p:txBody>
          <a:bodyPr rtlCol="1"/>
          <a:lstStyle/>
          <a:p>
            <a:pPr algn="r" rtl="1"/>
            <a:r>
              <a:rPr lang="he-IL" dirty="0"/>
              <a:t>קריסטינה שורץ</a:t>
            </a:r>
          </a:p>
          <a:p>
            <a:pPr algn="r" rtl="1"/>
            <a:r>
              <a:rPr lang="he-IL" dirty="0"/>
              <a:t>קריית החינוך למדעים</a:t>
            </a:r>
            <a:r>
              <a:rPr lang="he-IL"/>
              <a:t>, רחובות</a:t>
            </a:r>
            <a:endParaRPr lang="he-IL" dirty="0"/>
          </a:p>
          <a:p>
            <a:pPr algn="r" rtl="1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2302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F449FC9-4EDE-4DE1-A63E-A220AECC0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כלבים דמויי דוגה </a:t>
            </a:r>
            <a:r>
              <a:rPr lang="he-IL" b="1" dirty="0" err="1"/>
              <a:t>ושנאוצרים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1DF7220C-5B24-4A51-9EC0-C82471EC342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85648950"/>
              </p:ext>
            </p:extLst>
          </p:nvPr>
        </p:nvGraphicFramePr>
        <p:xfrm>
          <a:off x="-17631" y="1600200"/>
          <a:ext cx="12188826" cy="5257798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2160921">
                  <a:extLst>
                    <a:ext uri="{9D8B030D-6E8A-4147-A177-3AD203B41FA5}">
                      <a16:colId xmlns:a16="http://schemas.microsoft.com/office/drawing/2014/main" val="1398703471"/>
                    </a:ext>
                  </a:extLst>
                </a:gridCol>
                <a:gridCol w="3120190">
                  <a:extLst>
                    <a:ext uri="{9D8B030D-6E8A-4147-A177-3AD203B41FA5}">
                      <a16:colId xmlns:a16="http://schemas.microsoft.com/office/drawing/2014/main" val="1886982006"/>
                    </a:ext>
                  </a:extLst>
                </a:gridCol>
                <a:gridCol w="3144252">
                  <a:extLst>
                    <a:ext uri="{9D8B030D-6E8A-4147-A177-3AD203B41FA5}">
                      <a16:colId xmlns:a16="http://schemas.microsoft.com/office/drawing/2014/main" val="1109394454"/>
                    </a:ext>
                  </a:extLst>
                </a:gridCol>
                <a:gridCol w="3763463">
                  <a:extLst>
                    <a:ext uri="{9D8B030D-6E8A-4147-A177-3AD203B41FA5}">
                      <a16:colId xmlns:a16="http://schemas.microsoft.com/office/drawing/2014/main" val="3975446554"/>
                    </a:ext>
                  </a:extLst>
                </a:gridCol>
              </a:tblGrid>
              <a:tr h="2181510">
                <a:tc row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chemeClr val="tx2"/>
                          </a:solidFill>
                          <a:effectLst/>
                        </a:rPr>
                        <a:t>דמויי דוגה + שנאוצר – </a:t>
                      </a:r>
                      <a:r>
                        <a:rPr lang="he-IL" sz="2000" b="1" dirty="0" err="1">
                          <a:solidFill>
                            <a:schemeClr val="tx2"/>
                          </a:solidFill>
                          <a:effectLst/>
                        </a:rPr>
                        <a:t>פינצ'ר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chemeClr val="tx2"/>
                          </a:solidFill>
                          <a:effectLst/>
                        </a:rPr>
                        <a:t>פותחו בעיקר לעבודה בהשגחת האדם ולהגנה אישית.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דמויי דוגה –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המולוסרים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–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כלבי לוויה מעולים (ללא אימון מתאים עלולים להיות תוקפניים.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גדולים מאוד, כבדים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בעלי ראש כבד ורחב, זרבובית קצרה או פחוסה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זקוקים לחינוך ותרגול כדי שלא להיות פרועים והרסניים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>
                          <a:solidFill>
                            <a:schemeClr val="tx2"/>
                          </a:solidFill>
                          <a:effectLst/>
                        </a:rPr>
                        <a:t>מסטינו נפוליטני, דני ענק, </a:t>
                      </a:r>
                      <a:endParaRPr lang="en-US" sz="2000" b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>
                          <a:solidFill>
                            <a:schemeClr val="tx2"/>
                          </a:solidFill>
                          <a:effectLst/>
                        </a:rPr>
                        <a:t>בוקסר, מסטיף אנגלי, </a:t>
                      </a:r>
                      <a:endParaRPr lang="en-US" sz="2000" b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>
                          <a:solidFill>
                            <a:schemeClr val="tx2"/>
                          </a:solidFill>
                          <a:effectLst/>
                        </a:rPr>
                        <a:t>מסטיף טיבטי, בול מסטיף, דוגו ארגנטינו, דוג דה בורדו, בולדוג אנגלי, שרפיי</a:t>
                      </a:r>
                      <a:endParaRPr lang="en-US" sz="20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280475"/>
                  </a:ext>
                </a:extLst>
              </a:tr>
              <a:tr h="15381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דמויי דוגה –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המולוסרים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כלבי חילוץ והצלה.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כלבים גדולים וכבדים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בעלי פרווה צפופה (במקורם מאקלים קר)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סן-ברנרד,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ניופאונדלנד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,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ולנדסיר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222682"/>
                  </a:ext>
                </a:extLst>
              </a:tr>
              <a:tr h="15381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שנאוצר-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פינצ'ר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: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פותחו בעיקר לשמירה והגנה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>
                          <a:solidFill>
                            <a:schemeClr val="tx2"/>
                          </a:solidFill>
                          <a:effectLst/>
                        </a:rPr>
                        <a:t>יותר ספורטיביים מהמולוסרים</a:t>
                      </a:r>
                      <a:endParaRPr lang="en-US" sz="20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דוברמן-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פינצ'ר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פינצ'ר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גרמני,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פינצ'ר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-ננסי, שנאוצר ענק, בינוני וננסי.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236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98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3F217D0-A9D1-43F1-9D13-18EF7D4EC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0C102DF-0669-453A-9266-3D0C3E7168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DB313322-5EA6-4D2E-9BE1-A344B35E3B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4" descr="סן ברנרד למכירה I סן ברנרדים למכירה ישירות מחוות הגידול - פטפיינדר">
            <a:extLst>
              <a:ext uri="{FF2B5EF4-FFF2-40B4-BE49-F238E27FC236}">
                <a16:creationId xmlns:a16="http://schemas.microsoft.com/office/drawing/2014/main" id="{ED2AFBFE-2E1E-4617-BB75-ACD5FDDEDB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65"/>
          <a:stretch/>
        </p:blipFill>
        <p:spPr bwMode="auto">
          <a:xfrm>
            <a:off x="8015303" y="-86688"/>
            <a:ext cx="4203684" cy="3217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מסטיף אנגלי- אופי ומאפיינים, טיפול, אילוף מסטיף למשמעת והגנה LADOG">
            <a:extLst>
              <a:ext uri="{FF2B5EF4-FFF2-40B4-BE49-F238E27FC236}">
                <a16:creationId xmlns:a16="http://schemas.microsoft.com/office/drawing/2014/main" id="{342D8AFA-DD5A-4214-A1B8-09EFAFA20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64" y="685800"/>
            <a:ext cx="4762500" cy="3190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דוגו ארגנטינו - Reach-Back">
            <a:extLst>
              <a:ext uri="{FF2B5EF4-FFF2-40B4-BE49-F238E27FC236}">
                <a16:creationId xmlns:a16="http://schemas.microsoft.com/office/drawing/2014/main" id="{5D60A328-4EAF-49BB-8522-BCCC40CCB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61" y="4026536"/>
            <a:ext cx="2046851" cy="2891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פינצ'ר">
            <a:extLst>
              <a:ext uri="{FF2B5EF4-FFF2-40B4-BE49-F238E27FC236}">
                <a16:creationId xmlns:a16="http://schemas.microsoft.com/office/drawing/2014/main" id="{F7A2E16C-73FC-49E1-B7A2-44003660E4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1" r="17188"/>
          <a:stretch/>
        </p:blipFill>
        <p:spPr bwMode="auto">
          <a:xfrm>
            <a:off x="-52450" y="-13509"/>
            <a:ext cx="3827875" cy="3442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שאר פיי | LADOG">
            <a:extLst>
              <a:ext uri="{FF2B5EF4-FFF2-40B4-BE49-F238E27FC236}">
                <a16:creationId xmlns:a16="http://schemas.microsoft.com/office/drawing/2014/main" id="{B576AC9A-08A9-4A82-9015-E8D493BE4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87" y="3061576"/>
            <a:ext cx="6057899" cy="3883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8" name="Picture 12" descr="אילוף כלבים - אילוף בולדוג אנגלי - נתן פרל מאלף כלבים">
            <a:extLst>
              <a:ext uri="{FF2B5EF4-FFF2-40B4-BE49-F238E27FC236}">
                <a16:creationId xmlns:a16="http://schemas.microsoft.com/office/drawing/2014/main" id="{5281C58B-16FA-44B3-9112-02F142CC4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2" t="-3826" r="22334" b="3826"/>
          <a:stretch/>
        </p:blipFill>
        <p:spPr bwMode="auto">
          <a:xfrm>
            <a:off x="-60160" y="3130756"/>
            <a:ext cx="3589255" cy="3787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35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98DA192-BA31-4BEF-902F-69AD0854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טרייר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78AB0A51-15FD-4CB5-A75A-71DDF527117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1033593"/>
              </p:ext>
            </p:extLst>
          </p:nvPr>
        </p:nvGraphicFramePr>
        <p:xfrm>
          <a:off x="-1" y="1676400"/>
          <a:ext cx="12188826" cy="510540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2654215">
                  <a:extLst>
                    <a:ext uri="{9D8B030D-6E8A-4147-A177-3AD203B41FA5}">
                      <a16:colId xmlns:a16="http://schemas.microsoft.com/office/drawing/2014/main" val="945931256"/>
                    </a:ext>
                  </a:extLst>
                </a:gridCol>
                <a:gridCol w="2827422">
                  <a:extLst>
                    <a:ext uri="{9D8B030D-6E8A-4147-A177-3AD203B41FA5}">
                      <a16:colId xmlns:a16="http://schemas.microsoft.com/office/drawing/2014/main" val="3493848167"/>
                    </a:ext>
                  </a:extLst>
                </a:gridCol>
                <a:gridCol w="3288632">
                  <a:extLst>
                    <a:ext uri="{9D8B030D-6E8A-4147-A177-3AD203B41FA5}">
                      <a16:colId xmlns:a16="http://schemas.microsoft.com/office/drawing/2014/main" val="1886586906"/>
                    </a:ext>
                  </a:extLst>
                </a:gridCol>
                <a:gridCol w="3418557">
                  <a:extLst>
                    <a:ext uri="{9D8B030D-6E8A-4147-A177-3AD203B41FA5}">
                      <a16:colId xmlns:a16="http://schemas.microsoft.com/office/drawing/2014/main" val="4099842672"/>
                    </a:ext>
                  </a:extLst>
                </a:gridCol>
              </a:tblGrid>
              <a:tr h="3051959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u="sng" dirty="0">
                          <a:solidFill>
                            <a:schemeClr val="tx2"/>
                          </a:solidFill>
                          <a:effectLst/>
                        </a:rPr>
                        <a:t>טריירים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chemeClr val="tx2"/>
                          </a:solidFill>
                          <a:effectLst/>
                        </a:rPr>
                        <a:t>גזע שפותח לציד במחילות (טרה=אדמה). מאופיינים בנחישות רבה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ציידי מכרסמים וזוחלים, כיום משמשים בעיקר ככלבי משפחה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*כלבים ערניים, 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 בטוחים בעצמם, 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 זריזים ועצמאים.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* נוטים לחפירה,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  למרדפים ולמשחק..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איירדייל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טרייר,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קאירן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טרייר,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יורקשייר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טרייר,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פוקסטרייר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, קרי בלו טרייר,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נורץ' טרייר,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סקוטיש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טרייר,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ווסט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היילנד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וויט טרייר,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וולש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טרייר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629003"/>
                  </a:ext>
                </a:extLst>
              </a:tr>
              <a:tr h="2053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כלבי קרב- הוכלאו במקור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להלחם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בבקר. בהמשך אומנו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להלחם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בכלבים אחרים.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בעל עוז, אומץ ויצר קרב מפותח.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חשוב לאלפם ולהרגיל לכלבים ולבע"ח אחרים.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סטפורדשיייר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בול-טרייר,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בול-טרייר, </a:t>
                      </a:r>
                      <a:r>
                        <a:rPr lang="he-IL" sz="2000" b="0" dirty="0" err="1">
                          <a:solidFill>
                            <a:schemeClr val="tx2"/>
                          </a:solidFill>
                          <a:effectLst/>
                        </a:rPr>
                        <a:t>סטפורדשייר</a:t>
                      </a: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 בול-טרייר אמריקני, 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0" dirty="0">
                          <a:solidFill>
                            <a:schemeClr val="tx2"/>
                          </a:solidFill>
                          <a:effectLst/>
                        </a:rPr>
                        <a:t>בול-טרייר מיניאטורי</a:t>
                      </a:r>
                      <a:endParaRPr lang="en-US" sz="20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34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012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5F554E8-69E6-4A55-B330-742D58A56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8CE39FC0-E319-4FF2-88D9-19F4373975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אירדייל טרייר Airedale Terrier">
            <a:extLst>
              <a:ext uri="{FF2B5EF4-FFF2-40B4-BE49-F238E27FC236}">
                <a16:creationId xmlns:a16="http://schemas.microsoft.com/office/drawing/2014/main" id="{F542BD97-E053-4660-A112-4C25D91CB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032" y="0"/>
            <a:ext cx="4937793" cy="472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My Pets - יורקשייר טרייר">
            <a:extLst>
              <a:ext uri="{FF2B5EF4-FFF2-40B4-BE49-F238E27FC236}">
                <a16:creationId xmlns:a16="http://schemas.microsoft.com/office/drawing/2014/main" id="{6B18BDCD-A106-4980-AC45-252FE3339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303" y="35183"/>
            <a:ext cx="3393301" cy="3163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גורי בול טרייר ישראל‏ הוסיף/הוסיפה... - גורי בול טרייר ישראל | פייסבוק">
            <a:extLst>
              <a:ext uri="{FF2B5EF4-FFF2-40B4-BE49-F238E27FC236}">
                <a16:creationId xmlns:a16="http://schemas.microsoft.com/office/drawing/2014/main" id="{54CE1161-2A4E-49D9-9EF6-177A7D110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" y="108246"/>
            <a:ext cx="3207271" cy="3207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פוקס טרייר -מידע מקיף אודות הגזע, סרטון אילוף גל םוקס טרייר בחברת ...">
            <a:extLst>
              <a:ext uri="{FF2B5EF4-FFF2-40B4-BE49-F238E27FC236}">
                <a16:creationId xmlns:a16="http://schemas.microsoft.com/office/drawing/2014/main" id="{D5C1A423-185C-4C23-9972-8BD41801F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615"/>
            <a:ext cx="5486399" cy="3659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0" descr="פוקס טרייר – ויקיפדיה">
            <a:extLst>
              <a:ext uri="{FF2B5EF4-FFF2-40B4-BE49-F238E27FC236}">
                <a16:creationId xmlns:a16="http://schemas.microsoft.com/office/drawing/2014/main" id="{3B8D610B-F2F3-4FD7-BD29-C9AABF5CC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827" y="2843958"/>
            <a:ext cx="3057778" cy="4077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3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3681DC3-EDE6-4519-AEEA-A3786964C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דקל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9E0B62BE-1BC1-41CF-B3E2-A59B18C2068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46128889"/>
              </p:ext>
            </p:extLst>
          </p:nvPr>
        </p:nvGraphicFramePr>
        <p:xfrm>
          <a:off x="1" y="1676400"/>
          <a:ext cx="12188824" cy="518160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2245143">
                  <a:extLst>
                    <a:ext uri="{9D8B030D-6E8A-4147-A177-3AD203B41FA5}">
                      <a16:colId xmlns:a16="http://schemas.microsoft.com/office/drawing/2014/main" val="4033475826"/>
                    </a:ext>
                  </a:extLst>
                </a:gridCol>
                <a:gridCol w="3236494">
                  <a:extLst>
                    <a:ext uri="{9D8B030D-6E8A-4147-A177-3AD203B41FA5}">
                      <a16:colId xmlns:a16="http://schemas.microsoft.com/office/drawing/2014/main" val="1287613224"/>
                    </a:ext>
                  </a:extLst>
                </a:gridCol>
                <a:gridCol w="3132222">
                  <a:extLst>
                    <a:ext uri="{9D8B030D-6E8A-4147-A177-3AD203B41FA5}">
                      <a16:colId xmlns:a16="http://schemas.microsoft.com/office/drawing/2014/main" val="514902460"/>
                    </a:ext>
                  </a:extLst>
                </a:gridCol>
                <a:gridCol w="3574965">
                  <a:extLst>
                    <a:ext uri="{9D8B030D-6E8A-4147-A177-3AD203B41FA5}">
                      <a16:colId xmlns:a16="http://schemas.microsoft.com/office/drawing/2014/main" val="2375067899"/>
                    </a:ext>
                  </a:extLst>
                </a:gridCol>
              </a:tblGrid>
              <a:tr h="51816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b="1" dirty="0">
                          <a:solidFill>
                            <a:schemeClr val="tx2"/>
                          </a:solidFill>
                          <a:effectLst/>
                        </a:rPr>
                        <a:t>דקליים</a:t>
                      </a:r>
                      <a:endParaRPr lang="en-US" sz="32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מכונים גם כלבי תחש.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נועדו לצוד במחילות צרות. משמשים כיום ככלבי משפחה. 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בעלי רגלים קצרות וגוף ארוך וצר.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בעלי אופי נוח ונחמד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דקל סטנדרט קצר שער,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דקל סטנדרט ארוך שער,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dirty="0">
                          <a:solidFill>
                            <a:schemeClr val="tx2"/>
                          </a:solidFill>
                          <a:effectLst/>
                        </a:rPr>
                        <a:t>דקל סטנדרט זיפי, דקל ננסי ארוך שער, דקל ננסי קצר שער, דקל ננסי זיפי</a:t>
                      </a:r>
                      <a:endParaRPr lang="en-US" sz="3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033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דקל (תחש)">
            <a:extLst>
              <a:ext uri="{FF2B5EF4-FFF2-40B4-BE49-F238E27FC236}">
                <a16:creationId xmlns:a16="http://schemas.microsoft.com/office/drawing/2014/main" id="{4B555E74-7977-4CA8-841B-872DDE1FF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" y="0"/>
            <a:ext cx="3579812" cy="2851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דקל (תחש) למכירה בתל אביב, 8200 שח, מודעה 78151 | כלבים - לוח חיות ...">
            <a:extLst>
              <a:ext uri="{FF2B5EF4-FFF2-40B4-BE49-F238E27FC236}">
                <a16:creationId xmlns:a16="http://schemas.microsoft.com/office/drawing/2014/main" id="{D857384A-5BFB-4D0F-8AEF-7C6D7166E4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3" t="10474" r="13590" b="10474"/>
          <a:stretch/>
        </p:blipFill>
        <p:spPr bwMode="auto">
          <a:xfrm>
            <a:off x="6286371" y="0"/>
            <a:ext cx="5916908" cy="3809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דקל (תחש) :: פורטל פטקינג">
            <a:extLst>
              <a:ext uri="{FF2B5EF4-FFF2-40B4-BE49-F238E27FC236}">
                <a16:creationId xmlns:a16="http://schemas.microsoft.com/office/drawing/2014/main" id="{36C75947-F424-4EA0-A5F6-6BBDDB3AD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2" y="3792801"/>
            <a:ext cx="4071521" cy="3049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דקל (תחש) לשידוך במודיעין-מכבים-רעות, מודעה 98418 | כלבים - לוח ...">
            <a:extLst>
              <a:ext uri="{FF2B5EF4-FFF2-40B4-BE49-F238E27FC236}">
                <a16:creationId xmlns:a16="http://schemas.microsoft.com/office/drawing/2014/main" id="{1F2C063C-17C2-4751-9FCC-870B32CC7C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t="17782" r="27494" b="14842"/>
          <a:stretch/>
        </p:blipFill>
        <p:spPr bwMode="auto">
          <a:xfrm>
            <a:off x="-1589" y="2819400"/>
            <a:ext cx="5416609" cy="4104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8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B344891-A9DD-4632-ADC5-404B2E2E8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שפיץ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0E93C26A-9994-4980-ADD5-92AF175E406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6554105"/>
              </p:ext>
            </p:extLst>
          </p:nvPr>
        </p:nvGraphicFramePr>
        <p:xfrm>
          <a:off x="0" y="1676400"/>
          <a:ext cx="12188825" cy="5181599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551321">
                  <a:extLst>
                    <a:ext uri="{9D8B030D-6E8A-4147-A177-3AD203B41FA5}">
                      <a16:colId xmlns:a16="http://schemas.microsoft.com/office/drawing/2014/main" val="1371293632"/>
                    </a:ext>
                  </a:extLst>
                </a:gridCol>
                <a:gridCol w="2995864">
                  <a:extLst>
                    <a:ext uri="{9D8B030D-6E8A-4147-A177-3AD203B41FA5}">
                      <a16:colId xmlns:a16="http://schemas.microsoft.com/office/drawing/2014/main" val="2070713134"/>
                    </a:ext>
                  </a:extLst>
                </a:gridCol>
                <a:gridCol w="4523647">
                  <a:extLst>
                    <a:ext uri="{9D8B030D-6E8A-4147-A177-3AD203B41FA5}">
                      <a16:colId xmlns:a16="http://schemas.microsoft.com/office/drawing/2014/main" val="1615818052"/>
                    </a:ext>
                  </a:extLst>
                </a:gridCol>
                <a:gridCol w="3117993">
                  <a:extLst>
                    <a:ext uri="{9D8B030D-6E8A-4147-A177-3AD203B41FA5}">
                      <a16:colId xmlns:a16="http://schemas.microsoft.com/office/drawing/2014/main" val="2069627595"/>
                    </a:ext>
                  </a:extLst>
                </a:gridCol>
              </a:tblGrid>
              <a:tr h="518159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chemeClr val="tx2"/>
                          </a:solidFill>
                          <a:effectLst/>
                        </a:rPr>
                        <a:t>כלבי שפיץ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רוב קבוצה זו הינם גזעים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נורדים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צפוניים.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רובם שימשו ככלבי מזחלות.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דומים במראה לזאב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בעלי מבנה גוף ריבועי, חזק.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אוזניים זקופה וקטנות.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פרווה עשירה וצפופה וזנב מעוגל מעל הגב.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לחלקם יצר ריצה וגרירה.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זקוקים לתרגול גופני רב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עקשניים ועצמאים ואינם אוהבים להתפנק.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כלבי מזחלות: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אלסקן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מלמוט,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סמוייד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האסקי סיבירי,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אקיטה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בסנג'י, שיבה אינו,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שפיץ יפני, צ'או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צ'או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קיסהונד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348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3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324A0C9-F642-4D93-A039-CDF05E505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FCD3D88-A14F-48DF-A94B-946CF4A4D2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12AEAC2-9338-4C7C-A745-D7087A9DFB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האסקי סיבירי – mitventures.co">
            <a:extLst>
              <a:ext uri="{FF2B5EF4-FFF2-40B4-BE49-F238E27FC236}">
                <a16:creationId xmlns:a16="http://schemas.microsoft.com/office/drawing/2014/main" id="{5609E6A5-77ED-44EB-88A6-2CFD87DCD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0975"/>
            <a:ext cx="5300174" cy="352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אקיטה יפני - אילוף מקצועי לאקיטה יפני | LADOG">
            <a:extLst>
              <a:ext uri="{FF2B5EF4-FFF2-40B4-BE49-F238E27FC236}">
                <a16:creationId xmlns:a16="http://schemas.microsoft.com/office/drawing/2014/main" id="{2ECEC121-ACB8-4EC8-B720-F0A02D5FC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962" y="1213568"/>
            <a:ext cx="5945178" cy="3965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שפיץ יפני | LADOG">
            <a:extLst>
              <a:ext uri="{FF2B5EF4-FFF2-40B4-BE49-F238E27FC236}">
                <a16:creationId xmlns:a16="http://schemas.microsoft.com/office/drawing/2014/main" id="{13C9765C-8CE8-4F5B-B3AB-5811242F5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057" y="-5631"/>
            <a:ext cx="5476397" cy="3652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הצ'או צ'או הוא גזע כלבים מכונס ומסוגר... - מידן כחלון - מנהיג ...">
            <a:extLst>
              <a:ext uri="{FF2B5EF4-FFF2-40B4-BE49-F238E27FC236}">
                <a16:creationId xmlns:a16="http://schemas.microsoft.com/office/drawing/2014/main" id="{DB7FC323-F602-47F6-A501-D56F3AEE3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2" y="3210875"/>
            <a:ext cx="3905252" cy="3652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0" name="Picture 10" descr="למכירה| גורי סמוייד גזעי">
            <a:extLst>
              <a:ext uri="{FF2B5EF4-FFF2-40B4-BE49-F238E27FC236}">
                <a16:creationId xmlns:a16="http://schemas.microsoft.com/office/drawing/2014/main" id="{C17CC36B-2586-482F-A5C4-E0637203A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65446" cy="333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45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256CBC7-988E-4935-819B-ADEF078B1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</a:t>
            </a:r>
            <a:r>
              <a:rPr lang="he-IL" b="1" dirty="0" err="1"/>
              <a:t>האונד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18ECC98C-F3B4-4A91-AA8F-FD7AC0CFD7F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88645166"/>
              </p:ext>
            </p:extLst>
          </p:nvPr>
        </p:nvGraphicFramePr>
        <p:xfrm>
          <a:off x="0" y="1752600"/>
          <a:ext cx="12038011" cy="510540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884059">
                  <a:extLst>
                    <a:ext uri="{9D8B030D-6E8A-4147-A177-3AD203B41FA5}">
                      <a16:colId xmlns:a16="http://schemas.microsoft.com/office/drawing/2014/main" val="4059389152"/>
                    </a:ext>
                  </a:extLst>
                </a:gridCol>
                <a:gridCol w="2869248">
                  <a:extLst>
                    <a:ext uri="{9D8B030D-6E8A-4147-A177-3AD203B41FA5}">
                      <a16:colId xmlns:a16="http://schemas.microsoft.com/office/drawing/2014/main" val="1938969763"/>
                    </a:ext>
                  </a:extLst>
                </a:gridCol>
                <a:gridCol w="3561348">
                  <a:extLst>
                    <a:ext uri="{9D8B030D-6E8A-4147-A177-3AD203B41FA5}">
                      <a16:colId xmlns:a16="http://schemas.microsoft.com/office/drawing/2014/main" val="2104771372"/>
                    </a:ext>
                  </a:extLst>
                </a:gridCol>
                <a:gridCol w="3723356">
                  <a:extLst>
                    <a:ext uri="{9D8B030D-6E8A-4147-A177-3AD203B41FA5}">
                      <a16:colId xmlns:a16="http://schemas.microsoft.com/office/drawing/2014/main" val="2460453490"/>
                    </a:ext>
                  </a:extLst>
                </a:gridCol>
              </a:tblGrid>
              <a:tr h="5105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chemeClr val="tx2"/>
                          </a:solidFill>
                          <a:effectLst/>
                        </a:rPr>
                        <a:t>כלבי </a:t>
                      </a:r>
                      <a:r>
                        <a:rPr lang="he-IL" sz="2800" b="1" dirty="0" err="1">
                          <a:solidFill>
                            <a:schemeClr val="tx2"/>
                          </a:solidFill>
                          <a:effectLst/>
                        </a:rPr>
                        <a:t>ההאונד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קבוצה שפותחה באנגליה לעיקוב אחרי ריחות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בעלי סבלנות והתמדה במרדף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לרוב בעלי מבנה בינוני ופרווה קצרה.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אופי נוח, מעט עקשני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אוהב סביבה משפחתית אך אינו מתמסר לפינוק.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ביגל, באסט,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בלאדהאונד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פוקסהאונד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פוקסהאונד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אמריקני,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אוטר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קון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דלמטי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(ככלב ליווי)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הרודיז'יאן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רידג'בק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(לציד אריות)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2086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0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E62A452-1770-4E4C-BD8B-D96C35469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579D254-3972-4219-8155-4457D3B042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8F8B1C34-6993-4058-B66C-75B3A46C39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באסט האונד | LADOG">
            <a:extLst>
              <a:ext uri="{FF2B5EF4-FFF2-40B4-BE49-F238E27FC236}">
                <a16:creationId xmlns:a16="http://schemas.microsoft.com/office/drawing/2014/main" id="{1FCBE902-34B3-46EF-9626-8AE0A853B4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4" r="14764" b="10302"/>
          <a:stretch/>
        </p:blipFill>
        <p:spPr bwMode="auto">
          <a:xfrm>
            <a:off x="10445" y="-48812"/>
            <a:ext cx="7074568" cy="3855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אילוף ביגל">
            <a:extLst>
              <a:ext uri="{FF2B5EF4-FFF2-40B4-BE49-F238E27FC236}">
                <a16:creationId xmlns:a16="http://schemas.microsoft.com/office/drawing/2014/main" id="{C5304C88-927C-4EF4-9826-08912E33B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2426519"/>
            <a:ext cx="2989262" cy="4483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דלמטי | LADOG">
            <a:extLst>
              <a:ext uri="{FF2B5EF4-FFF2-40B4-BE49-F238E27FC236}">
                <a16:creationId xmlns:a16="http://schemas.microsoft.com/office/drawing/2014/main" id="{9E329D76-EFFE-4449-847B-5317932C9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650" y="0"/>
            <a:ext cx="3305175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ריצ'בק - מידע מקיף אודות הגזע, אילוף המתאים לכלבי ריצ'בק. כנסו LADOG">
            <a:extLst>
              <a:ext uri="{FF2B5EF4-FFF2-40B4-BE49-F238E27FC236}">
                <a16:creationId xmlns:a16="http://schemas.microsoft.com/office/drawing/2014/main" id="{4DCDBC50-0182-4AC9-A4EB-D8EC3C41A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15" y="3817144"/>
            <a:ext cx="4762500" cy="317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01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773440D-C4B6-406A-B4C5-A9E269F6E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הכלאות, טיפוח והשבחה בכלבים</a:t>
            </a:r>
            <a:endParaRPr lang="en-US" b="1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F7388D83-7A31-4A6F-9AE2-340F208E2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303212" y="1752600"/>
            <a:ext cx="11579352" cy="4267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e-IL" sz="2600" b="1" dirty="0">
                <a:solidFill>
                  <a:schemeClr val="tx2"/>
                </a:solidFill>
              </a:rPr>
              <a:t>פעם – השבחה לצורת תפקיד ספציפי.</a:t>
            </a:r>
          </a:p>
          <a:p>
            <a:pPr marL="0" indent="0">
              <a:buNone/>
            </a:pPr>
            <a:r>
              <a:rPr lang="he-IL" dirty="0">
                <a:solidFill>
                  <a:schemeClr val="tx2"/>
                </a:solidFill>
              </a:rPr>
              <a:t>השבחת הכלב נעשתה על פי מטרת השימוש בו:</a:t>
            </a:r>
          </a:p>
          <a:p>
            <a:r>
              <a:rPr lang="he-IL" dirty="0">
                <a:solidFill>
                  <a:schemeClr val="tx2"/>
                </a:solidFill>
              </a:rPr>
              <a:t>תרבות פנאי – השבחה לצורך יופי ומראה.</a:t>
            </a:r>
          </a:p>
          <a:p>
            <a:r>
              <a:rPr lang="he-IL" dirty="0">
                <a:solidFill>
                  <a:schemeClr val="tx2"/>
                </a:solidFill>
              </a:rPr>
              <a:t>ציד – השבחה לצורך מיומנויות הציד.</a:t>
            </a:r>
          </a:p>
          <a:p>
            <a:r>
              <a:rPr lang="he-IL" dirty="0">
                <a:solidFill>
                  <a:schemeClr val="tx2"/>
                </a:solidFill>
              </a:rPr>
              <a:t>אנשי אצולה – השבחה לצורכי מראה.</a:t>
            </a:r>
          </a:p>
          <a:p>
            <a:pPr marL="0" indent="0">
              <a:buNone/>
            </a:pPr>
            <a:endParaRPr lang="he-I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he-IL" sz="2600" b="1" dirty="0">
                <a:solidFill>
                  <a:schemeClr val="tx2"/>
                </a:solidFill>
              </a:rPr>
              <a:t>כיום – השבחה עבור מזג וצורה.</a:t>
            </a:r>
          </a:p>
          <a:p>
            <a:pPr marL="0" indent="0">
              <a:buNone/>
            </a:pPr>
            <a:r>
              <a:rPr lang="he-IL" dirty="0">
                <a:solidFill>
                  <a:schemeClr val="tx2"/>
                </a:solidFill>
              </a:rPr>
              <a:t>ב-1873 הוקם באנגליה מועדון לבעלי כלבים בו נקבעו תקנים עבור גזעי כלבים ונוצרו ספרי הרבעה.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8434" name="Picture 2" descr="Israeli Kennel Club ההתאחדות הישראלית לכלבנות - Home | Facebook">
            <a:extLst>
              <a:ext uri="{FF2B5EF4-FFF2-40B4-BE49-F238E27FC236}">
                <a16:creationId xmlns:a16="http://schemas.microsoft.com/office/drawing/2014/main" id="{3E1CA89B-2A1F-47FD-BD89-05707CD4C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1" y="1708638"/>
            <a:ext cx="5442636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12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8EE6792-9A00-48E5-A993-572C1963B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ציד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EC4CA8D8-92A1-42F4-BE24-AA67CF89559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44271661"/>
              </p:ext>
            </p:extLst>
          </p:nvPr>
        </p:nvGraphicFramePr>
        <p:xfrm>
          <a:off x="150812" y="1752600"/>
          <a:ext cx="11887201" cy="508755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841667">
                  <a:extLst>
                    <a:ext uri="{9D8B030D-6E8A-4147-A177-3AD203B41FA5}">
                      <a16:colId xmlns:a16="http://schemas.microsoft.com/office/drawing/2014/main" val="3943288079"/>
                    </a:ext>
                  </a:extLst>
                </a:gridCol>
                <a:gridCol w="3120190">
                  <a:extLst>
                    <a:ext uri="{9D8B030D-6E8A-4147-A177-3AD203B41FA5}">
                      <a16:colId xmlns:a16="http://schemas.microsoft.com/office/drawing/2014/main" val="3998023776"/>
                    </a:ext>
                  </a:extLst>
                </a:gridCol>
                <a:gridCol w="3437020">
                  <a:extLst>
                    <a:ext uri="{9D8B030D-6E8A-4147-A177-3AD203B41FA5}">
                      <a16:colId xmlns:a16="http://schemas.microsoft.com/office/drawing/2014/main" val="1941078750"/>
                    </a:ext>
                  </a:extLst>
                </a:gridCol>
                <a:gridCol w="3488324">
                  <a:extLst>
                    <a:ext uri="{9D8B030D-6E8A-4147-A177-3AD203B41FA5}">
                      <a16:colId xmlns:a16="http://schemas.microsoft.com/office/drawing/2014/main" val="2846245128"/>
                    </a:ext>
                  </a:extLst>
                </a:gridCol>
              </a:tblGrid>
              <a:tr h="2622709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4000" b="1" dirty="0">
                          <a:solidFill>
                            <a:schemeClr val="tx2"/>
                          </a:solidFill>
                          <a:effectLst/>
                        </a:rPr>
                        <a:t>כלבי ציד</a:t>
                      </a:r>
                      <a:endParaRPr lang="en-US" sz="40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פוינטר- 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פותחו על מנת לעזור לצייד במציאת הציד מיד לאחר שנורה, ע"י הצבעה על מיקומו באמצעות הרמת אחת הרגלים הקדמיות.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תחרותיים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בעלי קשב ומרץ.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בעלי יכולת תקשורת  טובה עם האדם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פוינטר גרמני קצר שער, פוינטר גרמני זיפי, ויסלה הונגרי, </a:t>
                      </a:r>
                      <a:r>
                        <a:rPr lang="he-IL" sz="2400" dirty="0" err="1">
                          <a:solidFill>
                            <a:schemeClr val="tx2"/>
                          </a:solidFill>
                          <a:effectLst/>
                        </a:rPr>
                        <a:t>ויימרמר</a:t>
                      </a: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 קצר שער, 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 err="1">
                          <a:solidFill>
                            <a:schemeClr val="tx2"/>
                          </a:solidFill>
                          <a:effectLst/>
                        </a:rPr>
                        <a:t>ויימרנר</a:t>
                      </a: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 ארוך שער, פוינטר אנגלי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713060"/>
                  </a:ext>
                </a:extLst>
              </a:tr>
              <a:tr h="22929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סטר-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 פותחו למרדף ולהבאת עופות בר באנגליה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בעלי רמות אנרגיה גבוהות.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יצר שוטטות 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אהבה לאנשים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סטר אירי, סטר אנגלי, גורדון סטר, בריטני ספנייל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113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69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3DB1259-EB9F-4853-9EA2-32DE9599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C9040ED-47E3-4BAD-BAA2-58B6B2765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D1AD5327-43BF-49F5-8031-415EA1EFD1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פוינטר גרמני קצר שיער – ויקיפדיה">
            <a:extLst>
              <a:ext uri="{FF2B5EF4-FFF2-40B4-BE49-F238E27FC236}">
                <a16:creationId xmlns:a16="http://schemas.microsoft.com/office/drawing/2014/main" id="{BB3317B4-7456-4335-87E1-AD16D66B8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54" y="0"/>
            <a:ext cx="4416552" cy="4213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סטר אירי | LADOG">
            <a:extLst>
              <a:ext uri="{FF2B5EF4-FFF2-40B4-BE49-F238E27FC236}">
                <a16:creationId xmlns:a16="http://schemas.microsoft.com/office/drawing/2014/main" id="{942089BE-269A-4125-B377-9202B2402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866" y="-61485"/>
            <a:ext cx="6131845" cy="37485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Weimaraner - ווימרנר | Facebook">
            <a:extLst>
              <a:ext uri="{FF2B5EF4-FFF2-40B4-BE49-F238E27FC236}">
                <a16:creationId xmlns:a16="http://schemas.microsoft.com/office/drawing/2014/main" id="{7F405226-A855-42E6-9AA2-78B0C8DAB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055" y="3170916"/>
            <a:ext cx="5277613" cy="3166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6" name="Picture 10" descr="פוינטר גרמני ארוך פרווה. הפוינטר... - מידן כחלון - מנהיג הלהקה הדף ...">
            <a:extLst>
              <a:ext uri="{FF2B5EF4-FFF2-40B4-BE49-F238E27FC236}">
                <a16:creationId xmlns:a16="http://schemas.microsoft.com/office/drawing/2014/main" id="{1AF5FFB5-C768-4E70-92A9-B922F6A6A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2400"/>
            <a:ext cx="4839368" cy="29036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סטר אנגלי">
            <a:extLst>
              <a:ext uri="{FF2B5EF4-FFF2-40B4-BE49-F238E27FC236}">
                <a16:creationId xmlns:a16="http://schemas.microsoft.com/office/drawing/2014/main" id="{2F41B8EA-C89A-41CF-BEBE-65456FAA1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494" y="3687084"/>
            <a:ext cx="4058217" cy="317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9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042119F-6F11-4076-B493-7D2340B05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</a:t>
            </a:r>
            <a:r>
              <a:rPr lang="he-IL" b="1" dirty="0" err="1"/>
              <a:t>רטריבר</a:t>
            </a:r>
            <a:r>
              <a:rPr lang="he-IL" b="1" dirty="0"/>
              <a:t> - ספנייל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25FC2B9D-0351-44EF-A40D-0785196F56D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52905408"/>
              </p:ext>
            </p:extLst>
          </p:nvPr>
        </p:nvGraphicFramePr>
        <p:xfrm>
          <a:off x="150811" y="1670304"/>
          <a:ext cx="11887201" cy="5218176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957973">
                  <a:extLst>
                    <a:ext uri="{9D8B030D-6E8A-4147-A177-3AD203B41FA5}">
                      <a16:colId xmlns:a16="http://schemas.microsoft.com/office/drawing/2014/main" val="390308031"/>
                    </a:ext>
                  </a:extLst>
                </a:gridCol>
                <a:gridCol w="2594810">
                  <a:extLst>
                    <a:ext uri="{9D8B030D-6E8A-4147-A177-3AD203B41FA5}">
                      <a16:colId xmlns:a16="http://schemas.microsoft.com/office/drawing/2014/main" val="1844324135"/>
                    </a:ext>
                  </a:extLst>
                </a:gridCol>
                <a:gridCol w="3404936">
                  <a:extLst>
                    <a:ext uri="{9D8B030D-6E8A-4147-A177-3AD203B41FA5}">
                      <a16:colId xmlns:a16="http://schemas.microsoft.com/office/drawing/2014/main" val="3940555382"/>
                    </a:ext>
                  </a:extLst>
                </a:gridCol>
                <a:gridCol w="3929482">
                  <a:extLst>
                    <a:ext uri="{9D8B030D-6E8A-4147-A177-3AD203B41FA5}">
                      <a16:colId xmlns:a16="http://schemas.microsoft.com/office/drawing/2014/main" val="1100828346"/>
                    </a:ext>
                  </a:extLst>
                </a:gridCol>
              </a:tblGrid>
              <a:tr h="2971799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200" b="1" dirty="0" err="1">
                          <a:solidFill>
                            <a:schemeClr val="tx2"/>
                          </a:solidFill>
                          <a:effectLst/>
                        </a:rPr>
                        <a:t>רטריבר</a:t>
                      </a:r>
                      <a:r>
                        <a:rPr lang="he-IL" sz="3200" b="1" dirty="0">
                          <a:solidFill>
                            <a:schemeClr val="tx2"/>
                          </a:solidFill>
                          <a:effectLst/>
                        </a:rPr>
                        <a:t>-ספנייל</a:t>
                      </a:r>
                      <a:endParaRPr lang="en-US" sz="32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רטריבר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כלבים שנועדו להביא את הציד לאחר שנורה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  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בעלי יצר שחיה חזק. * לרוב כלבים גדולים ומסיביים.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בעלי 'פה-רך' שאינו משאיר סימני שיניים על הציד.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קלים לחינוך ואילוף. 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אינם נבחנים.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עליזים ושמחים.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כיום משמשים בעיקר ככלבי משפחה וככלבי נחייה  לעיוורים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גולדן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ריטריבר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, לברדור 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רטריבר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חלק שער או מקורזל, נובה סקוטי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811445"/>
                  </a:ext>
                </a:extLst>
              </a:tr>
              <a:tr h="1492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ספנייל-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כלבי הציד הנמוכים ביותר. יועדו לאיתור עופות והברחתם ממחבואם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כלבים עליזים, ידידותיים פעלתנים ואוהבי אדם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קוקר-ספנייל אנגלי, קוקר-ספנייל אמריקני,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ספרינגר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ספנייל,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פילד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ספנייל,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קלאמבר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ספנייל,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אייריש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000" dirty="0" err="1">
                          <a:solidFill>
                            <a:schemeClr val="tx2"/>
                          </a:solidFill>
                          <a:effectLst/>
                        </a:rPr>
                        <a:t>ווטר</a:t>
                      </a:r>
                      <a:r>
                        <a:rPr lang="he-IL" sz="2000" dirty="0">
                          <a:solidFill>
                            <a:schemeClr val="tx2"/>
                          </a:solidFill>
                          <a:effectLst/>
                        </a:rPr>
                        <a:t> ספנייל, כלב המים הפורטוגלי (מביא רשתות לדייגים)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48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72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0D7720F-330F-455A-BE91-D5D143FAD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F5CAB91-FB50-4B32-B5A7-234C9A633F4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6932B492-DAA3-41FD-BF61-BE1AC51041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70" name="Picture 6" descr="קוקר ספניאל | LADOG">
            <a:extLst>
              <a:ext uri="{FF2B5EF4-FFF2-40B4-BE49-F238E27FC236}">
                <a16:creationId xmlns:a16="http://schemas.microsoft.com/office/drawing/2014/main" id="{F147BC6D-26D6-410E-9177-6BD4615EB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2" y="-42662"/>
            <a:ext cx="5957251" cy="3967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6" name="Picture 2" descr="גולדן רטריבר למסירה בCaeserae , מודעה 96573 | כלבים - לוח חיות ...">
            <a:extLst>
              <a:ext uri="{FF2B5EF4-FFF2-40B4-BE49-F238E27FC236}">
                <a16:creationId xmlns:a16="http://schemas.microsoft.com/office/drawing/2014/main" id="{83DBAE33-0717-4AB5-94A3-8F44625C3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96" y="3016093"/>
            <a:ext cx="3841907" cy="3841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נובה סקוטיה רטריבר - תכונות מעניינות של גזע ותוכן">
            <a:extLst>
              <a:ext uri="{FF2B5EF4-FFF2-40B4-BE49-F238E27FC236}">
                <a16:creationId xmlns:a16="http://schemas.microsoft.com/office/drawing/2014/main" id="{D7687B53-919B-4620-9B19-87B6F64C26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9"/>
          <a:stretch/>
        </p:blipFill>
        <p:spPr bwMode="auto">
          <a:xfrm>
            <a:off x="-15239" y="12032"/>
            <a:ext cx="4876800" cy="3139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8" descr="Portuguese Sheepdog">
            <a:extLst>
              <a:ext uri="{FF2B5EF4-FFF2-40B4-BE49-F238E27FC236}">
                <a16:creationId xmlns:a16="http://schemas.microsoft.com/office/drawing/2014/main" id="{D385C03C-D1EA-4C64-B3A5-7B40E7295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6" y="2779019"/>
            <a:ext cx="4876800" cy="4019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4" name="Picture 10" descr="כלב מים פורטוגזית (30 תמונות): תיאור של גזע vasserhund פורטוגזית ...">
            <a:extLst>
              <a:ext uri="{FF2B5EF4-FFF2-40B4-BE49-F238E27FC236}">
                <a16:creationId xmlns:a16="http://schemas.microsoft.com/office/drawing/2014/main" id="{38E70EA4-ED1E-4BF5-AD20-A5868E82E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813" y="4443766"/>
            <a:ext cx="4286250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10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522ABD2-7406-4D75-93C8-2816CCBD9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455612" y="189723"/>
            <a:ext cx="11277600" cy="1144556"/>
          </a:xfrm>
        </p:spPr>
        <p:txBody>
          <a:bodyPr/>
          <a:lstStyle/>
          <a:p>
            <a:pPr algn="ctr"/>
            <a:r>
              <a:rPr lang="he-IL" b="1" dirty="0"/>
              <a:t>כלבי ליווי וכלבים זעירים (כלבי שעשועים)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2A44749A-0069-4911-8261-ED6FFB7853D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26872079"/>
              </p:ext>
            </p:extLst>
          </p:nvPr>
        </p:nvGraphicFramePr>
        <p:xfrm>
          <a:off x="150811" y="1828801"/>
          <a:ext cx="11887200" cy="4839476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860456">
                  <a:extLst>
                    <a:ext uri="{9D8B030D-6E8A-4147-A177-3AD203B41FA5}">
                      <a16:colId xmlns:a16="http://schemas.microsoft.com/office/drawing/2014/main" val="2306526802"/>
                    </a:ext>
                  </a:extLst>
                </a:gridCol>
                <a:gridCol w="3508658">
                  <a:extLst>
                    <a:ext uri="{9D8B030D-6E8A-4147-A177-3AD203B41FA5}">
                      <a16:colId xmlns:a16="http://schemas.microsoft.com/office/drawing/2014/main" val="795709825"/>
                    </a:ext>
                  </a:extLst>
                </a:gridCol>
                <a:gridCol w="3477252">
                  <a:extLst>
                    <a:ext uri="{9D8B030D-6E8A-4147-A177-3AD203B41FA5}">
                      <a16:colId xmlns:a16="http://schemas.microsoft.com/office/drawing/2014/main" val="1094145357"/>
                    </a:ext>
                  </a:extLst>
                </a:gridCol>
                <a:gridCol w="3040834">
                  <a:extLst>
                    <a:ext uri="{9D8B030D-6E8A-4147-A177-3AD203B41FA5}">
                      <a16:colId xmlns:a16="http://schemas.microsoft.com/office/drawing/2014/main" val="2736397025"/>
                    </a:ext>
                  </a:extLst>
                </a:gridCol>
              </a:tblGrid>
              <a:tr h="4839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chemeClr val="tx2"/>
                          </a:solidFill>
                          <a:effectLst/>
                        </a:rPr>
                        <a:t>כלבי ליווי וכלבים זעירים (כלבי שעשועים)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פותחו למטרות שונות וכיום משמשים בעיקר ככלבי שעשועים וליווי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אין מאפיין עיקרי לכולם, מלבד היותם כלבי משפחה קטנים או זעירים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פודלים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(ענק, בינוני וננסי),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פקינז, פפיון,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ציוואווה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כלב סיני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מצוייץ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צ'יון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יפני,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מלטז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לאסה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אפסו, שי צו,  בולדוג צרפתי, בישו פרידה,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פאג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/>
                </a:tc>
                <a:extLst>
                  <a:ext uri="{0D108BD9-81ED-4DB2-BD59-A6C34878D82A}">
                    <a16:rowId xmlns:a16="http://schemas.microsoft.com/office/drawing/2014/main" val="295464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41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5DC8AE6-F8A1-4513-8185-0C13901DD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פודל - poodle פנסיון כלבים הטוב מסוגו בארץ | בחוות הכלבים של דרור">
            <a:extLst>
              <a:ext uri="{FF2B5EF4-FFF2-40B4-BE49-F238E27FC236}">
                <a16:creationId xmlns:a16="http://schemas.microsoft.com/office/drawing/2014/main" id="{3E3FCF05-8562-4EDC-B3E6-7D2E4C789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248" y="3523929"/>
            <a:ext cx="5062830" cy="3351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סיני מצויץ Chinese Crested Dog">
            <a:extLst>
              <a:ext uri="{FF2B5EF4-FFF2-40B4-BE49-F238E27FC236}">
                <a16:creationId xmlns:a16="http://schemas.microsoft.com/office/drawing/2014/main" id="{445801B8-657E-4E90-BA4E-F1AB4DD7F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2" y="638497"/>
            <a:ext cx="4876800" cy="269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מלטז | LADOG">
            <a:extLst>
              <a:ext uri="{FF2B5EF4-FFF2-40B4-BE49-F238E27FC236}">
                <a16:creationId xmlns:a16="http://schemas.microsoft.com/office/drawing/2014/main" id="{C575BF74-F247-4095-893B-732317C06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9" y="-20053"/>
            <a:ext cx="4331537" cy="5024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בולדוג צרפתי למסירה באשדוד, מודעה 85208 | כלבים - לוח חיות מחמד ...">
            <a:extLst>
              <a:ext uri="{FF2B5EF4-FFF2-40B4-BE49-F238E27FC236}">
                <a16:creationId xmlns:a16="http://schemas.microsoft.com/office/drawing/2014/main" id="{17531CBA-91FC-4B73-AC4A-8476BDFFF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7" y="-20053"/>
            <a:ext cx="4416552" cy="4416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צ'יוואווה">
            <a:extLst>
              <a:ext uri="{FF2B5EF4-FFF2-40B4-BE49-F238E27FC236}">
                <a16:creationId xmlns:a16="http://schemas.microsoft.com/office/drawing/2014/main" id="{36502913-7183-4A94-831B-D2ED09B12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189" y="4179971"/>
            <a:ext cx="2762250" cy="2686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7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9C02113-112C-427C-BC7F-6389F383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רוח</a:t>
            </a:r>
            <a:endParaRPr lang="en-US" b="1" dirty="0"/>
          </a:p>
        </p:txBody>
      </p:sp>
      <p:graphicFrame>
        <p:nvGraphicFramePr>
          <p:cNvPr id="5" name="מציין מיקום תוכן 4">
            <a:extLst>
              <a:ext uri="{FF2B5EF4-FFF2-40B4-BE49-F238E27FC236}">
                <a16:creationId xmlns:a16="http://schemas.microsoft.com/office/drawing/2014/main" id="{9FEA32A6-2B6B-4DDA-B9E4-059624DA770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9242990"/>
              </p:ext>
            </p:extLst>
          </p:nvPr>
        </p:nvGraphicFramePr>
        <p:xfrm>
          <a:off x="150811" y="1752600"/>
          <a:ext cx="11887200" cy="491567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860456">
                  <a:extLst>
                    <a:ext uri="{9D8B030D-6E8A-4147-A177-3AD203B41FA5}">
                      <a16:colId xmlns:a16="http://schemas.microsoft.com/office/drawing/2014/main" val="2754215259"/>
                    </a:ext>
                  </a:extLst>
                </a:gridCol>
                <a:gridCol w="2166945">
                  <a:extLst>
                    <a:ext uri="{9D8B030D-6E8A-4147-A177-3AD203B41FA5}">
                      <a16:colId xmlns:a16="http://schemas.microsoft.com/office/drawing/2014/main" val="377435646"/>
                    </a:ext>
                  </a:extLst>
                </a:gridCol>
                <a:gridCol w="3910264">
                  <a:extLst>
                    <a:ext uri="{9D8B030D-6E8A-4147-A177-3AD203B41FA5}">
                      <a16:colId xmlns:a16="http://schemas.microsoft.com/office/drawing/2014/main" val="3092488073"/>
                    </a:ext>
                  </a:extLst>
                </a:gridCol>
                <a:gridCol w="3949535">
                  <a:extLst>
                    <a:ext uri="{9D8B030D-6E8A-4147-A177-3AD203B41FA5}">
                      <a16:colId xmlns:a16="http://schemas.microsoft.com/office/drawing/2014/main" val="3227072086"/>
                    </a:ext>
                  </a:extLst>
                </a:gridCol>
              </a:tblGrid>
              <a:tr h="491567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4800" b="1" dirty="0">
                          <a:solidFill>
                            <a:schemeClr val="tx2"/>
                          </a:solidFill>
                          <a:effectLst/>
                        </a:rPr>
                        <a:t>כלבי רוח</a:t>
                      </a:r>
                      <a:endParaRPr lang="en-US" sz="48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כלבים עתיקים שפותחו לציד.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מכלבים אלו פותחו בהמשך כלבי המרוצים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רצים מהר מאוד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משתמשים בחוש הראיה לעיקוב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נוחים באופיים אך זקוקים לתרגול רב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מאופיינים בגוף דק וקל, רגלים גבוהות דקות וחזקות, ראש צר ומאורך, חזה עמוק.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כלב אפגני,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וולפהאונד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אירי,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גרייהאונד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גרייהאונד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איטלקי,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בורזוי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דירהאונד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סקטוי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, וויפט,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סלוקי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סולגי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(קיימים אצל הבדואים),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בסנג'י, 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5650" algn="l"/>
                          <a:tab pos="1510665" algn="l"/>
                          <a:tab pos="2265680" algn="l"/>
                          <a:tab pos="2580005" algn="l"/>
                          <a:tab pos="3103880" algn="l"/>
                          <a:tab pos="3550285" algn="l"/>
                          <a:tab pos="4161155" algn="l"/>
                          <a:tab pos="4772025" algn="l"/>
                          <a:tab pos="5408930" algn="l"/>
                          <a:tab pos="5896610" algn="l"/>
                        </a:tabLst>
                      </a:pP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איבזה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800" dirty="0" err="1">
                          <a:solidFill>
                            <a:schemeClr val="tx2"/>
                          </a:solidFill>
                          <a:effectLst/>
                        </a:rPr>
                        <a:t>האונד</a:t>
                      </a: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452" marR="434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694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95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47DE620-A107-470E-B703-60FA77945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4A6911E-583F-406C-9C60-B5D3E05200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ED2138C6-2BE1-4933-A115-8EA9E0DF0C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יש חיה כזו - 'טזי ספיי', או 'כלב ציד אפגני': הכלב האפגני... | פייסבוק">
            <a:extLst>
              <a:ext uri="{FF2B5EF4-FFF2-40B4-BE49-F238E27FC236}">
                <a16:creationId xmlns:a16="http://schemas.microsoft.com/office/drawing/2014/main" id="{9E2E0DE1-D5E1-4974-B2C2-384D99314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221" y="522319"/>
            <a:ext cx="4073193" cy="3050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4" descr="גרייהאונד איטלקי - Italian Greyhound - כלבים בשירות אנשים">
            <a:extLst>
              <a:ext uri="{FF2B5EF4-FFF2-40B4-BE49-F238E27FC236}">
                <a16:creationId xmlns:a16="http://schemas.microsoft.com/office/drawing/2014/main" id="{FC0A6158-6ECB-4CD6-B411-D86649742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953" y="3511635"/>
            <a:ext cx="5491320" cy="3379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6" name="Picture 6" descr="סלוקי | LADOG">
            <a:extLst>
              <a:ext uri="{FF2B5EF4-FFF2-40B4-BE49-F238E27FC236}">
                <a16:creationId xmlns:a16="http://schemas.microsoft.com/office/drawing/2014/main" id="{A75BDA1D-BFD9-4487-80AF-4D929E73FE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" t="13661" r="22132" b="10703"/>
          <a:stretch/>
        </p:blipFill>
        <p:spPr bwMode="auto">
          <a:xfrm>
            <a:off x="-69787" y="14111"/>
            <a:ext cx="5010755" cy="3274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8" name="Picture 8" descr="בסנג'י | LADOG">
            <a:extLst>
              <a:ext uri="{FF2B5EF4-FFF2-40B4-BE49-F238E27FC236}">
                <a16:creationId xmlns:a16="http://schemas.microsoft.com/office/drawing/2014/main" id="{D53548D0-5CF2-4498-BF77-DD2B29394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r="41199"/>
          <a:stretch/>
        </p:blipFill>
        <p:spPr bwMode="auto">
          <a:xfrm>
            <a:off x="7981559" y="0"/>
            <a:ext cx="4207265" cy="6878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0" name="Picture 10" descr="בורזוי | LADOG">
            <a:extLst>
              <a:ext uri="{FF2B5EF4-FFF2-40B4-BE49-F238E27FC236}">
                <a16:creationId xmlns:a16="http://schemas.microsoft.com/office/drawing/2014/main" id="{FFCAAB58-F7E9-4DB5-BE20-8EE2FE3310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0" t="7647" r="11668"/>
          <a:stretch/>
        </p:blipFill>
        <p:spPr bwMode="auto">
          <a:xfrm>
            <a:off x="-69787" y="3198334"/>
            <a:ext cx="3878199" cy="3762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99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2766CE9-6039-4DD8-9FA3-0A5FF0825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חסרונות ההשבחה המכוונת</a:t>
            </a:r>
            <a:endParaRPr lang="en-US" b="1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FA0AB85-84B8-4486-AB72-925CC45CD59E}"/>
              </a:ext>
            </a:extLst>
          </p:cNvPr>
          <p:cNvSpPr txBox="1"/>
          <p:nvPr/>
        </p:nvSpPr>
        <p:spPr>
          <a:xfrm>
            <a:off x="150812" y="1752600"/>
            <a:ext cx="1203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2800" b="1" dirty="0">
                <a:solidFill>
                  <a:schemeClr val="tx2"/>
                </a:solidFill>
              </a:rPr>
              <a:t>שנים של הרבעה בררנית והכלאות יצרו מומים תורשתיים אצל הכלבים הגזעיים בגלל מחסור בגיוון גנטי. 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6EE08F2-5E1A-4F03-A3D0-F7EE2E939D7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" t="46938" r="51112" b="18478"/>
          <a:stretch/>
        </p:blipFill>
        <p:spPr bwMode="auto">
          <a:xfrm>
            <a:off x="21858" y="3429000"/>
            <a:ext cx="6072554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224C531F-B532-4F75-BB49-836615129B6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" t="35573" r="50695" b="21443"/>
          <a:stretch/>
        </p:blipFill>
        <p:spPr bwMode="auto">
          <a:xfrm>
            <a:off x="6170612" y="3429000"/>
            <a:ext cx="6016625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5171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736D4E1-7C59-4802-96AC-910701C299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B800458-E0BE-46C7-902C-5A9E9D5092D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תחש (כלב) – ויקיפדיה">
            <a:extLst>
              <a:ext uri="{FF2B5EF4-FFF2-40B4-BE49-F238E27FC236}">
                <a16:creationId xmlns:a16="http://schemas.microsoft.com/office/drawing/2014/main" id="{2A9C5FCF-7D74-41BB-A58A-52E92EBC8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873" y="3198019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My Pets - רועה גרמני">
            <a:extLst>
              <a:ext uri="{FF2B5EF4-FFF2-40B4-BE49-F238E27FC236}">
                <a16:creationId xmlns:a16="http://schemas.microsoft.com/office/drawing/2014/main" id="{AE74A29B-478D-4C09-A814-856BE80E3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32212" cy="3479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בולדוג אנגלי – ויקיפדיה">
            <a:extLst>
              <a:ext uri="{FF2B5EF4-FFF2-40B4-BE49-F238E27FC236}">
                <a16:creationId xmlns:a16="http://schemas.microsoft.com/office/drawing/2014/main" id="{B6096C0B-EB96-48AF-B3A0-89E8B195C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18189"/>
            <a:ext cx="4770438" cy="3180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Shih Tzu Dog Breed: Facts, Temperament and Care Info">
            <a:extLst>
              <a:ext uri="{FF2B5EF4-FFF2-40B4-BE49-F238E27FC236}">
                <a16:creationId xmlns:a16="http://schemas.microsoft.com/office/drawing/2014/main" id="{0C6EB121-0DA7-4398-8696-AE01B6DA3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5" r="34698"/>
          <a:stretch/>
        </p:blipFill>
        <p:spPr bwMode="auto">
          <a:xfrm>
            <a:off x="4226782" y="1979696"/>
            <a:ext cx="3424366" cy="4924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דני ענק- מידע מקיף, אופי, טיפול, אילוף דני ענק למשמעת והגנה- LADOG">
            <a:extLst>
              <a:ext uri="{FF2B5EF4-FFF2-40B4-BE49-F238E27FC236}">
                <a16:creationId xmlns:a16="http://schemas.microsoft.com/office/drawing/2014/main" id="{15D4FEE6-F44F-458A-B5ED-34A32E509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473" y="-22308"/>
            <a:ext cx="4762500" cy="317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0" name="Picture 14" descr="פומרניין גזעי - איך נראה פומרניאן גזעי - שלבי התפתחות - אתר מידע ...">
            <a:extLst>
              <a:ext uri="{FF2B5EF4-FFF2-40B4-BE49-F238E27FC236}">
                <a16:creationId xmlns:a16="http://schemas.microsoft.com/office/drawing/2014/main" id="{32AE21A9-F0E2-4B0F-B3C5-9003FB357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50" y="-49995"/>
            <a:ext cx="2538185" cy="254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8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E12957F-2409-4822-ACAB-F80F66B08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קבוצות כלבים וגזעי כלבים</a:t>
            </a:r>
            <a:endParaRPr lang="en-US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9C17201A-72C8-4991-BAEF-76A75DA3B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150809" y="1752600"/>
            <a:ext cx="11810999" cy="5105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6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9617F9C-1AFB-47E5-B580-5FF9A9C6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69F5D4B-9068-4543-9095-389C66FC6E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F604A197-1B46-4E45-9E45-EE44FB04D5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449032F5-79A1-4E87-A6AD-18308C2405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95" t="34433" r="31870" b="18866"/>
          <a:stretch/>
        </p:blipFill>
        <p:spPr>
          <a:xfrm>
            <a:off x="1105317" y="0"/>
            <a:ext cx="9978189" cy="68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7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דיאגרמה 4">
            <a:extLst>
              <a:ext uri="{FF2B5EF4-FFF2-40B4-BE49-F238E27FC236}">
                <a16:creationId xmlns:a16="http://schemas.microsoft.com/office/drawing/2014/main" id="{56720E67-E48C-4AC7-87DF-B6A2B41284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6711588"/>
              </p:ext>
            </p:extLst>
          </p:nvPr>
        </p:nvGraphicFramePr>
        <p:xfrm>
          <a:off x="1" y="0"/>
          <a:ext cx="12188824" cy="6779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87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80CE66B-DABF-4AA6-B860-5E4B4F2C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/>
              <a:t>כלבי רועים</a:t>
            </a:r>
            <a:endParaRPr lang="en-US" b="1" dirty="0"/>
          </a:p>
        </p:txBody>
      </p:sp>
      <p:graphicFrame>
        <p:nvGraphicFramePr>
          <p:cNvPr id="5" name="טבלה 4">
            <a:extLst>
              <a:ext uri="{FF2B5EF4-FFF2-40B4-BE49-F238E27FC236}">
                <a16:creationId xmlns:a16="http://schemas.microsoft.com/office/drawing/2014/main" id="{915A7E13-4CE6-44D9-A207-3F918BE78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954528"/>
              </p:ext>
            </p:extLst>
          </p:nvPr>
        </p:nvGraphicFramePr>
        <p:xfrm>
          <a:off x="0" y="1676400"/>
          <a:ext cx="12188825" cy="518160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2634163">
                  <a:extLst>
                    <a:ext uri="{9D8B030D-6E8A-4147-A177-3AD203B41FA5}">
                      <a16:colId xmlns:a16="http://schemas.microsoft.com/office/drawing/2014/main" val="2233034660"/>
                    </a:ext>
                  </a:extLst>
                </a:gridCol>
                <a:gridCol w="2490538">
                  <a:extLst>
                    <a:ext uri="{9D8B030D-6E8A-4147-A177-3AD203B41FA5}">
                      <a16:colId xmlns:a16="http://schemas.microsoft.com/office/drawing/2014/main" val="4245909873"/>
                    </a:ext>
                  </a:extLst>
                </a:gridCol>
                <a:gridCol w="3300662">
                  <a:extLst>
                    <a:ext uri="{9D8B030D-6E8A-4147-A177-3AD203B41FA5}">
                      <a16:colId xmlns:a16="http://schemas.microsoft.com/office/drawing/2014/main" val="2382748079"/>
                    </a:ext>
                  </a:extLst>
                </a:gridCol>
                <a:gridCol w="3763462">
                  <a:extLst>
                    <a:ext uri="{9D8B030D-6E8A-4147-A177-3AD203B41FA5}">
                      <a16:colId xmlns:a16="http://schemas.microsoft.com/office/drawing/2014/main" val="1349951784"/>
                    </a:ext>
                  </a:extLst>
                </a:gridCol>
              </a:tblGrid>
              <a:tr h="2791535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3600" b="1" dirty="0">
                          <a:solidFill>
                            <a:schemeClr val="tx2"/>
                          </a:solidFill>
                          <a:effectLst/>
                        </a:rPr>
                        <a:t>כלבי רועים</a:t>
                      </a:r>
                      <a:endParaRPr lang="en-US" sz="36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b="1" u="sng" dirty="0">
                          <a:solidFill>
                            <a:schemeClr val="tx2"/>
                          </a:solidFill>
                          <a:effectLst/>
                        </a:rPr>
                        <a:t>תכונות משותפות:</a:t>
                      </a:r>
                      <a:r>
                        <a:rPr lang="he-IL" sz="2400" b="1" dirty="0">
                          <a:solidFill>
                            <a:schemeClr val="tx2"/>
                          </a:solidFill>
                          <a:effectLst/>
                        </a:rPr>
                        <a:t> חריצות התמדה, יכולת פיזית גבוהה, סבילות ועמידות בתנאים קשים, כושר הישרדות גבוה.</a:t>
                      </a:r>
                      <a:endParaRPr lang="en-US" sz="2400" b="1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רעיית צאן-  נועדו לרעיית כבשים, כשעיקר עבודתם הוא איסוף וכינוס העדר ולא שמירה.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גמישים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ערניים ופעילים מאוד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אוהבים פעילות גופנית, עבודה ומשחקים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יוצרים קשר מעולה עם אנשים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רועה גרמני, בורדר-קולי,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כלב צאן אנגלי עתיק, קולי, פולי, רועה </a:t>
                      </a:r>
                      <a:r>
                        <a:rPr lang="he-IL" sz="2400" dirty="0" err="1">
                          <a:solidFill>
                            <a:schemeClr val="tx2"/>
                          </a:solidFill>
                          <a:effectLst/>
                        </a:rPr>
                        <a:t>שטלנדי</a:t>
                      </a: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, רועה בלגי, רועה אוסטרלי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53384"/>
                  </a:ext>
                </a:extLst>
              </a:tr>
              <a:tr h="2390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רעיית בקר- נועדו לשמור על העדר גם ללא נוכחות הרועה.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לרוב גדולים, מוצקים וקשוחים יותר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מסתייגים מזרים 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בעלי יצר שמירה מפותח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22860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כלב בקר אוסטרלי, </a:t>
                      </a:r>
                      <a:r>
                        <a:rPr lang="he-IL" sz="2400" dirty="0" err="1">
                          <a:solidFill>
                            <a:schemeClr val="tx2"/>
                          </a:solidFill>
                          <a:effectLst/>
                        </a:rPr>
                        <a:t>בריאר</a:t>
                      </a:r>
                      <a:r>
                        <a:rPr lang="he-IL" sz="24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he-IL" sz="2400" dirty="0" err="1">
                          <a:solidFill>
                            <a:schemeClr val="tx2"/>
                          </a:solidFill>
                          <a:effectLst/>
                        </a:rPr>
                        <a:t>וקורגי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18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30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2BD5D33-BAF2-4918-8E2D-F8A9F7406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3BF964E-9673-4B24-BA05-8899FB1BD3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81C52037-81A3-473C-BD24-60706F928E0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רועה גרמני – ויקיפדיה">
            <a:extLst>
              <a:ext uri="{FF2B5EF4-FFF2-40B4-BE49-F238E27FC236}">
                <a16:creationId xmlns:a16="http://schemas.microsoft.com/office/drawing/2014/main" id="{53E555FA-F5E2-4A4B-9497-3107F8EC6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03" y="-137084"/>
            <a:ext cx="5680057" cy="4648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אילוף בורדר קולי">
            <a:extLst>
              <a:ext uri="{FF2B5EF4-FFF2-40B4-BE49-F238E27FC236}">
                <a16:creationId xmlns:a16="http://schemas.microsoft.com/office/drawing/2014/main" id="{DCD83FE8-BC60-42EB-9626-3219520B8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749" y="-123639"/>
            <a:ext cx="3893116" cy="2984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כלב רועים שלטי – ויקיפדיה">
            <a:extLst>
              <a:ext uri="{FF2B5EF4-FFF2-40B4-BE49-F238E27FC236}">
                <a16:creationId xmlns:a16="http://schemas.microsoft.com/office/drawing/2014/main" id="{F8D9805F-B20A-4070-862A-56CFE05B0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11" y="-52387"/>
            <a:ext cx="3143251" cy="2583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בקר אוסטרלי | LADOG">
            <a:extLst>
              <a:ext uri="{FF2B5EF4-FFF2-40B4-BE49-F238E27FC236}">
                <a16:creationId xmlns:a16="http://schemas.microsoft.com/office/drawing/2014/main" id="{D7AB8BAD-15A1-4835-886A-93BCD2CAA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2" t="21458" r="20073" b="13137"/>
          <a:stretch/>
        </p:blipFill>
        <p:spPr bwMode="auto">
          <a:xfrm>
            <a:off x="6246813" y="2441169"/>
            <a:ext cx="5231820" cy="4485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וולש קורגי | LADOG">
            <a:extLst>
              <a:ext uri="{FF2B5EF4-FFF2-40B4-BE49-F238E27FC236}">
                <a16:creationId xmlns:a16="http://schemas.microsoft.com/office/drawing/2014/main" id="{8790CC8A-A49B-4EA1-B92C-921C09950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407" y="3711625"/>
            <a:ext cx="5052005" cy="3192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5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arthtones 16x9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976321_TF02801065.potx" id="{2E52FB7E-1D18-4F1D-91FF-19ED14BF174A}" vid="{47573776-1474-4166-812E-56B751933C05}"/>
    </a:ext>
  </a:extLst>
</a:theme>
</file>

<file path=ppt/theme/theme2.xml><?xml version="1.0" encoding="utf-8"?>
<a:theme xmlns:a="http://schemas.openxmlformats.org/drawingml/2006/main" name="ערכת נושא של Offic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של Offic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arthtones_16x9">
    <a:dk1>
      <a:srgbClr val="652825"/>
    </a:dk1>
    <a:lt1>
      <a:sysClr val="window" lastClr="FFFFFF"/>
    </a:lt1>
    <a:dk2>
      <a:srgbClr val="000000"/>
    </a:dk2>
    <a:lt2>
      <a:srgbClr val="F5DD8F"/>
    </a:lt2>
    <a:accent1>
      <a:srgbClr val="A2C838"/>
    </a:accent1>
    <a:accent2>
      <a:srgbClr val="F68E20"/>
    </a:accent2>
    <a:accent3>
      <a:srgbClr val="38B0B6"/>
    </a:accent3>
    <a:accent4>
      <a:srgbClr val="E95020"/>
    </a:accent4>
    <a:accent5>
      <a:srgbClr val="E0B12C"/>
    </a:accent5>
    <a:accent6>
      <a:srgbClr val="985A34"/>
    </a:accent6>
    <a:hlink>
      <a:srgbClr val="F68E20"/>
    </a:hlink>
    <a:folHlink>
      <a:srgbClr val="7272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1111</Words>
  <Application>Microsoft Office PowerPoint</Application>
  <PresentationFormat>מותאם אישית</PresentationFormat>
  <Paragraphs>232</Paragraphs>
  <Slides>27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27</vt:i4>
      </vt:variant>
    </vt:vector>
  </HeadingPairs>
  <TitlesOfParts>
    <vt:vector size="35" baseType="lpstr">
      <vt:lpstr>Arial</vt:lpstr>
      <vt:lpstr>Calibri</vt:lpstr>
      <vt:lpstr>Corbel</vt:lpstr>
      <vt:lpstr>David</vt:lpstr>
      <vt:lpstr>Gisha</vt:lpstr>
      <vt:lpstr>Symbol</vt:lpstr>
      <vt:lpstr>Tahoma</vt:lpstr>
      <vt:lpstr>Earthtones 16x9</vt:lpstr>
      <vt:lpstr>מוצאו של הכלב(2)- גזעים השבחה וטיפוח</vt:lpstr>
      <vt:lpstr>הכלאות, טיפוח והשבחה בכלבים</vt:lpstr>
      <vt:lpstr>חסרונות ההשבחה המכוונת</vt:lpstr>
      <vt:lpstr>מצגת של PowerPoint‏</vt:lpstr>
      <vt:lpstr>קבוצות כלבים וגזעי כלבים</vt:lpstr>
      <vt:lpstr>מצגת של PowerPoint‏</vt:lpstr>
      <vt:lpstr>מצגת של PowerPoint‏</vt:lpstr>
      <vt:lpstr>כלבי רועים</vt:lpstr>
      <vt:lpstr>מצגת של PowerPoint‏</vt:lpstr>
      <vt:lpstr>כלבים דמויי דוגה ושנאוצרים</vt:lpstr>
      <vt:lpstr>מצגת של PowerPoint‏</vt:lpstr>
      <vt:lpstr>כלבי טרייר</vt:lpstr>
      <vt:lpstr>מצגת של PowerPoint‏</vt:lpstr>
      <vt:lpstr>כלבי דקל</vt:lpstr>
      <vt:lpstr>מצגת של PowerPoint‏</vt:lpstr>
      <vt:lpstr>כלבי שפיץ</vt:lpstr>
      <vt:lpstr>מצגת של PowerPoint‏</vt:lpstr>
      <vt:lpstr>כלבי האונד</vt:lpstr>
      <vt:lpstr>מצגת של PowerPoint‏</vt:lpstr>
      <vt:lpstr>כלבי ציד</vt:lpstr>
      <vt:lpstr>מצגת של PowerPoint‏</vt:lpstr>
      <vt:lpstr>כלבי רטריבר - ספנייל</vt:lpstr>
      <vt:lpstr>מצגת של PowerPoint‏</vt:lpstr>
      <vt:lpstr>כלבי ליווי וכלבים זעירים (כלבי שעשועים)</vt:lpstr>
      <vt:lpstr>מצגת של PowerPoint‏</vt:lpstr>
      <vt:lpstr>כלבי רוח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מוצאו של הכלב</dc:title>
  <dc:creator>קריסטינה  שורץ</dc:creator>
  <cp:lastModifiedBy>רונית נעמן נאמן</cp:lastModifiedBy>
  <cp:revision>6</cp:revision>
  <dcterms:created xsi:type="dcterms:W3CDTF">2020-08-09T12:08:38Z</dcterms:created>
  <dcterms:modified xsi:type="dcterms:W3CDTF">2020-09-23T10:21:16Z</dcterms:modified>
</cp:coreProperties>
</file>