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8BB9DD6-484D-4118-8453-27971DE61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01341E10-007C-43FD-900F-002FC72F8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718BB650-837C-4DC3-9E88-39006FF93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B5892958-7885-467E-8011-1524251DA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06014A7-1D4A-491B-A0B7-ED1CD4E3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2385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4FF908D-E47B-40DD-9F76-20E871FA0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0780ED9F-BA38-4566-AF56-C55E58326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ADEB8AE-A55D-47A0-BF0C-FA58476E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3709E9F-AF5F-40E2-99A0-8CBCF9AD1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73089B4-18DA-41E2-990A-29AAD692C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068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9277E74E-6540-40D9-A6AE-CBFD3DAB35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92EC0278-1A05-474B-9899-90C22C9B61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BA5085C-536F-4122-BA16-D5072D50A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28B59196-57FD-430C-AAE6-75EB24D79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0C7958B-C403-4E80-B51B-5B53A1E6B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278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8861EAC-FEBC-46E9-A541-1C5405094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FDFAA29-3BB8-49C3-A702-203979E81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B98D352-3C7B-4DE2-BA67-35FD3108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97166A5-A7A9-429D-BD3E-C0B2C24A3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360B41C-FFCA-4150-9C8D-B9A86FA2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706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99B84E-C72A-42AB-8BBA-DEE8A000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C7784D2B-7085-441A-BA5D-E93B42EA3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2B078F94-BA7C-4E9E-A110-669E9440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F55C7ED5-E9AB-43D9-A7A6-62E5BB0B2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9AF9C20-5C8A-4EB7-90C0-9D919DFA1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7866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4B4D459-F7E7-4369-9C0C-88A01C2F5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04B2BBD-60C0-4DA6-AA4E-404DD5C2D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67711C9A-D925-48A2-9B68-A5491C551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E8CA22E8-AA88-469F-9042-33C999EA7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F86D86FB-FDFD-411A-B848-A4FFD8BA9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AB631EF8-51C9-44A8-8377-1C376A5F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6952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A711675-6495-499D-8ED6-B3490F36C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8EDAACE3-5843-4D73-B09B-FC8EE35AC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F0FA7AB9-922A-4C77-A68F-A7B864F23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41D7DA22-A17B-4108-9C14-89E7785EE6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4E5993EB-4643-4AB1-87F8-CA79869076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CF4CD973-AE1A-44B1-8911-A6097779D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195424CB-ECEE-4C9E-8FC2-9C90D049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6794F32F-4546-44BA-B690-BE2A7120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5250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7878B14-A8E8-4294-A2FD-9A5F5225F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3C9D0087-9964-4D8F-A432-0C04B3380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4B5C05EF-A3D9-4E22-98A3-A799C85F7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4A737B95-651B-4D6D-B8FC-5290802AD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001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F0482F3C-869F-4700-A5FD-C6623C79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F98664E7-8EFF-45C1-B430-27E28052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9C735DF8-A263-4CB0-BF7E-B0A6E218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1890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4A2AC5-9721-4DD2-80C3-B125DECD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464BCA9-E8B6-49F7-8F9A-64E1C3CBD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E6F4DB35-0F59-48B1-A9F8-FAAA67ADA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ACD3E7B-DE3F-4632-8B57-DCAE1FE7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13D7208F-C767-4C12-BED1-4BEE94D9C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4A35A741-940D-48A3-A191-46FCD3459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953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FF7CCF0-3BD6-4504-A9C2-88E8B1D4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3CC9942F-52C2-4EA3-8805-6549606F0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B899D8A4-2AA6-4E3E-880B-926D3CF1C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76CDD78C-72E1-4E0B-A0AE-1FE452E95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183E0BDF-38B0-4D89-8A9F-FC6B5BC3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DAC1C43E-1D62-41C1-8B7D-2ADC5166A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094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E0E5C4C8-F1E3-4697-9865-28B914518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2F416331-2CDB-4C31-A0E8-C3C4D4B9E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885D976-5BA6-4B81-8EC9-38D859AE0D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FBF40-401D-4849-B04F-93516075C424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DF4DF322-910F-4898-9E63-BF1C50A4C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E1856CD-6B63-4CA3-B7A7-B280449B7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97824-6F6C-4264-8F8B-A9188E42679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9945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3C7C10-C392-4194-BB4F-1611219AE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322" y="424070"/>
            <a:ext cx="11463130" cy="3085893"/>
          </a:xfrm>
        </p:spPr>
        <p:txBody>
          <a:bodyPr>
            <a:normAutofit/>
          </a:bodyPr>
          <a:lstStyle/>
          <a:p>
            <a:r>
              <a:rPr lang="he-IL" sz="8800" b="1" dirty="0"/>
              <a:t>מבנה בסיסי של הכלב</a:t>
            </a:r>
          </a:p>
        </p:txBody>
      </p:sp>
    </p:spTree>
    <p:extLst>
      <p:ext uri="{BB962C8B-B14F-4D97-AF65-F5344CB8AC3E}">
        <p14:creationId xmlns:p14="http://schemas.microsoft.com/office/powerpoint/2010/main" val="2687872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תוצאת תמונה עבור dog Urinary system&quot;">
            <a:extLst>
              <a:ext uri="{FF2B5EF4-FFF2-40B4-BE49-F238E27FC236}">
                <a16:creationId xmlns:a16="http://schemas.microsoft.com/office/drawing/2014/main" id="{C0E3FA89-5237-40C4-9001-99E101732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480" y="19211"/>
            <a:ext cx="4756951" cy="660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11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64E6E05-417C-49B3-9826-49D3F93F4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CA5524E-742E-40AE-9853-86CEAB32E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9218" name="Picture 2" descr="תוצאת תמונה עבור dog Nervous System&quot;">
            <a:extLst>
              <a:ext uri="{FF2B5EF4-FFF2-40B4-BE49-F238E27FC236}">
                <a16:creationId xmlns:a16="http://schemas.microsoft.com/office/drawing/2014/main" id="{D73337F4-CB12-4CAF-8D4D-772D59CBC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42" y="102290"/>
            <a:ext cx="9100516" cy="639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09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2E54A6A-D2F8-433B-88E9-DF8AD981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u="sng" dirty="0"/>
              <a:t>איזה מערכות יש בגוף הכלב?</a:t>
            </a:r>
          </a:p>
        </p:txBody>
      </p:sp>
    </p:spTree>
    <p:extLst>
      <p:ext uri="{BB962C8B-B14F-4D97-AF65-F5344CB8AC3E}">
        <p14:creationId xmlns:p14="http://schemas.microsoft.com/office/powerpoint/2010/main" val="356623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תוצאת תמונה עבור קולי&quot;">
            <a:extLst>
              <a:ext uri="{FF2B5EF4-FFF2-40B4-BE49-F238E27FC236}">
                <a16:creationId xmlns:a16="http://schemas.microsoft.com/office/drawing/2014/main" id="{D01479A6-5315-4931-A429-1227247EFD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8" t="18435" r="10348" b="16174"/>
          <a:stretch/>
        </p:blipFill>
        <p:spPr bwMode="auto">
          <a:xfrm flipH="1">
            <a:off x="1517276" y="69664"/>
            <a:ext cx="8918712" cy="67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5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AAC24D6-10B7-4652-8621-AA4A6751B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68CAE6B-3211-4011-8151-087C084AF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 descr="תוצאת תמונה עבור אנטומיה של הכלב&quot;">
            <a:extLst>
              <a:ext uri="{FF2B5EF4-FFF2-40B4-BE49-F238E27FC236}">
                <a16:creationId xmlns:a16="http://schemas.microsoft.com/office/drawing/2014/main" id="{D617259D-C1AD-4812-8683-BD08CF25B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99FB77DC-0D2E-483B-AE48-0AAC0F44FBF9}"/>
              </a:ext>
            </a:extLst>
          </p:cNvPr>
          <p:cNvSpPr txBox="1"/>
          <p:nvPr/>
        </p:nvSpPr>
        <p:spPr>
          <a:xfrm>
            <a:off x="4876800" y="4001294"/>
            <a:ext cx="106017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לב</a:t>
            </a: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9C23E0ED-2EC7-4525-8DA7-56292A2DDDA2}"/>
              </a:ext>
            </a:extLst>
          </p:cNvPr>
          <p:cNvSpPr txBox="1"/>
          <p:nvPr/>
        </p:nvSpPr>
        <p:spPr>
          <a:xfrm>
            <a:off x="5459895" y="4462959"/>
            <a:ext cx="106017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כבד</a:t>
            </a:r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66B230F2-692F-46CA-9AB7-337FA53DC215}"/>
              </a:ext>
            </a:extLst>
          </p:cNvPr>
          <p:cNvSpPr txBox="1"/>
          <p:nvPr/>
        </p:nvSpPr>
        <p:spPr>
          <a:xfrm>
            <a:off x="7214153" y="1434925"/>
            <a:ext cx="15455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טחול</a:t>
            </a: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2DF5D8CB-E172-4CE8-A6D9-4DFFAB75953F}"/>
              </a:ext>
            </a:extLst>
          </p:cNvPr>
          <p:cNvSpPr txBox="1"/>
          <p:nvPr/>
        </p:nvSpPr>
        <p:spPr>
          <a:xfrm>
            <a:off x="10981910" y="2497172"/>
            <a:ext cx="121008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פי הטבעת</a:t>
            </a: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68EBB4CA-943A-43F6-B744-CA1CFFA18809}"/>
              </a:ext>
            </a:extLst>
          </p:cNvPr>
          <p:cNvSpPr txBox="1"/>
          <p:nvPr/>
        </p:nvSpPr>
        <p:spPr>
          <a:xfrm>
            <a:off x="10227365" y="1930566"/>
            <a:ext cx="15455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רקטום</a:t>
            </a: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11561C3A-6304-4A6E-94FB-15E4910C951F}"/>
              </a:ext>
            </a:extLst>
          </p:cNvPr>
          <p:cNvSpPr txBox="1"/>
          <p:nvPr/>
        </p:nvSpPr>
        <p:spPr>
          <a:xfrm>
            <a:off x="7744240" y="2055813"/>
            <a:ext cx="15455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המעי הגס</a:t>
            </a:r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F2C54CD4-258E-4F39-BBB2-1816096FC5E2}"/>
              </a:ext>
            </a:extLst>
          </p:cNvPr>
          <p:cNvSpPr txBox="1"/>
          <p:nvPr/>
        </p:nvSpPr>
        <p:spPr>
          <a:xfrm>
            <a:off x="5406887" y="1144588"/>
            <a:ext cx="180726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קיבה</a:t>
            </a:r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E101017A-92F8-45BE-B484-B97330F389E2}"/>
              </a:ext>
            </a:extLst>
          </p:cNvPr>
          <p:cNvSpPr txBox="1"/>
          <p:nvPr/>
        </p:nvSpPr>
        <p:spPr>
          <a:xfrm>
            <a:off x="6546572" y="4340523"/>
            <a:ext cx="196132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המעי </a:t>
            </a:r>
          </a:p>
          <a:p>
            <a:pPr algn="ctr"/>
            <a:r>
              <a:rPr lang="he-IL" sz="2400" b="1" dirty="0"/>
              <a:t>הדק</a:t>
            </a:r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1E34F3E0-A4F8-4209-B08A-5E1C1FC0AF81}"/>
              </a:ext>
            </a:extLst>
          </p:cNvPr>
          <p:cNvSpPr txBox="1"/>
          <p:nvPr/>
        </p:nvSpPr>
        <p:spPr>
          <a:xfrm>
            <a:off x="629478" y="2811770"/>
            <a:ext cx="180726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קנה הנשימה</a:t>
            </a:r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3ACFE8C8-F7E2-4F79-A807-871A41DAEFDD}"/>
              </a:ext>
            </a:extLst>
          </p:cNvPr>
          <p:cNvSpPr txBox="1"/>
          <p:nvPr/>
        </p:nvSpPr>
        <p:spPr>
          <a:xfrm>
            <a:off x="-1" y="2303390"/>
            <a:ext cx="233238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ושט</a:t>
            </a:r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5DF17714-FC99-41ED-A124-B0F2DE951043}"/>
              </a:ext>
            </a:extLst>
          </p:cNvPr>
          <p:cNvSpPr txBox="1"/>
          <p:nvPr/>
        </p:nvSpPr>
        <p:spPr>
          <a:xfrm>
            <a:off x="3528389" y="2682627"/>
            <a:ext cx="134841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ריאות</a:t>
            </a:r>
          </a:p>
        </p:txBody>
      </p:sp>
    </p:spTree>
    <p:extLst>
      <p:ext uri="{BB962C8B-B14F-4D97-AF65-F5344CB8AC3E}">
        <p14:creationId xmlns:p14="http://schemas.microsoft.com/office/powerpoint/2010/main" val="322549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A48091C-EA3C-4FB3-8A7A-ADEF18F90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419F36-269F-4936-83AA-935E75F57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098" name="Picture 2" descr="תוצאת תמונה עבור אנטומיה של הכלב&quot;">
            <a:extLst>
              <a:ext uri="{FF2B5EF4-FFF2-40B4-BE49-F238E27FC236}">
                <a16:creationId xmlns:a16="http://schemas.microsoft.com/office/drawing/2014/main" id="{34D6C189-38C4-4F4B-8490-0DEEFBABA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4" y="845344"/>
            <a:ext cx="12303124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257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5833CBF-BBF5-470C-9296-1EBC1B5C9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C27B8C2-ABDB-4FAF-BBB9-7DDF7BF4B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3074" name="Picture 2" descr="תוצאת תמונה עבור אנטומיה של האדם&quot;">
            <a:extLst>
              <a:ext uri="{FF2B5EF4-FFF2-40B4-BE49-F238E27FC236}">
                <a16:creationId xmlns:a16="http://schemas.microsoft.com/office/drawing/2014/main" id="{7C34B0FE-A23E-4BFC-A4B3-93E50ABE9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99788" cy="707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D5880F8B-6FE5-49A0-9696-41455DB7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7" t="24642" r="13577" b="11879"/>
          <a:stretch/>
        </p:blipFill>
        <p:spPr>
          <a:xfrm>
            <a:off x="4679852" y="2506662"/>
            <a:ext cx="751214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8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B4E1D73-158F-48B3-BEF5-BF2C35399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6F13156-C0D9-4637-8C42-DFCF5B860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תוצאת תמונה עבור אנטומיה של הכלב&quot;">
            <a:extLst>
              <a:ext uri="{FF2B5EF4-FFF2-40B4-BE49-F238E27FC236}">
                <a16:creationId xmlns:a16="http://schemas.microsoft.com/office/drawing/2014/main" id="{1031423A-EE68-4383-A3CC-4A0F693DC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87" y="-28536"/>
            <a:ext cx="10827026" cy="691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70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2DBDB66-39E9-4645-8B88-4BD3CE56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BED728A-4242-41E3-B82B-EC20EA34A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6146" name="Picture 2" descr="תוצאת תמונה עבור מערכת העיכול של הכלב&quot;">
            <a:extLst>
              <a:ext uri="{FF2B5EF4-FFF2-40B4-BE49-F238E27FC236}">
                <a16:creationId xmlns:a16="http://schemas.microsoft.com/office/drawing/2014/main" id="{B602FB5B-5594-41F0-94A1-174BE541A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469" y="0"/>
            <a:ext cx="7991061" cy="665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338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8552A72-3029-49DA-93CE-49702C05F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39705A7-E14C-45D7-9392-5D5EBC829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170" name="Picture 2" descr="תוצאת תמונה עבור dog respiratory system&quot;">
            <a:extLst>
              <a:ext uri="{FF2B5EF4-FFF2-40B4-BE49-F238E27FC236}">
                <a16:creationId xmlns:a16="http://schemas.microsoft.com/office/drawing/2014/main" id="{D2CA2BFD-387C-49A4-A020-C37EBBEEB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282" y="0"/>
            <a:ext cx="9127435" cy="684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13040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25</Words>
  <Application>Microsoft Office PowerPoint</Application>
  <PresentationFormat>מסך רחב</PresentationFormat>
  <Paragraphs>14</Paragraphs>
  <Slides>11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ערכת נושא Office</vt:lpstr>
      <vt:lpstr>מבנה בסיסי של הכלב</vt:lpstr>
      <vt:lpstr>איזה מערכות יש בגוף הכלב?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מבנה בסיסי של הכלב</dc:title>
  <dc:creator>Christina Shvartz</dc:creator>
  <cp:lastModifiedBy>רונית נעמן נאמן</cp:lastModifiedBy>
  <cp:revision>3</cp:revision>
  <dcterms:created xsi:type="dcterms:W3CDTF">2020-01-29T05:35:17Z</dcterms:created>
  <dcterms:modified xsi:type="dcterms:W3CDTF">2020-09-23T10:07:50Z</dcterms:modified>
</cp:coreProperties>
</file>