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2" r:id="rId3"/>
    <p:sldId id="257" r:id="rId4"/>
    <p:sldId id="276" r:id="rId5"/>
    <p:sldId id="277" r:id="rId6"/>
    <p:sldId id="278" r:id="rId7"/>
    <p:sldId id="281" r:id="rId8"/>
    <p:sldId id="258" r:id="rId9"/>
    <p:sldId id="283" r:id="rId10"/>
    <p:sldId id="284" r:id="rId11"/>
    <p:sldId id="291" r:id="rId12"/>
    <p:sldId id="294" r:id="rId13"/>
    <p:sldId id="292" r:id="rId14"/>
    <p:sldId id="295" r:id="rId15"/>
    <p:sldId id="285" r:id="rId16"/>
    <p:sldId id="286" r:id="rId17"/>
    <p:sldId id="290" r:id="rId18"/>
    <p:sldId id="289" r:id="rId19"/>
    <p:sldId id="287" r:id="rId20"/>
    <p:sldId id="293" r:id="rId21"/>
    <p:sldId id="298" r:id="rId22"/>
    <p:sldId id="299" r:id="rId23"/>
    <p:sldId id="300" r:id="rId24"/>
    <p:sldId id="301" r:id="rId25"/>
    <p:sldId id="296" r:id="rId26"/>
    <p:sldId id="297" r:id="rId27"/>
    <p:sldId id="302" r:id="rId28"/>
    <p:sldId id="303" r:id="rId29"/>
    <p:sldId id="304" r:id="rId30"/>
    <p:sldId id="305" r:id="rId31"/>
    <p:sldId id="306" r:id="rId32"/>
    <p:sldId id="307" r:id="rId33"/>
  </p:sldIdLst>
  <p:sldSz cx="12192000" cy="6858000"/>
  <p:notesSz cx="6858000" cy="9144000"/>
  <p:defaultTextStyle>
    <a:defPPr>
      <a:defRPr lang="he-I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ir" initials="A" lastIdx="1" clrIdx="0">
    <p:extLst>
      <p:ext uri="{19B8F6BF-5375-455C-9EA6-DF929625EA0E}">
        <p15:presenceInfo xmlns:p15="http://schemas.microsoft.com/office/powerpoint/2012/main" userId="Ami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99FF33"/>
    <a:srgbClr val="FFCCCC"/>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6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D7B862-F6E3-472E-8D10-A035D55B553F}" type="doc">
      <dgm:prSet loTypeId="urn:microsoft.com/office/officeart/2005/8/layout/process2" loCatId="process" qsTypeId="urn:microsoft.com/office/officeart/2005/8/quickstyle/3d1" qsCatId="3D" csTypeId="urn:microsoft.com/office/officeart/2005/8/colors/colorful4" csCatId="colorful" phldr="1"/>
      <dgm:spPr/>
    </dgm:pt>
    <dgm:pt modelId="{F78BC128-B090-4EA1-925A-C4D2877E4141}">
      <dgm:prSet phldrT="[Text]"/>
      <dgm:spPr/>
      <dgm:t>
        <a:bodyPr/>
        <a:lstStyle/>
        <a:p>
          <a:pPr rtl="1"/>
          <a:r>
            <a:rPr lang="he-IL" b="1" dirty="0">
              <a:solidFill>
                <a:schemeClr val="tx1"/>
              </a:solidFill>
              <a:latin typeface="Tahoma" panose="020B0604030504040204" pitchFamily="34" charset="0"/>
              <a:ea typeface="Tahoma" panose="020B0604030504040204" pitchFamily="34" charset="0"/>
              <a:cs typeface="Tahoma" panose="020B0604030504040204" pitchFamily="34" charset="0"/>
            </a:rPr>
            <a:t>בקר</a:t>
          </a:r>
        </a:p>
      </dgm:t>
    </dgm:pt>
    <dgm:pt modelId="{2E6A24D3-3B15-482B-806C-6DDAAF2E3B4A}" type="parTrans" cxnId="{8842A536-975B-4922-8061-405989D6C480}">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46703E56-49E6-4E62-9010-D3D6678C0C5E}" type="sibTrans" cxnId="{8842A536-975B-4922-8061-405989D6C480}">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BEA1FF8D-B8B0-43A0-81E0-C5D5C5CB1FC7}">
      <dgm:prSet phldrT="[Text]"/>
      <dgm:spPr/>
      <dgm:t>
        <a:bodyPr/>
        <a:lstStyle/>
        <a:p>
          <a:pPr rtl="1"/>
          <a:r>
            <a:rPr lang="he-IL" b="1" dirty="0">
              <a:solidFill>
                <a:schemeClr val="tx1"/>
              </a:solidFill>
              <a:latin typeface="Tahoma" panose="020B0604030504040204" pitchFamily="34" charset="0"/>
              <a:ea typeface="Tahoma" panose="020B0604030504040204" pitchFamily="34" charset="0"/>
              <a:cs typeface="Tahoma" panose="020B0604030504040204" pitchFamily="34" charset="0"/>
            </a:rPr>
            <a:t>חזיר</a:t>
          </a:r>
        </a:p>
      </dgm:t>
    </dgm:pt>
    <dgm:pt modelId="{70805A06-C739-4668-91D2-59FE02D249A9}" type="parTrans" cxnId="{65A18FB4-2940-4B7C-A2DA-6E493B67AFEE}">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938B0509-9D80-40A7-9937-329B06CD60FA}" type="sibTrans" cxnId="{65A18FB4-2940-4B7C-A2DA-6E493B67AFEE}">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CDF94BFD-26E0-4F72-B736-F47F21535AF0}">
      <dgm:prSet phldrT="[Text]"/>
      <dgm:spPr/>
      <dgm:t>
        <a:bodyPr/>
        <a:lstStyle/>
        <a:p>
          <a:pPr rtl="1"/>
          <a:r>
            <a:rPr lang="he-IL" b="1" dirty="0">
              <a:solidFill>
                <a:schemeClr val="tx1"/>
              </a:solidFill>
              <a:latin typeface="Tahoma" panose="020B0604030504040204" pitchFamily="34" charset="0"/>
              <a:ea typeface="Tahoma" panose="020B0604030504040204" pitchFamily="34" charset="0"/>
              <a:cs typeface="Tahoma" panose="020B0604030504040204" pitchFamily="34" charset="0"/>
            </a:rPr>
            <a:t>כבש</a:t>
          </a:r>
        </a:p>
      </dgm:t>
    </dgm:pt>
    <dgm:pt modelId="{CF42A9C4-55FC-46CB-AF4E-166B7DB2B58F}" type="parTrans" cxnId="{B0BC49FD-6A23-4D4E-8CEA-7EDA95691171}">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6614F3C7-340B-4606-9FF8-A091F6980529}" type="sibTrans" cxnId="{B0BC49FD-6A23-4D4E-8CEA-7EDA95691171}">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8DF7CFF1-4557-43A8-9FF0-965087105470}">
      <dgm:prSet/>
      <dgm:spPr/>
      <dgm:t>
        <a:bodyPr/>
        <a:lstStyle/>
        <a:p>
          <a:pPr rtl="1"/>
          <a:r>
            <a:rPr lang="he-IL" b="1" dirty="0">
              <a:solidFill>
                <a:schemeClr val="tx1"/>
              </a:solidFill>
              <a:latin typeface="Tahoma" panose="020B0604030504040204" pitchFamily="34" charset="0"/>
              <a:ea typeface="Tahoma" panose="020B0604030504040204" pitchFamily="34" charset="0"/>
              <a:cs typeface="Tahoma" panose="020B0604030504040204" pitchFamily="34" charset="0"/>
            </a:rPr>
            <a:t>עוף</a:t>
          </a:r>
        </a:p>
      </dgm:t>
    </dgm:pt>
    <dgm:pt modelId="{63BE58E4-B88C-4516-8A63-375ECD3166AF}" type="parTrans" cxnId="{7AD6E002-43C7-48C9-AF35-14E1CACC8711}">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519C18F8-16DA-4947-88E2-439187BF4777}" type="sibTrans" cxnId="{7AD6E002-43C7-48C9-AF35-14E1CACC8711}">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C21958D2-CC6B-40BB-9F1C-0ED2D3909722}">
      <dgm:prSet/>
      <dgm:spPr/>
      <dgm:t>
        <a:bodyPr/>
        <a:lstStyle/>
        <a:p>
          <a:pPr rtl="1"/>
          <a:r>
            <a:rPr lang="he-IL" b="1" dirty="0">
              <a:solidFill>
                <a:schemeClr val="tx1"/>
              </a:solidFill>
              <a:latin typeface="Tahoma" panose="020B0604030504040204" pitchFamily="34" charset="0"/>
              <a:ea typeface="Tahoma" panose="020B0604030504040204" pitchFamily="34" charset="0"/>
              <a:cs typeface="Tahoma" panose="020B0604030504040204" pitchFamily="34" charset="0"/>
            </a:rPr>
            <a:t>סוס</a:t>
          </a:r>
        </a:p>
      </dgm:t>
    </dgm:pt>
    <dgm:pt modelId="{7C7B3496-8F80-45B1-A0EB-E864265C692B}" type="parTrans" cxnId="{812070AE-F00F-4F36-B494-1499FDFEFBF0}">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4BF0DD62-4DA4-4729-B820-95E41E1A0A1A}" type="sibTrans" cxnId="{812070AE-F00F-4F36-B494-1499FDFEFBF0}">
      <dgm:prSet/>
      <dgm:spPr/>
      <dgm:t>
        <a:bodyPr/>
        <a:lstStyle/>
        <a:p>
          <a:pPr rtl="1"/>
          <a:endParaRPr lang="he-IL" b="1">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76F37DC4-4802-436C-8207-77A0232DFBF8}" type="pres">
      <dgm:prSet presAssocID="{F1D7B862-F6E3-472E-8D10-A035D55B553F}" presName="linearFlow" presStyleCnt="0">
        <dgm:presLayoutVars>
          <dgm:resizeHandles val="exact"/>
        </dgm:presLayoutVars>
      </dgm:prSet>
      <dgm:spPr/>
    </dgm:pt>
    <dgm:pt modelId="{C76CC9B9-D0F6-4A73-9EB7-6C93495984E3}" type="pres">
      <dgm:prSet presAssocID="{F78BC128-B090-4EA1-925A-C4D2877E4141}" presName="node" presStyleLbl="node1" presStyleIdx="0" presStyleCnt="5">
        <dgm:presLayoutVars>
          <dgm:bulletEnabled val="1"/>
        </dgm:presLayoutVars>
      </dgm:prSet>
      <dgm:spPr/>
      <dgm:t>
        <a:bodyPr/>
        <a:lstStyle/>
        <a:p>
          <a:pPr rtl="1"/>
          <a:endParaRPr lang="he-IL"/>
        </a:p>
      </dgm:t>
    </dgm:pt>
    <dgm:pt modelId="{5DD586F8-3784-4758-9F4A-B5B88E757352}" type="pres">
      <dgm:prSet presAssocID="{46703E56-49E6-4E62-9010-D3D6678C0C5E}" presName="sibTrans" presStyleLbl="sibTrans2D1" presStyleIdx="0" presStyleCnt="4"/>
      <dgm:spPr/>
      <dgm:t>
        <a:bodyPr/>
        <a:lstStyle/>
        <a:p>
          <a:pPr rtl="1"/>
          <a:endParaRPr lang="he-IL"/>
        </a:p>
      </dgm:t>
    </dgm:pt>
    <dgm:pt modelId="{6A6112DC-03B3-4F9C-A9B9-E3B75DBC061C}" type="pres">
      <dgm:prSet presAssocID="{46703E56-49E6-4E62-9010-D3D6678C0C5E}" presName="connectorText" presStyleLbl="sibTrans2D1" presStyleIdx="0" presStyleCnt="4"/>
      <dgm:spPr/>
      <dgm:t>
        <a:bodyPr/>
        <a:lstStyle/>
        <a:p>
          <a:pPr rtl="1"/>
          <a:endParaRPr lang="he-IL"/>
        </a:p>
      </dgm:t>
    </dgm:pt>
    <dgm:pt modelId="{F9188D1A-47F9-4631-9B65-2A710054DD8F}" type="pres">
      <dgm:prSet presAssocID="{BEA1FF8D-B8B0-43A0-81E0-C5D5C5CB1FC7}" presName="node" presStyleLbl="node1" presStyleIdx="1" presStyleCnt="5">
        <dgm:presLayoutVars>
          <dgm:bulletEnabled val="1"/>
        </dgm:presLayoutVars>
      </dgm:prSet>
      <dgm:spPr/>
      <dgm:t>
        <a:bodyPr/>
        <a:lstStyle/>
        <a:p>
          <a:pPr rtl="1"/>
          <a:endParaRPr lang="he-IL"/>
        </a:p>
      </dgm:t>
    </dgm:pt>
    <dgm:pt modelId="{7DC258CD-0F2B-4DE8-9C7B-446AA57A564D}" type="pres">
      <dgm:prSet presAssocID="{938B0509-9D80-40A7-9937-329B06CD60FA}" presName="sibTrans" presStyleLbl="sibTrans2D1" presStyleIdx="1" presStyleCnt="4"/>
      <dgm:spPr/>
      <dgm:t>
        <a:bodyPr/>
        <a:lstStyle/>
        <a:p>
          <a:pPr rtl="1"/>
          <a:endParaRPr lang="he-IL"/>
        </a:p>
      </dgm:t>
    </dgm:pt>
    <dgm:pt modelId="{B6484011-CEBA-4D2A-B2BA-58DED271FB22}" type="pres">
      <dgm:prSet presAssocID="{938B0509-9D80-40A7-9937-329B06CD60FA}" presName="connectorText" presStyleLbl="sibTrans2D1" presStyleIdx="1" presStyleCnt="4"/>
      <dgm:spPr/>
      <dgm:t>
        <a:bodyPr/>
        <a:lstStyle/>
        <a:p>
          <a:pPr rtl="1"/>
          <a:endParaRPr lang="he-IL"/>
        </a:p>
      </dgm:t>
    </dgm:pt>
    <dgm:pt modelId="{646DF33D-7129-4843-AF78-17E662770AD2}" type="pres">
      <dgm:prSet presAssocID="{CDF94BFD-26E0-4F72-B736-F47F21535AF0}" presName="node" presStyleLbl="node1" presStyleIdx="2" presStyleCnt="5">
        <dgm:presLayoutVars>
          <dgm:bulletEnabled val="1"/>
        </dgm:presLayoutVars>
      </dgm:prSet>
      <dgm:spPr/>
      <dgm:t>
        <a:bodyPr/>
        <a:lstStyle/>
        <a:p>
          <a:pPr rtl="1"/>
          <a:endParaRPr lang="he-IL"/>
        </a:p>
      </dgm:t>
    </dgm:pt>
    <dgm:pt modelId="{D92761C9-8C9C-4396-832E-F72F8F66AE04}" type="pres">
      <dgm:prSet presAssocID="{6614F3C7-340B-4606-9FF8-A091F6980529}" presName="sibTrans" presStyleLbl="sibTrans2D1" presStyleIdx="2" presStyleCnt="4"/>
      <dgm:spPr/>
      <dgm:t>
        <a:bodyPr/>
        <a:lstStyle/>
        <a:p>
          <a:pPr rtl="1"/>
          <a:endParaRPr lang="he-IL"/>
        </a:p>
      </dgm:t>
    </dgm:pt>
    <dgm:pt modelId="{5AC1DBFD-6D57-406B-B5EA-BE8BD3362209}" type="pres">
      <dgm:prSet presAssocID="{6614F3C7-340B-4606-9FF8-A091F6980529}" presName="connectorText" presStyleLbl="sibTrans2D1" presStyleIdx="2" presStyleCnt="4"/>
      <dgm:spPr/>
      <dgm:t>
        <a:bodyPr/>
        <a:lstStyle/>
        <a:p>
          <a:pPr rtl="1"/>
          <a:endParaRPr lang="he-IL"/>
        </a:p>
      </dgm:t>
    </dgm:pt>
    <dgm:pt modelId="{0AB4B42D-D20E-4614-B3DF-D917FEF8A5D1}" type="pres">
      <dgm:prSet presAssocID="{8DF7CFF1-4557-43A8-9FF0-965087105470}" presName="node" presStyleLbl="node1" presStyleIdx="3" presStyleCnt="5">
        <dgm:presLayoutVars>
          <dgm:bulletEnabled val="1"/>
        </dgm:presLayoutVars>
      </dgm:prSet>
      <dgm:spPr/>
      <dgm:t>
        <a:bodyPr/>
        <a:lstStyle/>
        <a:p>
          <a:pPr rtl="1"/>
          <a:endParaRPr lang="he-IL"/>
        </a:p>
      </dgm:t>
    </dgm:pt>
    <dgm:pt modelId="{8874E6F0-FEA1-47B3-B8B1-926040F467EF}" type="pres">
      <dgm:prSet presAssocID="{519C18F8-16DA-4947-88E2-439187BF4777}" presName="sibTrans" presStyleLbl="sibTrans2D1" presStyleIdx="3" presStyleCnt="4"/>
      <dgm:spPr/>
      <dgm:t>
        <a:bodyPr/>
        <a:lstStyle/>
        <a:p>
          <a:pPr rtl="1"/>
          <a:endParaRPr lang="he-IL"/>
        </a:p>
      </dgm:t>
    </dgm:pt>
    <dgm:pt modelId="{141D7B7E-BB80-4AF6-A1FF-46D8F256EB5D}" type="pres">
      <dgm:prSet presAssocID="{519C18F8-16DA-4947-88E2-439187BF4777}" presName="connectorText" presStyleLbl="sibTrans2D1" presStyleIdx="3" presStyleCnt="4"/>
      <dgm:spPr/>
      <dgm:t>
        <a:bodyPr/>
        <a:lstStyle/>
        <a:p>
          <a:pPr rtl="1"/>
          <a:endParaRPr lang="he-IL"/>
        </a:p>
      </dgm:t>
    </dgm:pt>
    <dgm:pt modelId="{C69C48BF-83B0-4283-8358-5035E99E5017}" type="pres">
      <dgm:prSet presAssocID="{C21958D2-CC6B-40BB-9F1C-0ED2D3909722}" presName="node" presStyleLbl="node1" presStyleIdx="4" presStyleCnt="5">
        <dgm:presLayoutVars>
          <dgm:bulletEnabled val="1"/>
        </dgm:presLayoutVars>
      </dgm:prSet>
      <dgm:spPr/>
      <dgm:t>
        <a:bodyPr/>
        <a:lstStyle/>
        <a:p>
          <a:pPr rtl="1"/>
          <a:endParaRPr lang="he-IL"/>
        </a:p>
      </dgm:t>
    </dgm:pt>
  </dgm:ptLst>
  <dgm:cxnLst>
    <dgm:cxn modelId="{ADD725E4-1E01-4259-AFA1-D3202C265668}" type="presOf" srcId="{938B0509-9D80-40A7-9937-329B06CD60FA}" destId="{7DC258CD-0F2B-4DE8-9C7B-446AA57A564D}" srcOrd="0" destOrd="0" presId="urn:microsoft.com/office/officeart/2005/8/layout/process2"/>
    <dgm:cxn modelId="{3E6CEABA-CC1C-446F-A8C9-8D9EAC3C9186}" type="presOf" srcId="{938B0509-9D80-40A7-9937-329B06CD60FA}" destId="{B6484011-CEBA-4D2A-B2BA-58DED271FB22}" srcOrd="1" destOrd="0" presId="urn:microsoft.com/office/officeart/2005/8/layout/process2"/>
    <dgm:cxn modelId="{08489DFA-4E06-4F04-8DDB-0FC24D8C6ED7}" type="presOf" srcId="{C21958D2-CC6B-40BB-9F1C-0ED2D3909722}" destId="{C69C48BF-83B0-4283-8358-5035E99E5017}" srcOrd="0" destOrd="0" presId="urn:microsoft.com/office/officeart/2005/8/layout/process2"/>
    <dgm:cxn modelId="{AE6BEF4D-53FB-410B-BA9E-ED677D728BF9}" type="presOf" srcId="{6614F3C7-340B-4606-9FF8-A091F6980529}" destId="{D92761C9-8C9C-4396-832E-F72F8F66AE04}" srcOrd="0" destOrd="0" presId="urn:microsoft.com/office/officeart/2005/8/layout/process2"/>
    <dgm:cxn modelId="{F01B64D0-A59A-4F3B-8E3B-015E36D4FA44}" type="presOf" srcId="{46703E56-49E6-4E62-9010-D3D6678C0C5E}" destId="{5DD586F8-3784-4758-9F4A-B5B88E757352}" srcOrd="0" destOrd="0" presId="urn:microsoft.com/office/officeart/2005/8/layout/process2"/>
    <dgm:cxn modelId="{0D4C49DC-0F97-40E4-AE88-CEC3D6EDB558}" type="presOf" srcId="{F78BC128-B090-4EA1-925A-C4D2877E4141}" destId="{C76CC9B9-D0F6-4A73-9EB7-6C93495984E3}" srcOrd="0" destOrd="0" presId="urn:microsoft.com/office/officeart/2005/8/layout/process2"/>
    <dgm:cxn modelId="{C139FEFE-669D-473D-A8AF-D87906AE54C1}" type="presOf" srcId="{6614F3C7-340B-4606-9FF8-A091F6980529}" destId="{5AC1DBFD-6D57-406B-B5EA-BE8BD3362209}" srcOrd="1" destOrd="0" presId="urn:microsoft.com/office/officeart/2005/8/layout/process2"/>
    <dgm:cxn modelId="{8842A536-975B-4922-8061-405989D6C480}" srcId="{F1D7B862-F6E3-472E-8D10-A035D55B553F}" destId="{F78BC128-B090-4EA1-925A-C4D2877E4141}" srcOrd="0" destOrd="0" parTransId="{2E6A24D3-3B15-482B-806C-6DDAAF2E3B4A}" sibTransId="{46703E56-49E6-4E62-9010-D3D6678C0C5E}"/>
    <dgm:cxn modelId="{B531BA5A-E090-4CF7-8052-4873D6943988}" type="presOf" srcId="{CDF94BFD-26E0-4F72-B736-F47F21535AF0}" destId="{646DF33D-7129-4843-AF78-17E662770AD2}" srcOrd="0" destOrd="0" presId="urn:microsoft.com/office/officeart/2005/8/layout/process2"/>
    <dgm:cxn modelId="{23656D6A-C22E-4BE2-9104-F8C7C048AF53}" type="presOf" srcId="{F1D7B862-F6E3-472E-8D10-A035D55B553F}" destId="{76F37DC4-4802-436C-8207-77A0232DFBF8}" srcOrd="0" destOrd="0" presId="urn:microsoft.com/office/officeart/2005/8/layout/process2"/>
    <dgm:cxn modelId="{C4639413-F6E1-421E-963A-4BFEE5ECA4C0}" type="presOf" srcId="{46703E56-49E6-4E62-9010-D3D6678C0C5E}" destId="{6A6112DC-03B3-4F9C-A9B9-E3B75DBC061C}" srcOrd="1" destOrd="0" presId="urn:microsoft.com/office/officeart/2005/8/layout/process2"/>
    <dgm:cxn modelId="{0CE4A57A-C889-4E06-B3B3-AFB1001E8BF5}" type="presOf" srcId="{519C18F8-16DA-4947-88E2-439187BF4777}" destId="{141D7B7E-BB80-4AF6-A1FF-46D8F256EB5D}" srcOrd="1" destOrd="0" presId="urn:microsoft.com/office/officeart/2005/8/layout/process2"/>
    <dgm:cxn modelId="{ABA2DB4B-0358-40CB-B47D-C338B55D7A9B}" type="presOf" srcId="{BEA1FF8D-B8B0-43A0-81E0-C5D5C5CB1FC7}" destId="{F9188D1A-47F9-4631-9B65-2A710054DD8F}" srcOrd="0" destOrd="0" presId="urn:microsoft.com/office/officeart/2005/8/layout/process2"/>
    <dgm:cxn modelId="{123D4A24-E6AD-49E0-A607-7CAE55878D38}" type="presOf" srcId="{519C18F8-16DA-4947-88E2-439187BF4777}" destId="{8874E6F0-FEA1-47B3-B8B1-926040F467EF}" srcOrd="0" destOrd="0" presId="urn:microsoft.com/office/officeart/2005/8/layout/process2"/>
    <dgm:cxn modelId="{812070AE-F00F-4F36-B494-1499FDFEFBF0}" srcId="{F1D7B862-F6E3-472E-8D10-A035D55B553F}" destId="{C21958D2-CC6B-40BB-9F1C-0ED2D3909722}" srcOrd="4" destOrd="0" parTransId="{7C7B3496-8F80-45B1-A0EB-E864265C692B}" sibTransId="{4BF0DD62-4DA4-4729-B820-95E41E1A0A1A}"/>
    <dgm:cxn modelId="{B0BC49FD-6A23-4D4E-8CEA-7EDA95691171}" srcId="{F1D7B862-F6E3-472E-8D10-A035D55B553F}" destId="{CDF94BFD-26E0-4F72-B736-F47F21535AF0}" srcOrd="2" destOrd="0" parTransId="{CF42A9C4-55FC-46CB-AF4E-166B7DB2B58F}" sibTransId="{6614F3C7-340B-4606-9FF8-A091F6980529}"/>
    <dgm:cxn modelId="{316E8903-6291-45DB-9CDE-09D245E34BE2}" type="presOf" srcId="{8DF7CFF1-4557-43A8-9FF0-965087105470}" destId="{0AB4B42D-D20E-4614-B3DF-D917FEF8A5D1}" srcOrd="0" destOrd="0" presId="urn:microsoft.com/office/officeart/2005/8/layout/process2"/>
    <dgm:cxn modelId="{65A18FB4-2940-4B7C-A2DA-6E493B67AFEE}" srcId="{F1D7B862-F6E3-472E-8D10-A035D55B553F}" destId="{BEA1FF8D-B8B0-43A0-81E0-C5D5C5CB1FC7}" srcOrd="1" destOrd="0" parTransId="{70805A06-C739-4668-91D2-59FE02D249A9}" sibTransId="{938B0509-9D80-40A7-9937-329B06CD60FA}"/>
    <dgm:cxn modelId="{7AD6E002-43C7-48C9-AF35-14E1CACC8711}" srcId="{F1D7B862-F6E3-472E-8D10-A035D55B553F}" destId="{8DF7CFF1-4557-43A8-9FF0-965087105470}" srcOrd="3" destOrd="0" parTransId="{63BE58E4-B88C-4516-8A63-375ECD3166AF}" sibTransId="{519C18F8-16DA-4947-88E2-439187BF4777}"/>
    <dgm:cxn modelId="{4497148D-984E-4EE9-8C5D-A762F58D5C13}" type="presParOf" srcId="{76F37DC4-4802-436C-8207-77A0232DFBF8}" destId="{C76CC9B9-D0F6-4A73-9EB7-6C93495984E3}" srcOrd="0" destOrd="0" presId="urn:microsoft.com/office/officeart/2005/8/layout/process2"/>
    <dgm:cxn modelId="{7DD8F98A-F610-4A56-AE04-6633F6164445}" type="presParOf" srcId="{76F37DC4-4802-436C-8207-77A0232DFBF8}" destId="{5DD586F8-3784-4758-9F4A-B5B88E757352}" srcOrd="1" destOrd="0" presId="urn:microsoft.com/office/officeart/2005/8/layout/process2"/>
    <dgm:cxn modelId="{728B71F4-4BBF-4C82-92E6-527CDEC29D07}" type="presParOf" srcId="{5DD586F8-3784-4758-9F4A-B5B88E757352}" destId="{6A6112DC-03B3-4F9C-A9B9-E3B75DBC061C}" srcOrd="0" destOrd="0" presId="urn:microsoft.com/office/officeart/2005/8/layout/process2"/>
    <dgm:cxn modelId="{D53050E8-D71B-4B51-A349-70F6E6E958D9}" type="presParOf" srcId="{76F37DC4-4802-436C-8207-77A0232DFBF8}" destId="{F9188D1A-47F9-4631-9B65-2A710054DD8F}" srcOrd="2" destOrd="0" presId="urn:microsoft.com/office/officeart/2005/8/layout/process2"/>
    <dgm:cxn modelId="{E935884E-195D-4396-8A6B-EAC4241C2C47}" type="presParOf" srcId="{76F37DC4-4802-436C-8207-77A0232DFBF8}" destId="{7DC258CD-0F2B-4DE8-9C7B-446AA57A564D}" srcOrd="3" destOrd="0" presId="urn:microsoft.com/office/officeart/2005/8/layout/process2"/>
    <dgm:cxn modelId="{BF08FE0E-279E-480E-A9CA-17AFD60FD7EB}" type="presParOf" srcId="{7DC258CD-0F2B-4DE8-9C7B-446AA57A564D}" destId="{B6484011-CEBA-4D2A-B2BA-58DED271FB22}" srcOrd="0" destOrd="0" presId="urn:microsoft.com/office/officeart/2005/8/layout/process2"/>
    <dgm:cxn modelId="{9C269A3C-EB4D-43B2-9314-68DD214BEC89}" type="presParOf" srcId="{76F37DC4-4802-436C-8207-77A0232DFBF8}" destId="{646DF33D-7129-4843-AF78-17E662770AD2}" srcOrd="4" destOrd="0" presId="urn:microsoft.com/office/officeart/2005/8/layout/process2"/>
    <dgm:cxn modelId="{3956DA49-9E78-45AC-8940-2B78124045D6}" type="presParOf" srcId="{76F37DC4-4802-436C-8207-77A0232DFBF8}" destId="{D92761C9-8C9C-4396-832E-F72F8F66AE04}" srcOrd="5" destOrd="0" presId="urn:microsoft.com/office/officeart/2005/8/layout/process2"/>
    <dgm:cxn modelId="{F92C7DDF-8888-48B7-9255-E59A1465AC5B}" type="presParOf" srcId="{D92761C9-8C9C-4396-832E-F72F8F66AE04}" destId="{5AC1DBFD-6D57-406B-B5EA-BE8BD3362209}" srcOrd="0" destOrd="0" presId="urn:microsoft.com/office/officeart/2005/8/layout/process2"/>
    <dgm:cxn modelId="{AC38E79B-AAB0-4AC1-B6E5-AA1350F2021E}" type="presParOf" srcId="{76F37DC4-4802-436C-8207-77A0232DFBF8}" destId="{0AB4B42D-D20E-4614-B3DF-D917FEF8A5D1}" srcOrd="6" destOrd="0" presId="urn:microsoft.com/office/officeart/2005/8/layout/process2"/>
    <dgm:cxn modelId="{C0BB0B4C-2744-4469-9628-3EEB2B7F00F9}" type="presParOf" srcId="{76F37DC4-4802-436C-8207-77A0232DFBF8}" destId="{8874E6F0-FEA1-47B3-B8B1-926040F467EF}" srcOrd="7" destOrd="0" presId="urn:microsoft.com/office/officeart/2005/8/layout/process2"/>
    <dgm:cxn modelId="{874E33DA-611A-4AF1-B65E-8C10925DB9B2}" type="presParOf" srcId="{8874E6F0-FEA1-47B3-B8B1-926040F467EF}" destId="{141D7B7E-BB80-4AF6-A1FF-46D8F256EB5D}" srcOrd="0" destOrd="0" presId="urn:microsoft.com/office/officeart/2005/8/layout/process2"/>
    <dgm:cxn modelId="{B2DC9DAA-A698-422C-87D1-7B92286F6471}" type="presParOf" srcId="{76F37DC4-4802-436C-8207-77A0232DFBF8}" destId="{C69C48BF-83B0-4283-8358-5035E99E5017}"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6CC9B9-D0F6-4A73-9EB7-6C93495984E3}">
      <dsp:nvSpPr>
        <dsp:cNvPr id="0" name=""/>
        <dsp:cNvSpPr/>
      </dsp:nvSpPr>
      <dsp:spPr>
        <a:xfrm>
          <a:off x="433053" y="518"/>
          <a:ext cx="1091901" cy="606612"/>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he-IL" sz="2600" b="1" kern="1200" dirty="0">
              <a:solidFill>
                <a:schemeClr val="tx1"/>
              </a:solidFill>
              <a:latin typeface="Tahoma" panose="020B0604030504040204" pitchFamily="34" charset="0"/>
              <a:ea typeface="Tahoma" panose="020B0604030504040204" pitchFamily="34" charset="0"/>
              <a:cs typeface="Tahoma" panose="020B0604030504040204" pitchFamily="34" charset="0"/>
            </a:rPr>
            <a:t>בקר</a:t>
          </a:r>
        </a:p>
      </dsp:txBody>
      <dsp:txXfrm>
        <a:off x="450820" y="18285"/>
        <a:ext cx="1056367" cy="571078"/>
      </dsp:txXfrm>
    </dsp:sp>
    <dsp:sp modelId="{5DD586F8-3784-4758-9F4A-B5B88E757352}">
      <dsp:nvSpPr>
        <dsp:cNvPr id="0" name=""/>
        <dsp:cNvSpPr/>
      </dsp:nvSpPr>
      <dsp:spPr>
        <a:xfrm rot="5400000">
          <a:off x="865264" y="622295"/>
          <a:ext cx="227479" cy="272975"/>
        </a:xfrm>
        <a:prstGeom prst="righ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he-IL" sz="1100" b="1" kern="120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rot="-5400000">
        <a:off x="897111" y="645043"/>
        <a:ext cx="163785" cy="159235"/>
      </dsp:txXfrm>
    </dsp:sp>
    <dsp:sp modelId="{F9188D1A-47F9-4631-9B65-2A710054DD8F}">
      <dsp:nvSpPr>
        <dsp:cNvPr id="0" name=""/>
        <dsp:cNvSpPr/>
      </dsp:nvSpPr>
      <dsp:spPr>
        <a:xfrm>
          <a:off x="433053" y="910436"/>
          <a:ext cx="1091901" cy="606612"/>
        </a:xfrm>
        <a:prstGeom prst="roundRect">
          <a:avLst>
            <a:gd name="adj" fmla="val 10000"/>
          </a:avLst>
        </a:prstGeom>
        <a:gradFill rotWithShape="0">
          <a:gsLst>
            <a:gs pos="0">
              <a:schemeClr val="accent4">
                <a:hueOff val="2450223"/>
                <a:satOff val="-10194"/>
                <a:lumOff val="2402"/>
                <a:alphaOff val="0"/>
                <a:satMod val="103000"/>
                <a:lumMod val="102000"/>
                <a:tint val="94000"/>
              </a:schemeClr>
            </a:gs>
            <a:gs pos="50000">
              <a:schemeClr val="accent4">
                <a:hueOff val="2450223"/>
                <a:satOff val="-10194"/>
                <a:lumOff val="2402"/>
                <a:alphaOff val="0"/>
                <a:satMod val="110000"/>
                <a:lumMod val="100000"/>
                <a:shade val="100000"/>
              </a:schemeClr>
            </a:gs>
            <a:gs pos="100000">
              <a:schemeClr val="accent4">
                <a:hueOff val="2450223"/>
                <a:satOff val="-10194"/>
                <a:lumOff val="240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he-IL" sz="2600" b="1" kern="1200" dirty="0">
              <a:solidFill>
                <a:schemeClr val="tx1"/>
              </a:solidFill>
              <a:latin typeface="Tahoma" panose="020B0604030504040204" pitchFamily="34" charset="0"/>
              <a:ea typeface="Tahoma" panose="020B0604030504040204" pitchFamily="34" charset="0"/>
              <a:cs typeface="Tahoma" panose="020B0604030504040204" pitchFamily="34" charset="0"/>
            </a:rPr>
            <a:t>חזיר</a:t>
          </a:r>
        </a:p>
      </dsp:txBody>
      <dsp:txXfrm>
        <a:off x="450820" y="928203"/>
        <a:ext cx="1056367" cy="571078"/>
      </dsp:txXfrm>
    </dsp:sp>
    <dsp:sp modelId="{7DC258CD-0F2B-4DE8-9C7B-446AA57A564D}">
      <dsp:nvSpPr>
        <dsp:cNvPr id="0" name=""/>
        <dsp:cNvSpPr/>
      </dsp:nvSpPr>
      <dsp:spPr>
        <a:xfrm rot="5400000">
          <a:off x="865264" y="1532213"/>
          <a:ext cx="227479" cy="272975"/>
        </a:xfrm>
        <a:prstGeom prst="rightArrow">
          <a:avLst>
            <a:gd name="adj1" fmla="val 60000"/>
            <a:gd name="adj2" fmla="val 50000"/>
          </a:avLst>
        </a:prstGeom>
        <a:gradFill rotWithShape="0">
          <a:gsLst>
            <a:gs pos="0">
              <a:schemeClr val="accent4">
                <a:hueOff val="3266964"/>
                <a:satOff val="-13592"/>
                <a:lumOff val="3203"/>
                <a:alphaOff val="0"/>
                <a:satMod val="103000"/>
                <a:lumMod val="102000"/>
                <a:tint val="94000"/>
              </a:schemeClr>
            </a:gs>
            <a:gs pos="50000">
              <a:schemeClr val="accent4">
                <a:hueOff val="3266964"/>
                <a:satOff val="-13592"/>
                <a:lumOff val="3203"/>
                <a:alphaOff val="0"/>
                <a:satMod val="110000"/>
                <a:lumMod val="100000"/>
                <a:shade val="100000"/>
              </a:schemeClr>
            </a:gs>
            <a:gs pos="100000">
              <a:schemeClr val="accent4">
                <a:hueOff val="3266964"/>
                <a:satOff val="-13592"/>
                <a:lumOff val="3203"/>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he-IL" sz="1100" b="1" kern="120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rot="-5400000">
        <a:off x="897111" y="1554961"/>
        <a:ext cx="163785" cy="159235"/>
      </dsp:txXfrm>
    </dsp:sp>
    <dsp:sp modelId="{646DF33D-7129-4843-AF78-17E662770AD2}">
      <dsp:nvSpPr>
        <dsp:cNvPr id="0" name=""/>
        <dsp:cNvSpPr/>
      </dsp:nvSpPr>
      <dsp:spPr>
        <a:xfrm>
          <a:off x="433053" y="1820354"/>
          <a:ext cx="1091901" cy="606612"/>
        </a:xfrm>
        <a:prstGeom prst="roundRect">
          <a:avLst>
            <a:gd name="adj" fmla="val 10000"/>
          </a:avLst>
        </a:prstGeom>
        <a:gradFill rotWithShape="0">
          <a:gsLst>
            <a:gs pos="0">
              <a:schemeClr val="accent4">
                <a:hueOff val="4900445"/>
                <a:satOff val="-20388"/>
                <a:lumOff val="4804"/>
                <a:alphaOff val="0"/>
                <a:satMod val="103000"/>
                <a:lumMod val="102000"/>
                <a:tint val="94000"/>
              </a:schemeClr>
            </a:gs>
            <a:gs pos="50000">
              <a:schemeClr val="accent4">
                <a:hueOff val="4900445"/>
                <a:satOff val="-20388"/>
                <a:lumOff val="4804"/>
                <a:alphaOff val="0"/>
                <a:satMod val="110000"/>
                <a:lumMod val="100000"/>
                <a:shade val="100000"/>
              </a:schemeClr>
            </a:gs>
            <a:gs pos="100000">
              <a:schemeClr val="accent4">
                <a:hueOff val="4900445"/>
                <a:satOff val="-20388"/>
                <a:lumOff val="480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he-IL" sz="2600" b="1" kern="1200" dirty="0">
              <a:solidFill>
                <a:schemeClr val="tx1"/>
              </a:solidFill>
              <a:latin typeface="Tahoma" panose="020B0604030504040204" pitchFamily="34" charset="0"/>
              <a:ea typeface="Tahoma" panose="020B0604030504040204" pitchFamily="34" charset="0"/>
              <a:cs typeface="Tahoma" panose="020B0604030504040204" pitchFamily="34" charset="0"/>
            </a:rPr>
            <a:t>כבש</a:t>
          </a:r>
        </a:p>
      </dsp:txBody>
      <dsp:txXfrm>
        <a:off x="450820" y="1838121"/>
        <a:ext cx="1056367" cy="571078"/>
      </dsp:txXfrm>
    </dsp:sp>
    <dsp:sp modelId="{D92761C9-8C9C-4396-832E-F72F8F66AE04}">
      <dsp:nvSpPr>
        <dsp:cNvPr id="0" name=""/>
        <dsp:cNvSpPr/>
      </dsp:nvSpPr>
      <dsp:spPr>
        <a:xfrm rot="5400000">
          <a:off x="865264" y="2442131"/>
          <a:ext cx="227479" cy="272975"/>
        </a:xfrm>
        <a:prstGeom prst="rightArrow">
          <a:avLst>
            <a:gd name="adj1" fmla="val 60000"/>
            <a:gd name="adj2" fmla="val 50000"/>
          </a:avLst>
        </a:prstGeom>
        <a:gradFill rotWithShape="0">
          <a:gsLst>
            <a:gs pos="0">
              <a:schemeClr val="accent4">
                <a:hueOff val="6533927"/>
                <a:satOff val="-27185"/>
                <a:lumOff val="6405"/>
                <a:alphaOff val="0"/>
                <a:satMod val="103000"/>
                <a:lumMod val="102000"/>
                <a:tint val="94000"/>
              </a:schemeClr>
            </a:gs>
            <a:gs pos="50000">
              <a:schemeClr val="accent4">
                <a:hueOff val="6533927"/>
                <a:satOff val="-27185"/>
                <a:lumOff val="6405"/>
                <a:alphaOff val="0"/>
                <a:satMod val="110000"/>
                <a:lumMod val="100000"/>
                <a:shade val="100000"/>
              </a:schemeClr>
            </a:gs>
            <a:gs pos="100000">
              <a:schemeClr val="accent4">
                <a:hueOff val="6533927"/>
                <a:satOff val="-27185"/>
                <a:lumOff val="6405"/>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he-IL" sz="1100" b="1" kern="120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rot="-5400000">
        <a:off x="897111" y="2464879"/>
        <a:ext cx="163785" cy="159235"/>
      </dsp:txXfrm>
    </dsp:sp>
    <dsp:sp modelId="{0AB4B42D-D20E-4614-B3DF-D917FEF8A5D1}">
      <dsp:nvSpPr>
        <dsp:cNvPr id="0" name=""/>
        <dsp:cNvSpPr/>
      </dsp:nvSpPr>
      <dsp:spPr>
        <a:xfrm>
          <a:off x="433053" y="2730272"/>
          <a:ext cx="1091901" cy="606612"/>
        </a:xfrm>
        <a:prstGeom prst="roundRect">
          <a:avLst>
            <a:gd name="adj" fmla="val 10000"/>
          </a:avLst>
        </a:prstGeom>
        <a:gradFill rotWithShape="0">
          <a:gsLst>
            <a:gs pos="0">
              <a:schemeClr val="accent4">
                <a:hueOff val="7350668"/>
                <a:satOff val="-30583"/>
                <a:lumOff val="7206"/>
                <a:alphaOff val="0"/>
                <a:satMod val="103000"/>
                <a:lumMod val="102000"/>
                <a:tint val="94000"/>
              </a:schemeClr>
            </a:gs>
            <a:gs pos="50000">
              <a:schemeClr val="accent4">
                <a:hueOff val="7350668"/>
                <a:satOff val="-30583"/>
                <a:lumOff val="7206"/>
                <a:alphaOff val="0"/>
                <a:satMod val="110000"/>
                <a:lumMod val="100000"/>
                <a:shade val="100000"/>
              </a:schemeClr>
            </a:gs>
            <a:gs pos="100000">
              <a:schemeClr val="accent4">
                <a:hueOff val="7350668"/>
                <a:satOff val="-30583"/>
                <a:lumOff val="7206"/>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he-IL" sz="2600" b="1" kern="1200" dirty="0">
              <a:solidFill>
                <a:schemeClr val="tx1"/>
              </a:solidFill>
              <a:latin typeface="Tahoma" panose="020B0604030504040204" pitchFamily="34" charset="0"/>
              <a:ea typeface="Tahoma" panose="020B0604030504040204" pitchFamily="34" charset="0"/>
              <a:cs typeface="Tahoma" panose="020B0604030504040204" pitchFamily="34" charset="0"/>
            </a:rPr>
            <a:t>עוף</a:t>
          </a:r>
        </a:p>
      </dsp:txBody>
      <dsp:txXfrm>
        <a:off x="450820" y="2748039"/>
        <a:ext cx="1056367" cy="571078"/>
      </dsp:txXfrm>
    </dsp:sp>
    <dsp:sp modelId="{8874E6F0-FEA1-47B3-B8B1-926040F467EF}">
      <dsp:nvSpPr>
        <dsp:cNvPr id="0" name=""/>
        <dsp:cNvSpPr/>
      </dsp:nvSpPr>
      <dsp:spPr>
        <a:xfrm rot="5400000">
          <a:off x="865264" y="3352049"/>
          <a:ext cx="227479" cy="272975"/>
        </a:xfrm>
        <a:prstGeom prst="rightArrow">
          <a:avLst>
            <a:gd name="adj1" fmla="val 60000"/>
            <a:gd name="adj2" fmla="val 50000"/>
          </a:avLst>
        </a:prstGeom>
        <a:gradFill rotWithShape="0">
          <a:gsLst>
            <a:gs pos="0">
              <a:schemeClr val="accent4">
                <a:hueOff val="9800891"/>
                <a:satOff val="-40777"/>
                <a:lumOff val="9608"/>
                <a:alphaOff val="0"/>
                <a:satMod val="103000"/>
                <a:lumMod val="102000"/>
                <a:tint val="94000"/>
              </a:schemeClr>
            </a:gs>
            <a:gs pos="50000">
              <a:schemeClr val="accent4">
                <a:hueOff val="9800891"/>
                <a:satOff val="-40777"/>
                <a:lumOff val="9608"/>
                <a:alphaOff val="0"/>
                <a:satMod val="110000"/>
                <a:lumMod val="100000"/>
                <a:shade val="100000"/>
              </a:schemeClr>
            </a:gs>
            <a:gs pos="100000">
              <a:schemeClr val="accent4">
                <a:hueOff val="9800891"/>
                <a:satOff val="-40777"/>
                <a:lumOff val="9608"/>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he-IL" sz="1100" b="1" kern="120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rot="-5400000">
        <a:off x="897111" y="3374797"/>
        <a:ext cx="163785" cy="159235"/>
      </dsp:txXfrm>
    </dsp:sp>
    <dsp:sp modelId="{C69C48BF-83B0-4283-8358-5035E99E5017}">
      <dsp:nvSpPr>
        <dsp:cNvPr id="0" name=""/>
        <dsp:cNvSpPr/>
      </dsp:nvSpPr>
      <dsp:spPr>
        <a:xfrm>
          <a:off x="433053" y="3640190"/>
          <a:ext cx="1091901" cy="606612"/>
        </a:xfrm>
        <a:prstGeom prst="roundRect">
          <a:avLst>
            <a:gd name="adj" fmla="val 10000"/>
          </a:avLst>
        </a:prstGeom>
        <a:gradFill rotWithShape="0">
          <a:gsLst>
            <a:gs pos="0">
              <a:schemeClr val="accent4">
                <a:hueOff val="9800891"/>
                <a:satOff val="-40777"/>
                <a:lumOff val="9608"/>
                <a:alphaOff val="0"/>
                <a:satMod val="103000"/>
                <a:lumMod val="102000"/>
                <a:tint val="94000"/>
              </a:schemeClr>
            </a:gs>
            <a:gs pos="50000">
              <a:schemeClr val="accent4">
                <a:hueOff val="9800891"/>
                <a:satOff val="-40777"/>
                <a:lumOff val="9608"/>
                <a:alphaOff val="0"/>
                <a:satMod val="110000"/>
                <a:lumMod val="100000"/>
                <a:shade val="100000"/>
              </a:schemeClr>
            </a:gs>
            <a:gs pos="100000">
              <a:schemeClr val="accent4">
                <a:hueOff val="9800891"/>
                <a:satOff val="-40777"/>
                <a:lumOff val="960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he-IL" sz="2600" b="1" kern="1200" dirty="0">
              <a:solidFill>
                <a:schemeClr val="tx1"/>
              </a:solidFill>
              <a:latin typeface="Tahoma" panose="020B0604030504040204" pitchFamily="34" charset="0"/>
              <a:ea typeface="Tahoma" panose="020B0604030504040204" pitchFamily="34" charset="0"/>
              <a:cs typeface="Tahoma" panose="020B0604030504040204" pitchFamily="34" charset="0"/>
            </a:rPr>
            <a:t>סוס</a:t>
          </a:r>
        </a:p>
      </dsp:txBody>
      <dsp:txXfrm>
        <a:off x="450820" y="3657957"/>
        <a:ext cx="1056367" cy="571078"/>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36E07-E76F-49F0-B617-2D929B3C2E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he-IL"/>
          </a:p>
        </p:txBody>
      </p:sp>
      <p:sp>
        <p:nvSpPr>
          <p:cNvPr id="3" name="Subtitle 2">
            <a:extLst>
              <a:ext uri="{FF2B5EF4-FFF2-40B4-BE49-F238E27FC236}">
                <a16:creationId xmlns:a16="http://schemas.microsoft.com/office/drawing/2014/main" id="{74AE67C1-DE4F-43D8-BD05-BCC7A28063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he-IL"/>
          </a:p>
        </p:txBody>
      </p:sp>
      <p:sp>
        <p:nvSpPr>
          <p:cNvPr id="4" name="Date Placeholder 3">
            <a:extLst>
              <a:ext uri="{FF2B5EF4-FFF2-40B4-BE49-F238E27FC236}">
                <a16:creationId xmlns:a16="http://schemas.microsoft.com/office/drawing/2014/main" id="{283E10D0-23C4-4255-8602-9BACB78EC24C}"/>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5" name="Footer Placeholder 4">
            <a:extLst>
              <a:ext uri="{FF2B5EF4-FFF2-40B4-BE49-F238E27FC236}">
                <a16:creationId xmlns:a16="http://schemas.microsoft.com/office/drawing/2014/main" id="{1F211F7B-F89A-4563-A02B-358A07EF07DC}"/>
              </a:ext>
            </a:extLst>
          </p:cNvPr>
          <p:cNvSpPr>
            <a:spLocks noGrp="1"/>
          </p:cNvSpPr>
          <p:nvPr>
            <p:ph type="ftr" sz="quarter" idx="11"/>
          </p:nvPr>
        </p:nvSpPr>
        <p:spPr/>
        <p:txBody>
          <a:bodyPr/>
          <a:lstStyle/>
          <a:p>
            <a:endParaRPr lang="he-IL"/>
          </a:p>
        </p:txBody>
      </p:sp>
      <p:sp>
        <p:nvSpPr>
          <p:cNvPr id="6" name="Slide Number Placeholder 5">
            <a:extLst>
              <a:ext uri="{FF2B5EF4-FFF2-40B4-BE49-F238E27FC236}">
                <a16:creationId xmlns:a16="http://schemas.microsoft.com/office/drawing/2014/main" id="{764A2D2A-E894-4A8F-B3EE-4200369E787C}"/>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2481577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4ABE5-D1D2-45AE-B10A-E6DCAAB1C604}"/>
              </a:ext>
            </a:extLst>
          </p:cNvPr>
          <p:cNvSpPr>
            <a:spLocks noGrp="1"/>
          </p:cNvSpPr>
          <p:nvPr>
            <p:ph type="title"/>
          </p:nvPr>
        </p:nvSpPr>
        <p:spPr/>
        <p:txBody>
          <a:bodyPr/>
          <a:lstStyle/>
          <a:p>
            <a:r>
              <a:rPr lang="en-US"/>
              <a:t>Click to edit Master title style</a:t>
            </a:r>
            <a:endParaRPr lang="he-IL"/>
          </a:p>
        </p:txBody>
      </p:sp>
      <p:sp>
        <p:nvSpPr>
          <p:cNvPr id="3" name="Vertical Text Placeholder 2">
            <a:extLst>
              <a:ext uri="{FF2B5EF4-FFF2-40B4-BE49-F238E27FC236}">
                <a16:creationId xmlns:a16="http://schemas.microsoft.com/office/drawing/2014/main" id="{8DC22733-AC83-4B7C-914C-B0E8430DAD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a:extLst>
              <a:ext uri="{FF2B5EF4-FFF2-40B4-BE49-F238E27FC236}">
                <a16:creationId xmlns:a16="http://schemas.microsoft.com/office/drawing/2014/main" id="{B192F70B-1DAF-47A7-B225-CF7F81D66D6E}"/>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5" name="Footer Placeholder 4">
            <a:extLst>
              <a:ext uri="{FF2B5EF4-FFF2-40B4-BE49-F238E27FC236}">
                <a16:creationId xmlns:a16="http://schemas.microsoft.com/office/drawing/2014/main" id="{34EFACD1-C1A2-41B1-9677-C9C2EAA27182}"/>
              </a:ext>
            </a:extLst>
          </p:cNvPr>
          <p:cNvSpPr>
            <a:spLocks noGrp="1"/>
          </p:cNvSpPr>
          <p:nvPr>
            <p:ph type="ftr" sz="quarter" idx="11"/>
          </p:nvPr>
        </p:nvSpPr>
        <p:spPr/>
        <p:txBody>
          <a:bodyPr/>
          <a:lstStyle/>
          <a:p>
            <a:endParaRPr lang="he-IL"/>
          </a:p>
        </p:txBody>
      </p:sp>
      <p:sp>
        <p:nvSpPr>
          <p:cNvPr id="6" name="Slide Number Placeholder 5">
            <a:extLst>
              <a:ext uri="{FF2B5EF4-FFF2-40B4-BE49-F238E27FC236}">
                <a16:creationId xmlns:a16="http://schemas.microsoft.com/office/drawing/2014/main" id="{80FC0E3F-64DE-425B-B4ED-26F12AF6BD37}"/>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2918295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CC7FD9-EBED-4D84-8796-5A424AE8268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he-IL"/>
          </a:p>
        </p:txBody>
      </p:sp>
      <p:sp>
        <p:nvSpPr>
          <p:cNvPr id="3" name="Vertical Text Placeholder 2">
            <a:extLst>
              <a:ext uri="{FF2B5EF4-FFF2-40B4-BE49-F238E27FC236}">
                <a16:creationId xmlns:a16="http://schemas.microsoft.com/office/drawing/2014/main" id="{69D9752B-9088-4D68-852E-55A91DDE499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a:extLst>
              <a:ext uri="{FF2B5EF4-FFF2-40B4-BE49-F238E27FC236}">
                <a16:creationId xmlns:a16="http://schemas.microsoft.com/office/drawing/2014/main" id="{47572D77-A399-465D-BE7E-F084CF8FFAD9}"/>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5" name="Footer Placeholder 4">
            <a:extLst>
              <a:ext uri="{FF2B5EF4-FFF2-40B4-BE49-F238E27FC236}">
                <a16:creationId xmlns:a16="http://schemas.microsoft.com/office/drawing/2014/main" id="{00B42B2D-F429-44F4-88E7-063F5A2DD610}"/>
              </a:ext>
            </a:extLst>
          </p:cNvPr>
          <p:cNvSpPr>
            <a:spLocks noGrp="1"/>
          </p:cNvSpPr>
          <p:nvPr>
            <p:ph type="ftr" sz="quarter" idx="11"/>
          </p:nvPr>
        </p:nvSpPr>
        <p:spPr/>
        <p:txBody>
          <a:bodyPr/>
          <a:lstStyle/>
          <a:p>
            <a:endParaRPr lang="he-IL"/>
          </a:p>
        </p:txBody>
      </p:sp>
      <p:sp>
        <p:nvSpPr>
          <p:cNvPr id="6" name="Slide Number Placeholder 5">
            <a:extLst>
              <a:ext uri="{FF2B5EF4-FFF2-40B4-BE49-F238E27FC236}">
                <a16:creationId xmlns:a16="http://schemas.microsoft.com/office/drawing/2014/main" id="{B2BFEE2E-DE7F-4A4F-9803-4812EBD1CE5A}"/>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3348768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BCDAC-291E-4E88-8654-3AA0184D6798}"/>
              </a:ext>
            </a:extLst>
          </p:cNvPr>
          <p:cNvSpPr>
            <a:spLocks noGrp="1"/>
          </p:cNvSpPr>
          <p:nvPr>
            <p:ph type="title"/>
          </p:nvPr>
        </p:nvSpPr>
        <p:spPr/>
        <p:txBody>
          <a:bodyPr/>
          <a:lstStyle/>
          <a:p>
            <a:r>
              <a:rPr lang="en-US"/>
              <a:t>Click to edit Master title style</a:t>
            </a:r>
            <a:endParaRPr lang="he-IL"/>
          </a:p>
        </p:txBody>
      </p:sp>
      <p:sp>
        <p:nvSpPr>
          <p:cNvPr id="3" name="Content Placeholder 2">
            <a:extLst>
              <a:ext uri="{FF2B5EF4-FFF2-40B4-BE49-F238E27FC236}">
                <a16:creationId xmlns:a16="http://schemas.microsoft.com/office/drawing/2014/main" id="{D2DB94E1-DAD8-4682-945D-6324F03BEC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a:extLst>
              <a:ext uri="{FF2B5EF4-FFF2-40B4-BE49-F238E27FC236}">
                <a16:creationId xmlns:a16="http://schemas.microsoft.com/office/drawing/2014/main" id="{5D4C4D96-AF84-4A4C-A7D9-C5C6AA506E2F}"/>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5" name="Footer Placeholder 4">
            <a:extLst>
              <a:ext uri="{FF2B5EF4-FFF2-40B4-BE49-F238E27FC236}">
                <a16:creationId xmlns:a16="http://schemas.microsoft.com/office/drawing/2014/main" id="{3B781EB5-A2CC-488D-894F-09ABAD1B490B}"/>
              </a:ext>
            </a:extLst>
          </p:cNvPr>
          <p:cNvSpPr>
            <a:spLocks noGrp="1"/>
          </p:cNvSpPr>
          <p:nvPr>
            <p:ph type="ftr" sz="quarter" idx="11"/>
          </p:nvPr>
        </p:nvSpPr>
        <p:spPr/>
        <p:txBody>
          <a:bodyPr/>
          <a:lstStyle/>
          <a:p>
            <a:endParaRPr lang="he-IL"/>
          </a:p>
        </p:txBody>
      </p:sp>
      <p:sp>
        <p:nvSpPr>
          <p:cNvPr id="6" name="Slide Number Placeholder 5">
            <a:extLst>
              <a:ext uri="{FF2B5EF4-FFF2-40B4-BE49-F238E27FC236}">
                <a16:creationId xmlns:a16="http://schemas.microsoft.com/office/drawing/2014/main" id="{203F4A4B-0192-466A-AF40-FA88E9F1E3D8}"/>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2950859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C79BB-B35C-47B2-9836-462DD4632C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he-IL"/>
          </a:p>
        </p:txBody>
      </p:sp>
      <p:sp>
        <p:nvSpPr>
          <p:cNvPr id="3" name="Text Placeholder 2">
            <a:extLst>
              <a:ext uri="{FF2B5EF4-FFF2-40B4-BE49-F238E27FC236}">
                <a16:creationId xmlns:a16="http://schemas.microsoft.com/office/drawing/2014/main" id="{384FAF0D-8EAF-49B9-9B26-BA9145C35B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3E1A2A-5B4B-4F57-AF7C-D7EB275A342F}"/>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5" name="Footer Placeholder 4">
            <a:extLst>
              <a:ext uri="{FF2B5EF4-FFF2-40B4-BE49-F238E27FC236}">
                <a16:creationId xmlns:a16="http://schemas.microsoft.com/office/drawing/2014/main" id="{64385D09-1037-4BB3-86D3-A2F8C66FCEB0}"/>
              </a:ext>
            </a:extLst>
          </p:cNvPr>
          <p:cNvSpPr>
            <a:spLocks noGrp="1"/>
          </p:cNvSpPr>
          <p:nvPr>
            <p:ph type="ftr" sz="quarter" idx="11"/>
          </p:nvPr>
        </p:nvSpPr>
        <p:spPr/>
        <p:txBody>
          <a:bodyPr/>
          <a:lstStyle/>
          <a:p>
            <a:endParaRPr lang="he-IL"/>
          </a:p>
        </p:txBody>
      </p:sp>
      <p:sp>
        <p:nvSpPr>
          <p:cNvPr id="6" name="Slide Number Placeholder 5">
            <a:extLst>
              <a:ext uri="{FF2B5EF4-FFF2-40B4-BE49-F238E27FC236}">
                <a16:creationId xmlns:a16="http://schemas.microsoft.com/office/drawing/2014/main" id="{D1BC903B-7C86-494F-A715-9689DB1F30E8}"/>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3223324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3EABE-5109-4461-B78A-4DC20847C45C}"/>
              </a:ext>
            </a:extLst>
          </p:cNvPr>
          <p:cNvSpPr>
            <a:spLocks noGrp="1"/>
          </p:cNvSpPr>
          <p:nvPr>
            <p:ph type="title"/>
          </p:nvPr>
        </p:nvSpPr>
        <p:spPr/>
        <p:txBody>
          <a:bodyPr/>
          <a:lstStyle/>
          <a:p>
            <a:r>
              <a:rPr lang="en-US"/>
              <a:t>Click to edit Master title style</a:t>
            </a:r>
            <a:endParaRPr lang="he-IL"/>
          </a:p>
        </p:txBody>
      </p:sp>
      <p:sp>
        <p:nvSpPr>
          <p:cNvPr id="3" name="Content Placeholder 2">
            <a:extLst>
              <a:ext uri="{FF2B5EF4-FFF2-40B4-BE49-F238E27FC236}">
                <a16:creationId xmlns:a16="http://schemas.microsoft.com/office/drawing/2014/main" id="{8D794AFA-8F8C-4410-B945-917EAAEEA0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Content Placeholder 3">
            <a:extLst>
              <a:ext uri="{FF2B5EF4-FFF2-40B4-BE49-F238E27FC236}">
                <a16:creationId xmlns:a16="http://schemas.microsoft.com/office/drawing/2014/main" id="{74F3A26E-FAC7-4B0A-B07C-FD77448AA7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Date Placeholder 4">
            <a:extLst>
              <a:ext uri="{FF2B5EF4-FFF2-40B4-BE49-F238E27FC236}">
                <a16:creationId xmlns:a16="http://schemas.microsoft.com/office/drawing/2014/main" id="{8191CF04-D5BD-4163-987A-F71BB179B8B9}"/>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6" name="Footer Placeholder 5">
            <a:extLst>
              <a:ext uri="{FF2B5EF4-FFF2-40B4-BE49-F238E27FC236}">
                <a16:creationId xmlns:a16="http://schemas.microsoft.com/office/drawing/2014/main" id="{E7CA70AD-9A6F-4F72-BBD3-F522655B89E8}"/>
              </a:ext>
            </a:extLst>
          </p:cNvPr>
          <p:cNvSpPr>
            <a:spLocks noGrp="1"/>
          </p:cNvSpPr>
          <p:nvPr>
            <p:ph type="ftr" sz="quarter" idx="11"/>
          </p:nvPr>
        </p:nvSpPr>
        <p:spPr/>
        <p:txBody>
          <a:bodyPr/>
          <a:lstStyle/>
          <a:p>
            <a:endParaRPr lang="he-IL"/>
          </a:p>
        </p:txBody>
      </p:sp>
      <p:sp>
        <p:nvSpPr>
          <p:cNvPr id="7" name="Slide Number Placeholder 6">
            <a:extLst>
              <a:ext uri="{FF2B5EF4-FFF2-40B4-BE49-F238E27FC236}">
                <a16:creationId xmlns:a16="http://schemas.microsoft.com/office/drawing/2014/main" id="{5BDB5803-D49A-463D-932A-4FCEB584BCED}"/>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1864476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B346E-D5FA-4670-A969-597E074A3439}"/>
              </a:ext>
            </a:extLst>
          </p:cNvPr>
          <p:cNvSpPr>
            <a:spLocks noGrp="1"/>
          </p:cNvSpPr>
          <p:nvPr>
            <p:ph type="title"/>
          </p:nvPr>
        </p:nvSpPr>
        <p:spPr>
          <a:xfrm>
            <a:off x="839788" y="365125"/>
            <a:ext cx="10515600" cy="1325563"/>
          </a:xfrm>
        </p:spPr>
        <p:txBody>
          <a:bodyPr/>
          <a:lstStyle/>
          <a:p>
            <a:r>
              <a:rPr lang="en-US"/>
              <a:t>Click to edit Master title style</a:t>
            </a:r>
            <a:endParaRPr lang="he-IL"/>
          </a:p>
        </p:txBody>
      </p:sp>
      <p:sp>
        <p:nvSpPr>
          <p:cNvPr id="3" name="Text Placeholder 2">
            <a:extLst>
              <a:ext uri="{FF2B5EF4-FFF2-40B4-BE49-F238E27FC236}">
                <a16:creationId xmlns:a16="http://schemas.microsoft.com/office/drawing/2014/main" id="{878C4827-FC0C-4B60-BE7A-45A9AF167C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38EDCE-907E-41E3-BB07-7BACEB7704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Text Placeholder 4">
            <a:extLst>
              <a:ext uri="{FF2B5EF4-FFF2-40B4-BE49-F238E27FC236}">
                <a16:creationId xmlns:a16="http://schemas.microsoft.com/office/drawing/2014/main" id="{7C5D966E-1680-4445-B03C-6C0E0B96E8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E67700-5983-4277-B8F8-13B710A92E7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7" name="Date Placeholder 6">
            <a:extLst>
              <a:ext uri="{FF2B5EF4-FFF2-40B4-BE49-F238E27FC236}">
                <a16:creationId xmlns:a16="http://schemas.microsoft.com/office/drawing/2014/main" id="{84796F8C-3A38-443C-8E92-DCFDBF2D259A}"/>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8" name="Footer Placeholder 7">
            <a:extLst>
              <a:ext uri="{FF2B5EF4-FFF2-40B4-BE49-F238E27FC236}">
                <a16:creationId xmlns:a16="http://schemas.microsoft.com/office/drawing/2014/main" id="{87923048-0CBD-4081-A87D-F5F949B8E70A}"/>
              </a:ext>
            </a:extLst>
          </p:cNvPr>
          <p:cNvSpPr>
            <a:spLocks noGrp="1"/>
          </p:cNvSpPr>
          <p:nvPr>
            <p:ph type="ftr" sz="quarter" idx="11"/>
          </p:nvPr>
        </p:nvSpPr>
        <p:spPr/>
        <p:txBody>
          <a:bodyPr/>
          <a:lstStyle/>
          <a:p>
            <a:endParaRPr lang="he-IL"/>
          </a:p>
        </p:txBody>
      </p:sp>
      <p:sp>
        <p:nvSpPr>
          <p:cNvPr id="9" name="Slide Number Placeholder 8">
            <a:extLst>
              <a:ext uri="{FF2B5EF4-FFF2-40B4-BE49-F238E27FC236}">
                <a16:creationId xmlns:a16="http://schemas.microsoft.com/office/drawing/2014/main" id="{D92257B5-BE5A-45C8-AD41-7993ECED93F3}"/>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1686248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CCFD5-7B3E-4A24-A84C-42AB9B76A2DC}"/>
              </a:ext>
            </a:extLst>
          </p:cNvPr>
          <p:cNvSpPr>
            <a:spLocks noGrp="1"/>
          </p:cNvSpPr>
          <p:nvPr>
            <p:ph type="title"/>
          </p:nvPr>
        </p:nvSpPr>
        <p:spPr/>
        <p:txBody>
          <a:bodyPr/>
          <a:lstStyle/>
          <a:p>
            <a:r>
              <a:rPr lang="en-US"/>
              <a:t>Click to edit Master title style</a:t>
            </a:r>
            <a:endParaRPr lang="he-IL"/>
          </a:p>
        </p:txBody>
      </p:sp>
      <p:sp>
        <p:nvSpPr>
          <p:cNvPr id="3" name="Date Placeholder 2">
            <a:extLst>
              <a:ext uri="{FF2B5EF4-FFF2-40B4-BE49-F238E27FC236}">
                <a16:creationId xmlns:a16="http://schemas.microsoft.com/office/drawing/2014/main" id="{0C116A47-DC84-4ABD-BC99-60CB3FD4420A}"/>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4" name="Footer Placeholder 3">
            <a:extLst>
              <a:ext uri="{FF2B5EF4-FFF2-40B4-BE49-F238E27FC236}">
                <a16:creationId xmlns:a16="http://schemas.microsoft.com/office/drawing/2014/main" id="{BC029080-9CDB-4474-9446-32BE0F9F5D58}"/>
              </a:ext>
            </a:extLst>
          </p:cNvPr>
          <p:cNvSpPr>
            <a:spLocks noGrp="1"/>
          </p:cNvSpPr>
          <p:nvPr>
            <p:ph type="ftr" sz="quarter" idx="11"/>
          </p:nvPr>
        </p:nvSpPr>
        <p:spPr/>
        <p:txBody>
          <a:bodyPr/>
          <a:lstStyle/>
          <a:p>
            <a:endParaRPr lang="he-IL"/>
          </a:p>
        </p:txBody>
      </p:sp>
      <p:sp>
        <p:nvSpPr>
          <p:cNvPr id="5" name="Slide Number Placeholder 4">
            <a:extLst>
              <a:ext uri="{FF2B5EF4-FFF2-40B4-BE49-F238E27FC236}">
                <a16:creationId xmlns:a16="http://schemas.microsoft.com/office/drawing/2014/main" id="{824092C4-5463-422A-B202-2D72002E35B1}"/>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2718255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FE9818-870E-4221-A87E-236E66717FAB}"/>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3" name="Footer Placeholder 2">
            <a:extLst>
              <a:ext uri="{FF2B5EF4-FFF2-40B4-BE49-F238E27FC236}">
                <a16:creationId xmlns:a16="http://schemas.microsoft.com/office/drawing/2014/main" id="{76A6E779-3C16-4302-B152-C3477F9EEC09}"/>
              </a:ext>
            </a:extLst>
          </p:cNvPr>
          <p:cNvSpPr>
            <a:spLocks noGrp="1"/>
          </p:cNvSpPr>
          <p:nvPr>
            <p:ph type="ftr" sz="quarter" idx="11"/>
          </p:nvPr>
        </p:nvSpPr>
        <p:spPr/>
        <p:txBody>
          <a:bodyPr/>
          <a:lstStyle/>
          <a:p>
            <a:endParaRPr lang="he-IL"/>
          </a:p>
        </p:txBody>
      </p:sp>
      <p:sp>
        <p:nvSpPr>
          <p:cNvPr id="4" name="Slide Number Placeholder 3">
            <a:extLst>
              <a:ext uri="{FF2B5EF4-FFF2-40B4-BE49-F238E27FC236}">
                <a16:creationId xmlns:a16="http://schemas.microsoft.com/office/drawing/2014/main" id="{D0E79DA5-7BE1-47EE-97B6-FE3F095C18C4}"/>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392805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19E2A-674D-4F8C-81E7-0DA8312C3C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e-IL"/>
          </a:p>
        </p:txBody>
      </p:sp>
      <p:sp>
        <p:nvSpPr>
          <p:cNvPr id="3" name="Content Placeholder 2">
            <a:extLst>
              <a:ext uri="{FF2B5EF4-FFF2-40B4-BE49-F238E27FC236}">
                <a16:creationId xmlns:a16="http://schemas.microsoft.com/office/drawing/2014/main" id="{3BAE5A93-1CA1-4A10-B277-9DF48BC2BD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Text Placeholder 3">
            <a:extLst>
              <a:ext uri="{FF2B5EF4-FFF2-40B4-BE49-F238E27FC236}">
                <a16:creationId xmlns:a16="http://schemas.microsoft.com/office/drawing/2014/main" id="{A3703C34-59A1-4C1B-B284-07524B2C88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542B5-A5D0-4968-A203-BE4E85F5C76A}"/>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6" name="Footer Placeholder 5">
            <a:extLst>
              <a:ext uri="{FF2B5EF4-FFF2-40B4-BE49-F238E27FC236}">
                <a16:creationId xmlns:a16="http://schemas.microsoft.com/office/drawing/2014/main" id="{1C6FFA5F-6BBD-4C00-B37C-0EC4299ADCAC}"/>
              </a:ext>
            </a:extLst>
          </p:cNvPr>
          <p:cNvSpPr>
            <a:spLocks noGrp="1"/>
          </p:cNvSpPr>
          <p:nvPr>
            <p:ph type="ftr" sz="quarter" idx="11"/>
          </p:nvPr>
        </p:nvSpPr>
        <p:spPr/>
        <p:txBody>
          <a:bodyPr/>
          <a:lstStyle/>
          <a:p>
            <a:endParaRPr lang="he-IL"/>
          </a:p>
        </p:txBody>
      </p:sp>
      <p:sp>
        <p:nvSpPr>
          <p:cNvPr id="7" name="Slide Number Placeholder 6">
            <a:extLst>
              <a:ext uri="{FF2B5EF4-FFF2-40B4-BE49-F238E27FC236}">
                <a16:creationId xmlns:a16="http://schemas.microsoft.com/office/drawing/2014/main" id="{03D5688A-F192-4611-93F3-48BDC1A5FB08}"/>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305424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3E723-EA84-4EFF-809E-7F6CF3AC1B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e-IL"/>
          </a:p>
        </p:txBody>
      </p:sp>
      <p:sp>
        <p:nvSpPr>
          <p:cNvPr id="3" name="Picture Placeholder 2">
            <a:extLst>
              <a:ext uri="{FF2B5EF4-FFF2-40B4-BE49-F238E27FC236}">
                <a16:creationId xmlns:a16="http://schemas.microsoft.com/office/drawing/2014/main" id="{FF7D705B-797F-49FD-AE18-8A73AA8898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Text Placeholder 3">
            <a:extLst>
              <a:ext uri="{FF2B5EF4-FFF2-40B4-BE49-F238E27FC236}">
                <a16:creationId xmlns:a16="http://schemas.microsoft.com/office/drawing/2014/main" id="{98F65BD9-D7F4-445C-9E6B-C71CB0A21D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8AD43F-5EB7-4FD0-A8F0-975CC72D2C05}"/>
              </a:ext>
            </a:extLst>
          </p:cNvPr>
          <p:cNvSpPr>
            <a:spLocks noGrp="1"/>
          </p:cNvSpPr>
          <p:nvPr>
            <p:ph type="dt" sz="half" idx="10"/>
          </p:nvPr>
        </p:nvSpPr>
        <p:spPr/>
        <p:txBody>
          <a:bodyPr/>
          <a:lstStyle/>
          <a:p>
            <a:fld id="{4DDFB1F8-C61C-415D-B7A1-5C8BE114CB9A}" type="datetimeFigureOut">
              <a:rPr lang="he-IL" smtClean="0"/>
              <a:t>ה'/תשרי/תשפ"א</a:t>
            </a:fld>
            <a:endParaRPr lang="he-IL"/>
          </a:p>
        </p:txBody>
      </p:sp>
      <p:sp>
        <p:nvSpPr>
          <p:cNvPr id="6" name="Footer Placeholder 5">
            <a:extLst>
              <a:ext uri="{FF2B5EF4-FFF2-40B4-BE49-F238E27FC236}">
                <a16:creationId xmlns:a16="http://schemas.microsoft.com/office/drawing/2014/main" id="{32BEB8F2-C8DC-4FB0-8345-DB501B649AAB}"/>
              </a:ext>
            </a:extLst>
          </p:cNvPr>
          <p:cNvSpPr>
            <a:spLocks noGrp="1"/>
          </p:cNvSpPr>
          <p:nvPr>
            <p:ph type="ftr" sz="quarter" idx="11"/>
          </p:nvPr>
        </p:nvSpPr>
        <p:spPr/>
        <p:txBody>
          <a:bodyPr/>
          <a:lstStyle/>
          <a:p>
            <a:endParaRPr lang="he-IL"/>
          </a:p>
        </p:txBody>
      </p:sp>
      <p:sp>
        <p:nvSpPr>
          <p:cNvPr id="7" name="Slide Number Placeholder 6">
            <a:extLst>
              <a:ext uri="{FF2B5EF4-FFF2-40B4-BE49-F238E27FC236}">
                <a16:creationId xmlns:a16="http://schemas.microsoft.com/office/drawing/2014/main" id="{91EDF248-2394-4A8D-9307-8C485E04DCE6}"/>
              </a:ext>
            </a:extLst>
          </p:cNvPr>
          <p:cNvSpPr>
            <a:spLocks noGrp="1"/>
          </p:cNvSpPr>
          <p:nvPr>
            <p:ph type="sldNum" sz="quarter" idx="12"/>
          </p:nvPr>
        </p:nvSpPr>
        <p:spPr/>
        <p:txBody>
          <a:bodyPr/>
          <a:lstStyle/>
          <a:p>
            <a:fld id="{021FEC32-B404-4A61-BD77-B0D73021EA87}" type="slidenum">
              <a:rPr lang="he-IL" smtClean="0"/>
              <a:t>‹#›</a:t>
            </a:fld>
            <a:endParaRPr lang="he-IL"/>
          </a:p>
        </p:txBody>
      </p:sp>
    </p:spTree>
    <p:extLst>
      <p:ext uri="{BB962C8B-B14F-4D97-AF65-F5344CB8AC3E}">
        <p14:creationId xmlns:p14="http://schemas.microsoft.com/office/powerpoint/2010/main" val="3992859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E61D04-A1C4-44F4-853A-DBC124EF9E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he-IL"/>
          </a:p>
        </p:txBody>
      </p:sp>
      <p:sp>
        <p:nvSpPr>
          <p:cNvPr id="3" name="Text Placeholder 2">
            <a:extLst>
              <a:ext uri="{FF2B5EF4-FFF2-40B4-BE49-F238E27FC236}">
                <a16:creationId xmlns:a16="http://schemas.microsoft.com/office/drawing/2014/main" id="{051483D3-306F-4795-8F2C-16209AD9EB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a:extLst>
              <a:ext uri="{FF2B5EF4-FFF2-40B4-BE49-F238E27FC236}">
                <a16:creationId xmlns:a16="http://schemas.microsoft.com/office/drawing/2014/main" id="{F9F2F47D-7D0C-4C83-B4DD-61EE226202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DFB1F8-C61C-415D-B7A1-5C8BE114CB9A}" type="datetimeFigureOut">
              <a:rPr lang="he-IL" smtClean="0"/>
              <a:t>ה'/תשרי/תשפ"א</a:t>
            </a:fld>
            <a:endParaRPr lang="he-IL"/>
          </a:p>
        </p:txBody>
      </p:sp>
      <p:sp>
        <p:nvSpPr>
          <p:cNvPr id="5" name="Footer Placeholder 4">
            <a:extLst>
              <a:ext uri="{FF2B5EF4-FFF2-40B4-BE49-F238E27FC236}">
                <a16:creationId xmlns:a16="http://schemas.microsoft.com/office/drawing/2014/main" id="{59461CE9-1DEA-450C-A398-A87B4120A4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e-IL"/>
          </a:p>
        </p:txBody>
      </p:sp>
      <p:sp>
        <p:nvSpPr>
          <p:cNvPr id="6" name="Slide Number Placeholder 5">
            <a:extLst>
              <a:ext uri="{FF2B5EF4-FFF2-40B4-BE49-F238E27FC236}">
                <a16:creationId xmlns:a16="http://schemas.microsoft.com/office/drawing/2014/main" id="{FA7C0198-F2E0-44E7-AA2F-30C3C4568D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1FEC32-B404-4A61-BD77-B0D73021EA87}" type="slidenum">
              <a:rPr lang="he-IL" smtClean="0"/>
              <a:t>‹#›</a:t>
            </a:fld>
            <a:endParaRPr lang="he-IL"/>
          </a:p>
        </p:txBody>
      </p:sp>
    </p:spTree>
    <p:extLst>
      <p:ext uri="{BB962C8B-B14F-4D97-AF65-F5344CB8AC3E}">
        <p14:creationId xmlns:p14="http://schemas.microsoft.com/office/powerpoint/2010/main" val="1630067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em9H1EfFSXI"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5ks9e_Nkeqg" TargetMode="External"/><Relationship Id="rId2" Type="http://schemas.openxmlformats.org/officeDocument/2006/relationships/hyperlink" Target="https://www.youtube.com/watch?v=vOGm2Y7ZFiQ"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hyperlink" Target="https://eureka.org.il/item/19480/%D7%90%D7%99%D7%9A-%D7%9B%D7%9C%D7%91%D7%99%D7%9D-%D7%9E%D7%A8%D7%99%D7%97%D7%99%D7%9D-%D7%9B%D7%9C-%D7%9B%D7%9A-%D7%98%D7%95%D7%91" TargetMode="Externa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hyperlink" Target="https://youtu.be/JAVIacPFXIY"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youtube.com/user/okamiandkizuna"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Layout" Target="../diagrams/layout1.xml"/><Relationship Id="rId7" Type="http://schemas.openxmlformats.org/officeDocument/2006/relationships/image" Target="../media/image3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35.png"/><Relationship Id="rId4" Type="http://schemas.openxmlformats.org/officeDocument/2006/relationships/diagramQuickStyle" Target="../diagrams/quickStyle1.xml"/><Relationship Id="rId9" Type="http://schemas.openxmlformats.org/officeDocument/2006/relationships/image" Target="../media/image3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youtube.com/watch?v=l_96TZzDr68"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ss-nmT7oAA"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p7fXa2Occ_U"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7F56756-6EFF-427D-8D03-1642F2C8F4A0}"/>
              </a:ext>
            </a:extLst>
          </p:cNvPr>
          <p:cNvSpPr>
            <a:spLocks noGrp="1"/>
          </p:cNvSpPr>
          <p:nvPr>
            <p:ph type="subTitle" idx="1"/>
          </p:nvPr>
        </p:nvSpPr>
        <p:spPr/>
        <p:txBody>
          <a:bodyPr/>
          <a:lstStyle/>
          <a:p>
            <a:endParaRPr lang="he-IL"/>
          </a:p>
        </p:txBody>
      </p:sp>
      <p:pic>
        <p:nvPicPr>
          <p:cNvPr id="4" name="Picture 3">
            <a:extLst>
              <a:ext uri="{FF2B5EF4-FFF2-40B4-BE49-F238E27FC236}">
                <a16:creationId xmlns:a16="http://schemas.microsoft.com/office/drawing/2014/main" id="{BF2EDC99-206F-4E72-AF11-057BAE89AD39}"/>
              </a:ext>
            </a:extLst>
          </p:cNvPr>
          <p:cNvPicPr>
            <a:picLocks noChangeAspect="1"/>
          </p:cNvPicPr>
          <p:nvPr/>
        </p:nvPicPr>
        <p:blipFill>
          <a:blip r:embed="rId2"/>
          <a:stretch>
            <a:fillRect/>
          </a:stretch>
        </p:blipFill>
        <p:spPr>
          <a:xfrm>
            <a:off x="0" y="424069"/>
            <a:ext cx="12237272" cy="6009861"/>
          </a:xfrm>
          <a:prstGeom prst="rect">
            <a:avLst/>
          </a:prstGeom>
        </p:spPr>
      </p:pic>
      <p:sp>
        <p:nvSpPr>
          <p:cNvPr id="6" name="Title 5">
            <a:extLst>
              <a:ext uri="{FF2B5EF4-FFF2-40B4-BE49-F238E27FC236}">
                <a16:creationId xmlns:a16="http://schemas.microsoft.com/office/drawing/2014/main" id="{998AB0F4-C177-43D1-BE6E-2A749524B220}"/>
              </a:ext>
            </a:extLst>
          </p:cNvPr>
          <p:cNvSpPr>
            <a:spLocks noGrp="1"/>
          </p:cNvSpPr>
          <p:nvPr>
            <p:ph type="ctrTitle"/>
          </p:nvPr>
        </p:nvSpPr>
        <p:spPr>
          <a:xfrm>
            <a:off x="2652369" y="2601117"/>
            <a:ext cx="6887262" cy="1655763"/>
          </a:xfrm>
          <a:solidFill>
            <a:schemeClr val="bg1"/>
          </a:solidFill>
          <a:ln w="76200">
            <a:solidFill>
              <a:srgbClr val="00B0F0"/>
            </a:solidFill>
          </a:ln>
        </p:spPr>
        <p:txBody>
          <a:bodyPr anchor="ctr">
            <a:normAutofit/>
          </a:bodyPr>
          <a:lstStyle/>
          <a:p>
            <a:r>
              <a:rPr lang="he-IL" sz="8000" b="1" dirty="0">
                <a:latin typeface="Tahoma" panose="020B0604030504040204" pitchFamily="34" charset="0"/>
                <a:ea typeface="Tahoma" panose="020B0604030504040204" pitchFamily="34" charset="0"/>
                <a:cs typeface="Tahoma" panose="020B0604030504040204" pitchFamily="34" charset="0"/>
              </a:rPr>
              <a:t>חושי כלבים</a:t>
            </a:r>
          </a:p>
        </p:txBody>
      </p:sp>
    </p:spTree>
    <p:extLst>
      <p:ext uri="{BB962C8B-B14F-4D97-AF65-F5344CB8AC3E}">
        <p14:creationId xmlns:p14="http://schemas.microsoft.com/office/powerpoint/2010/main" val="30208929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5CA2B5-669B-407A-96C5-C2F51C39B163}"/>
              </a:ext>
            </a:extLst>
          </p:cNvPr>
          <p:cNvSpPr txBox="1"/>
          <p:nvPr/>
        </p:nvSpPr>
        <p:spPr>
          <a:xfrm>
            <a:off x="8574098" y="185871"/>
            <a:ext cx="3469809" cy="1200329"/>
          </a:xfrm>
          <a:prstGeom prst="rect">
            <a:avLst/>
          </a:prstGeom>
          <a:solidFill>
            <a:schemeClr val="accent1">
              <a:lumMod val="20000"/>
              <a:lumOff val="80000"/>
            </a:schemeClr>
          </a:solidFill>
          <a:ln w="38100">
            <a:solidFill>
              <a:schemeClr val="tx1"/>
            </a:solidFill>
          </a:ln>
        </p:spPr>
        <p:txBody>
          <a:bodyPr wrap="square" rtlCol="1">
            <a:spAutoFit/>
          </a:bodyPr>
          <a:lstStyle/>
          <a:p>
            <a:pPr algn="r" rtl="1"/>
            <a:r>
              <a:rPr lang="he-IL" sz="2400" dirty="0">
                <a:latin typeface="Tahoma" panose="020B0604030504040204" pitchFamily="34" charset="0"/>
                <a:ea typeface="Tahoma" panose="020B0604030504040204" pitchFamily="34" charset="0"/>
                <a:cs typeface="Tahoma" panose="020B0604030504040204" pitchFamily="34" charset="0"/>
              </a:rPr>
              <a:t>כלבים הם בעלי חוש הריח המפותח ביותר מבין המינים המבויתים.</a:t>
            </a:r>
          </a:p>
        </p:txBody>
      </p:sp>
      <p:sp>
        <p:nvSpPr>
          <p:cNvPr id="7" name="TextBox 6">
            <a:extLst>
              <a:ext uri="{FF2B5EF4-FFF2-40B4-BE49-F238E27FC236}">
                <a16:creationId xmlns:a16="http://schemas.microsoft.com/office/drawing/2014/main" id="{9077B3CE-676B-4C95-9FAF-44CB312BB84B}"/>
              </a:ext>
            </a:extLst>
          </p:cNvPr>
          <p:cNvSpPr txBox="1"/>
          <p:nvPr/>
        </p:nvSpPr>
        <p:spPr>
          <a:xfrm>
            <a:off x="148091" y="1618911"/>
            <a:ext cx="3469808" cy="1569660"/>
          </a:xfrm>
          <a:prstGeom prst="rect">
            <a:avLst/>
          </a:prstGeom>
          <a:solidFill>
            <a:schemeClr val="accent6">
              <a:lumMod val="20000"/>
              <a:lumOff val="80000"/>
            </a:schemeClr>
          </a:solidFill>
          <a:ln w="38100">
            <a:solidFill>
              <a:schemeClr val="tx1"/>
            </a:solidFill>
          </a:ln>
        </p:spPr>
        <p:txBody>
          <a:bodyPr wrap="square" rtlCol="1">
            <a:spAutoFit/>
          </a:bodyPr>
          <a:lstStyle/>
          <a:p>
            <a:pPr algn="r" rtl="1"/>
            <a:r>
              <a:rPr lang="he-IL" sz="2400" dirty="0">
                <a:latin typeface="Tahoma" panose="020B0604030504040204" pitchFamily="34" charset="0"/>
                <a:ea typeface="Tahoma" panose="020B0604030504040204" pitchFamily="34" charset="0"/>
                <a:cs typeface="Tahoma" panose="020B0604030504040204" pitchFamily="34" charset="0"/>
              </a:rPr>
              <a:t>מסוגלים לזהות ריח גם בריכוז נמוך. להשוואה- מסוגלים להבחין בכפית סוכר במיליון ליטר מים.</a:t>
            </a:r>
          </a:p>
        </p:txBody>
      </p:sp>
      <p:sp>
        <p:nvSpPr>
          <p:cNvPr id="8" name="TextBox 7">
            <a:extLst>
              <a:ext uri="{FF2B5EF4-FFF2-40B4-BE49-F238E27FC236}">
                <a16:creationId xmlns:a16="http://schemas.microsoft.com/office/drawing/2014/main" id="{CE5A3D0A-07EC-49A7-8104-4223758B12F3}"/>
              </a:ext>
            </a:extLst>
          </p:cNvPr>
          <p:cNvSpPr txBox="1"/>
          <p:nvPr/>
        </p:nvSpPr>
        <p:spPr>
          <a:xfrm>
            <a:off x="148092" y="185871"/>
            <a:ext cx="3469808" cy="830997"/>
          </a:xfrm>
          <a:prstGeom prst="rect">
            <a:avLst/>
          </a:prstGeom>
          <a:solidFill>
            <a:schemeClr val="accent4">
              <a:lumMod val="20000"/>
              <a:lumOff val="80000"/>
            </a:schemeClr>
          </a:solidFill>
          <a:ln w="38100">
            <a:solidFill>
              <a:schemeClr val="tx1"/>
            </a:solidFill>
          </a:ln>
        </p:spPr>
        <p:txBody>
          <a:bodyPr wrap="square" rtlCol="1">
            <a:spAutoFit/>
          </a:bodyPr>
          <a:lstStyle/>
          <a:p>
            <a:pPr algn="r" rtl="1"/>
            <a:r>
              <a:rPr lang="he-IL" sz="2400" dirty="0">
                <a:latin typeface="Tahoma" panose="020B0604030504040204" pitchFamily="34" charset="0"/>
                <a:ea typeface="Tahoma" panose="020B0604030504040204" pitchFamily="34" charset="0"/>
                <a:cs typeface="Tahoma" panose="020B0604030504040204" pitchFamily="34" charset="0"/>
              </a:rPr>
              <a:t>חזק פי 10,000-100,000 מחוש ריח של האדם.</a:t>
            </a:r>
          </a:p>
        </p:txBody>
      </p:sp>
      <p:sp>
        <p:nvSpPr>
          <p:cNvPr id="9" name="TextBox 8">
            <a:extLst>
              <a:ext uri="{FF2B5EF4-FFF2-40B4-BE49-F238E27FC236}">
                <a16:creationId xmlns:a16="http://schemas.microsoft.com/office/drawing/2014/main" id="{FEB6F6FF-08DF-46A0-A6E5-2A70AD9C4330}"/>
              </a:ext>
            </a:extLst>
          </p:cNvPr>
          <p:cNvSpPr txBox="1"/>
          <p:nvPr/>
        </p:nvSpPr>
        <p:spPr>
          <a:xfrm>
            <a:off x="8574101" y="3353889"/>
            <a:ext cx="3469808" cy="1200329"/>
          </a:xfrm>
          <a:prstGeom prst="rect">
            <a:avLst/>
          </a:prstGeom>
          <a:solidFill>
            <a:schemeClr val="accent6">
              <a:lumMod val="20000"/>
              <a:lumOff val="80000"/>
            </a:schemeClr>
          </a:solidFill>
          <a:ln w="38100">
            <a:solidFill>
              <a:schemeClr val="tx1"/>
            </a:solidFill>
          </a:ln>
        </p:spPr>
        <p:txBody>
          <a:bodyPr wrap="square" rtlCol="1">
            <a:spAutoFit/>
          </a:bodyPr>
          <a:lstStyle/>
          <a:p>
            <a:pPr algn="r" rtl="1"/>
            <a:r>
              <a:rPr lang="he-IL" sz="2400" dirty="0">
                <a:latin typeface="Tahoma" panose="020B0604030504040204" pitchFamily="34" charset="0"/>
                <a:ea typeface="Tahoma" panose="020B0604030504040204" pitchFamily="34" charset="0"/>
                <a:cs typeface="Tahoma" panose="020B0604030504040204" pitchFamily="34" charset="0"/>
              </a:rPr>
              <a:t>באפם כ-300 מיליון קולטני ריח (לאדם 6 מיליון).</a:t>
            </a:r>
          </a:p>
        </p:txBody>
      </p:sp>
      <p:sp>
        <p:nvSpPr>
          <p:cNvPr id="10" name="TextBox 9">
            <a:extLst>
              <a:ext uri="{FF2B5EF4-FFF2-40B4-BE49-F238E27FC236}">
                <a16:creationId xmlns:a16="http://schemas.microsoft.com/office/drawing/2014/main" id="{B0C67A18-A85E-4E6F-ABDA-4EE814EE9246}"/>
              </a:ext>
            </a:extLst>
          </p:cNvPr>
          <p:cNvSpPr txBox="1"/>
          <p:nvPr/>
        </p:nvSpPr>
        <p:spPr>
          <a:xfrm>
            <a:off x="8574101" y="1769880"/>
            <a:ext cx="3469808" cy="1200329"/>
          </a:xfrm>
          <a:prstGeom prst="rect">
            <a:avLst/>
          </a:prstGeom>
          <a:solidFill>
            <a:schemeClr val="accent4">
              <a:lumMod val="20000"/>
              <a:lumOff val="80000"/>
            </a:schemeClr>
          </a:solidFill>
          <a:ln w="38100">
            <a:solidFill>
              <a:schemeClr val="tx1"/>
            </a:solidFill>
          </a:ln>
        </p:spPr>
        <p:txBody>
          <a:bodyPr wrap="square" rtlCol="1">
            <a:spAutoFit/>
          </a:bodyPr>
          <a:lstStyle/>
          <a:p>
            <a:pPr algn="r" rtl="1"/>
            <a:r>
              <a:rPr lang="he-IL" sz="2400" dirty="0">
                <a:latin typeface="Tahoma" panose="020B0604030504040204" pitchFamily="34" charset="0"/>
                <a:ea typeface="Tahoma" panose="020B0604030504040204" pitchFamily="34" charset="0"/>
                <a:cs typeface="Tahoma" panose="020B0604030504040204" pitchFamily="34" charset="0"/>
              </a:rPr>
              <a:t>האזור במוח האחראי על חוש הריח גדול פי 40 משלנו.</a:t>
            </a:r>
          </a:p>
        </p:txBody>
      </p:sp>
      <p:sp>
        <p:nvSpPr>
          <p:cNvPr id="11" name="TextBox 10">
            <a:extLst>
              <a:ext uri="{FF2B5EF4-FFF2-40B4-BE49-F238E27FC236}">
                <a16:creationId xmlns:a16="http://schemas.microsoft.com/office/drawing/2014/main" id="{3BB022F0-D544-4023-9E47-5C8747D6B0C9}"/>
              </a:ext>
            </a:extLst>
          </p:cNvPr>
          <p:cNvSpPr txBox="1"/>
          <p:nvPr/>
        </p:nvSpPr>
        <p:spPr>
          <a:xfrm>
            <a:off x="8574100" y="4937898"/>
            <a:ext cx="3469807" cy="830997"/>
          </a:xfrm>
          <a:prstGeom prst="rect">
            <a:avLst/>
          </a:prstGeom>
          <a:solidFill>
            <a:schemeClr val="bg2">
              <a:lumMod val="90000"/>
            </a:schemeClr>
          </a:solidFill>
          <a:ln w="38100">
            <a:solidFill>
              <a:schemeClr val="tx1"/>
            </a:solidFill>
          </a:ln>
        </p:spPr>
        <p:txBody>
          <a:bodyPr wrap="square" rtlCol="1">
            <a:spAutoFit/>
          </a:bodyPr>
          <a:lstStyle/>
          <a:p>
            <a:pPr algn="r" rtl="1"/>
            <a:r>
              <a:rPr lang="he-IL" sz="2400" dirty="0">
                <a:latin typeface="Tahoma" panose="020B0604030504040204" pitchFamily="34" charset="0"/>
                <a:ea typeface="Tahoma" panose="020B0604030504040204" pitchFamily="34" charset="0"/>
                <a:cs typeface="Tahoma" panose="020B0604030504040204" pitchFamily="34" charset="0"/>
              </a:rPr>
              <a:t>הריר שעל האף עוזר לו לקלוט חלקיקי ריח. </a:t>
            </a:r>
          </a:p>
        </p:txBody>
      </p:sp>
      <p:sp>
        <p:nvSpPr>
          <p:cNvPr id="14" name="TextBox 13">
            <a:extLst>
              <a:ext uri="{FF2B5EF4-FFF2-40B4-BE49-F238E27FC236}">
                <a16:creationId xmlns:a16="http://schemas.microsoft.com/office/drawing/2014/main" id="{CE7AF5A7-FBEA-409D-BA74-2478D0684CBD}"/>
              </a:ext>
            </a:extLst>
          </p:cNvPr>
          <p:cNvSpPr txBox="1"/>
          <p:nvPr/>
        </p:nvSpPr>
        <p:spPr>
          <a:xfrm>
            <a:off x="148091" y="3790614"/>
            <a:ext cx="3469808" cy="830997"/>
          </a:xfrm>
          <a:prstGeom prst="rect">
            <a:avLst/>
          </a:prstGeom>
          <a:solidFill>
            <a:schemeClr val="accent1">
              <a:lumMod val="20000"/>
              <a:lumOff val="80000"/>
            </a:schemeClr>
          </a:solidFill>
          <a:ln w="38100">
            <a:solidFill>
              <a:schemeClr val="tx1"/>
            </a:solidFill>
          </a:ln>
        </p:spPr>
        <p:txBody>
          <a:bodyPr wrap="square" rtlCol="1">
            <a:spAutoFit/>
          </a:bodyPr>
          <a:lstStyle/>
          <a:p>
            <a:pPr algn="r" rtl="1"/>
            <a:r>
              <a:rPr lang="he-IL" sz="2400" dirty="0">
                <a:latin typeface="Tahoma" panose="020B0604030504040204" pitchFamily="34" charset="0"/>
                <a:ea typeface="Tahoma" panose="020B0604030504040204" pitchFamily="34" charset="0"/>
                <a:cs typeface="Tahoma" panose="020B0604030504040204" pitchFamily="34" charset="0"/>
              </a:rPr>
              <a:t>מריחים טביעת אצבע בת שבוע. </a:t>
            </a:r>
          </a:p>
        </p:txBody>
      </p:sp>
      <p:sp>
        <p:nvSpPr>
          <p:cNvPr id="21" name="TextBox 20">
            <a:extLst>
              <a:ext uri="{FF2B5EF4-FFF2-40B4-BE49-F238E27FC236}">
                <a16:creationId xmlns:a16="http://schemas.microsoft.com/office/drawing/2014/main" id="{15A03F3C-6C49-495D-A152-F11BED59886A}"/>
              </a:ext>
            </a:extLst>
          </p:cNvPr>
          <p:cNvSpPr txBox="1"/>
          <p:nvPr/>
        </p:nvSpPr>
        <p:spPr>
          <a:xfrm>
            <a:off x="148091" y="5223654"/>
            <a:ext cx="3469808" cy="461665"/>
          </a:xfrm>
          <a:prstGeom prst="rect">
            <a:avLst/>
          </a:prstGeom>
          <a:solidFill>
            <a:srgbClr val="99CCFF"/>
          </a:solidFill>
          <a:ln w="38100">
            <a:solidFill>
              <a:schemeClr val="tx1"/>
            </a:solidFill>
          </a:ln>
        </p:spPr>
        <p:txBody>
          <a:bodyPr wrap="square" rtlCol="1">
            <a:spAutoFit/>
          </a:bodyPr>
          <a:lstStyle/>
          <a:p>
            <a:pPr algn="r" rtl="1"/>
            <a:r>
              <a:rPr lang="he-IL" sz="2400" dirty="0">
                <a:latin typeface="Tahoma" panose="020B0604030504040204" pitchFamily="34" charset="0"/>
                <a:ea typeface="Tahoma" panose="020B0604030504040204" pitchFamily="34" charset="0"/>
                <a:cs typeface="Tahoma" panose="020B0604030504040204" pitchFamily="34" charset="0"/>
              </a:rPr>
              <a:t>מריחים לעומק של מטר.</a:t>
            </a:r>
          </a:p>
        </p:txBody>
      </p:sp>
      <p:pic>
        <p:nvPicPr>
          <p:cNvPr id="23" name="Picture 22">
            <a:extLst>
              <a:ext uri="{FF2B5EF4-FFF2-40B4-BE49-F238E27FC236}">
                <a16:creationId xmlns:a16="http://schemas.microsoft.com/office/drawing/2014/main" id="{558836F9-A236-455E-8E22-81E84A587274}"/>
              </a:ext>
            </a:extLst>
          </p:cNvPr>
          <p:cNvPicPr>
            <a:picLocks noChangeAspect="1"/>
          </p:cNvPicPr>
          <p:nvPr/>
        </p:nvPicPr>
        <p:blipFill rotWithShape="1">
          <a:blip r:embed="rId2">
            <a:extLst>
              <a:ext uri="{28A0092B-C50C-407E-A947-70E740481C1C}">
                <a14:useLocalDpi xmlns:a14="http://schemas.microsoft.com/office/drawing/2010/main" val="0"/>
              </a:ext>
            </a:extLst>
          </a:blip>
          <a:srcRect t="17334" b="41000"/>
          <a:stretch/>
        </p:blipFill>
        <p:spPr>
          <a:xfrm>
            <a:off x="3849989" y="1324974"/>
            <a:ext cx="4492017" cy="4057829"/>
          </a:xfrm>
          <a:prstGeom prst="rect">
            <a:avLst/>
          </a:prstGeom>
          <a:ln>
            <a:noFill/>
          </a:ln>
          <a:effectLst>
            <a:softEdge rad="112500"/>
          </a:effectLst>
        </p:spPr>
      </p:pic>
      <p:sp>
        <p:nvSpPr>
          <p:cNvPr id="24" name="Rectangle 23">
            <a:extLst>
              <a:ext uri="{FF2B5EF4-FFF2-40B4-BE49-F238E27FC236}">
                <a16:creationId xmlns:a16="http://schemas.microsoft.com/office/drawing/2014/main" id="{EF9DC8B9-0EB6-4375-A5FD-58BBAB9E1F01}"/>
              </a:ext>
            </a:extLst>
          </p:cNvPr>
          <p:cNvSpPr/>
          <p:nvPr/>
        </p:nvSpPr>
        <p:spPr>
          <a:xfrm>
            <a:off x="3674359" y="232037"/>
            <a:ext cx="4899739" cy="369332"/>
          </a:xfrm>
          <a:prstGeom prst="rect">
            <a:avLst/>
          </a:prstGeom>
        </p:spPr>
        <p:txBody>
          <a:bodyPr wrap="none">
            <a:spAutoFit/>
          </a:bodyPr>
          <a:lstStyle/>
          <a:p>
            <a:r>
              <a:rPr lang="en-US" dirty="0">
                <a:hlinkClick r:id="rId3"/>
              </a:rPr>
              <a:t>https://www.youtube.com/watch?v=em9H1EfFSXI</a:t>
            </a:r>
            <a:endParaRPr lang="he-IL" dirty="0"/>
          </a:p>
        </p:txBody>
      </p:sp>
    </p:spTree>
    <p:extLst>
      <p:ext uri="{BB962C8B-B14F-4D97-AF65-F5344CB8AC3E}">
        <p14:creationId xmlns:p14="http://schemas.microsoft.com/office/powerpoint/2010/main" val="3163587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D6E1F-19BD-4C26-801F-5C9CB95A051A}"/>
              </a:ext>
            </a:extLst>
          </p:cNvPr>
          <p:cNvSpPr>
            <a:spLocks noGrp="1"/>
          </p:cNvSpPr>
          <p:nvPr>
            <p:ph type="title"/>
          </p:nvPr>
        </p:nvSpPr>
        <p:spPr>
          <a:xfrm>
            <a:off x="838200" y="219352"/>
            <a:ext cx="10515600" cy="774562"/>
          </a:xfrm>
        </p:spPr>
        <p:txBody>
          <a:bodyPr/>
          <a:lstStyle/>
          <a:p>
            <a:pPr algn="ctr" rtl="1"/>
            <a:r>
              <a:rPr lang="he-IL" b="1" dirty="0">
                <a:latin typeface="Tahoma" panose="020B0604030504040204" pitchFamily="34" charset="0"/>
                <a:ea typeface="Tahoma" panose="020B0604030504040204" pitchFamily="34" charset="0"/>
                <a:cs typeface="Tahoma" panose="020B0604030504040204" pitchFamily="34" charset="0"/>
              </a:rPr>
              <a:t>מדוע זה חשוב?</a:t>
            </a:r>
          </a:p>
        </p:txBody>
      </p:sp>
      <p:sp>
        <p:nvSpPr>
          <p:cNvPr id="4" name="TextBox 3">
            <a:extLst>
              <a:ext uri="{FF2B5EF4-FFF2-40B4-BE49-F238E27FC236}">
                <a16:creationId xmlns:a16="http://schemas.microsoft.com/office/drawing/2014/main" id="{94CEF72B-8F6F-4E04-B43C-13C782A003BA}"/>
              </a:ext>
            </a:extLst>
          </p:cNvPr>
          <p:cNvSpPr txBox="1"/>
          <p:nvPr/>
        </p:nvSpPr>
        <p:spPr>
          <a:xfrm>
            <a:off x="7768093" y="1290468"/>
            <a:ext cx="4479235" cy="461665"/>
          </a:xfrm>
          <a:prstGeom prst="rect">
            <a:avLst/>
          </a:prstGeom>
          <a:noFill/>
        </p:spPr>
        <p:txBody>
          <a:bodyPr wrap="square" rtlCol="1">
            <a:spAutoFit/>
          </a:bodyPr>
          <a:lstStyle/>
          <a:p>
            <a:pPr algn="ctr"/>
            <a:r>
              <a:rPr lang="he-IL" sz="2400" b="1" dirty="0">
                <a:latin typeface="Tahoma" panose="020B0604030504040204" pitchFamily="34" charset="0"/>
                <a:ea typeface="Tahoma" panose="020B0604030504040204" pitchFamily="34" charset="0"/>
                <a:cs typeface="Tahoma" panose="020B0604030504040204" pitchFamily="34" charset="0"/>
              </a:rPr>
              <a:t>איתור מזון וטרף</a:t>
            </a:r>
          </a:p>
        </p:txBody>
      </p:sp>
      <p:sp>
        <p:nvSpPr>
          <p:cNvPr id="5" name="TextBox 4">
            <a:extLst>
              <a:ext uri="{FF2B5EF4-FFF2-40B4-BE49-F238E27FC236}">
                <a16:creationId xmlns:a16="http://schemas.microsoft.com/office/drawing/2014/main" id="{20205C96-0F52-4600-B0E6-F227613A97E4}"/>
              </a:ext>
            </a:extLst>
          </p:cNvPr>
          <p:cNvSpPr txBox="1"/>
          <p:nvPr/>
        </p:nvSpPr>
        <p:spPr>
          <a:xfrm>
            <a:off x="96208" y="999692"/>
            <a:ext cx="4479235" cy="830997"/>
          </a:xfrm>
          <a:prstGeom prst="rect">
            <a:avLst/>
          </a:prstGeom>
          <a:noFill/>
        </p:spPr>
        <p:txBody>
          <a:bodyPr wrap="square" rtlCol="1">
            <a:spAutoFit/>
          </a:bodyPr>
          <a:lstStyle/>
          <a:p>
            <a:pPr algn="ctr"/>
            <a:r>
              <a:rPr lang="he-IL" sz="2400" b="1" dirty="0">
                <a:latin typeface="Tahoma" panose="020B0604030504040204" pitchFamily="34" charset="0"/>
                <a:ea typeface="Tahoma" panose="020B0604030504040204" pitchFamily="34" charset="0"/>
                <a:cs typeface="Tahoma" panose="020B0604030504040204" pitchFamily="34" charset="0"/>
              </a:rPr>
              <a:t>זיהוי של האם את הגורים, ובין הגורים לבין עצמם</a:t>
            </a:r>
          </a:p>
        </p:txBody>
      </p:sp>
      <p:sp>
        <p:nvSpPr>
          <p:cNvPr id="6" name="TextBox 5">
            <a:extLst>
              <a:ext uri="{FF2B5EF4-FFF2-40B4-BE49-F238E27FC236}">
                <a16:creationId xmlns:a16="http://schemas.microsoft.com/office/drawing/2014/main" id="{4C341F55-B3DC-47DA-9910-F24204A3ADA2}"/>
              </a:ext>
            </a:extLst>
          </p:cNvPr>
          <p:cNvSpPr txBox="1"/>
          <p:nvPr/>
        </p:nvSpPr>
        <p:spPr>
          <a:xfrm>
            <a:off x="-55328" y="4423985"/>
            <a:ext cx="4479235" cy="461665"/>
          </a:xfrm>
          <a:prstGeom prst="rect">
            <a:avLst/>
          </a:prstGeom>
          <a:noFill/>
        </p:spPr>
        <p:txBody>
          <a:bodyPr wrap="square" rtlCol="1">
            <a:spAutoFit/>
          </a:bodyPr>
          <a:lstStyle/>
          <a:p>
            <a:pPr algn="ctr"/>
            <a:r>
              <a:rPr lang="he-IL" sz="2400" b="1" dirty="0">
                <a:latin typeface="Tahoma" panose="020B0604030504040204" pitchFamily="34" charset="0"/>
                <a:ea typeface="Tahoma" panose="020B0604030504040204" pitchFamily="34" charset="0"/>
                <a:cs typeface="Tahoma" panose="020B0604030504040204" pitchFamily="34" charset="0"/>
              </a:rPr>
              <a:t>זיהוי נקבה מיוחמת</a:t>
            </a:r>
          </a:p>
        </p:txBody>
      </p:sp>
      <p:sp>
        <p:nvSpPr>
          <p:cNvPr id="7" name="TextBox 6">
            <a:extLst>
              <a:ext uri="{FF2B5EF4-FFF2-40B4-BE49-F238E27FC236}">
                <a16:creationId xmlns:a16="http://schemas.microsoft.com/office/drawing/2014/main" id="{2906760E-BFC0-47A9-85CA-220310B05CF9}"/>
              </a:ext>
            </a:extLst>
          </p:cNvPr>
          <p:cNvSpPr txBox="1"/>
          <p:nvPr/>
        </p:nvSpPr>
        <p:spPr>
          <a:xfrm>
            <a:off x="7712765" y="4756195"/>
            <a:ext cx="4479235" cy="1938992"/>
          </a:xfrm>
          <a:prstGeom prst="rect">
            <a:avLst/>
          </a:prstGeom>
          <a:noFill/>
        </p:spPr>
        <p:txBody>
          <a:bodyPr wrap="square" rtlCol="1">
            <a:spAutoFit/>
          </a:bodyPr>
          <a:lstStyle/>
          <a:p>
            <a:pPr algn="ctr"/>
            <a:r>
              <a:rPr lang="he-IL" sz="2400" b="1" dirty="0">
                <a:latin typeface="Tahoma" panose="020B0604030504040204" pitchFamily="34" charset="0"/>
                <a:ea typeface="Tahoma" panose="020B0604030504040204" pitchFamily="34" charset="0"/>
                <a:cs typeface="Tahoma" panose="020B0604030504040204" pitchFamily="34" charset="0"/>
              </a:rPr>
              <a:t>הרחת שתן וצואה – הבנת "הסיפור כולו" – זכר או נקבה, מה הוא אכל, איפה הוא היה, בן כמה, באיזה מצב רוח הוא נמצא. </a:t>
            </a:r>
          </a:p>
        </p:txBody>
      </p:sp>
      <p:pic>
        <p:nvPicPr>
          <p:cNvPr id="8" name="Picture 7">
            <a:extLst>
              <a:ext uri="{FF2B5EF4-FFF2-40B4-BE49-F238E27FC236}">
                <a16:creationId xmlns:a16="http://schemas.microsoft.com/office/drawing/2014/main" id="{6622088C-69FB-4697-9766-35FBDAD70623}"/>
              </a:ext>
            </a:extLst>
          </p:cNvPr>
          <p:cNvPicPr>
            <a:picLocks noChangeAspect="1"/>
          </p:cNvPicPr>
          <p:nvPr/>
        </p:nvPicPr>
        <p:blipFill>
          <a:blip r:embed="rId2"/>
          <a:stretch>
            <a:fillRect/>
          </a:stretch>
        </p:blipFill>
        <p:spPr>
          <a:xfrm>
            <a:off x="8464053" y="1867452"/>
            <a:ext cx="3072916" cy="2301721"/>
          </a:xfrm>
          <a:prstGeom prst="rect">
            <a:avLst/>
          </a:prstGeom>
          <a:ln>
            <a:noFill/>
          </a:ln>
          <a:effectLst>
            <a:softEdge rad="112500"/>
          </a:effectLst>
        </p:spPr>
      </p:pic>
      <p:pic>
        <p:nvPicPr>
          <p:cNvPr id="9" name="Picture 8">
            <a:extLst>
              <a:ext uri="{FF2B5EF4-FFF2-40B4-BE49-F238E27FC236}">
                <a16:creationId xmlns:a16="http://schemas.microsoft.com/office/drawing/2014/main" id="{B0ABCDC8-F936-48E5-8862-D6A717D0989E}"/>
              </a:ext>
            </a:extLst>
          </p:cNvPr>
          <p:cNvPicPr>
            <a:picLocks noChangeAspect="1"/>
          </p:cNvPicPr>
          <p:nvPr/>
        </p:nvPicPr>
        <p:blipFill>
          <a:blip r:embed="rId3"/>
          <a:stretch>
            <a:fillRect/>
          </a:stretch>
        </p:blipFill>
        <p:spPr>
          <a:xfrm>
            <a:off x="5339963" y="1342572"/>
            <a:ext cx="2788561" cy="2301722"/>
          </a:xfrm>
          <a:prstGeom prst="rect">
            <a:avLst/>
          </a:prstGeom>
          <a:ln>
            <a:noFill/>
          </a:ln>
          <a:effectLst>
            <a:softEdge rad="112500"/>
          </a:effectLst>
        </p:spPr>
      </p:pic>
      <p:pic>
        <p:nvPicPr>
          <p:cNvPr id="10" name="Picture 9">
            <a:extLst>
              <a:ext uri="{FF2B5EF4-FFF2-40B4-BE49-F238E27FC236}">
                <a16:creationId xmlns:a16="http://schemas.microsoft.com/office/drawing/2014/main" id="{8E2930FC-BE87-4742-86C2-03827F6B5DDC}"/>
              </a:ext>
            </a:extLst>
          </p:cNvPr>
          <p:cNvPicPr>
            <a:picLocks noChangeAspect="1"/>
          </p:cNvPicPr>
          <p:nvPr/>
        </p:nvPicPr>
        <p:blipFill rotWithShape="1">
          <a:blip r:embed="rId4"/>
          <a:srcRect l="34989"/>
          <a:stretch/>
        </p:blipFill>
        <p:spPr>
          <a:xfrm>
            <a:off x="4621585" y="3828041"/>
            <a:ext cx="2948830" cy="3029959"/>
          </a:xfrm>
          <a:prstGeom prst="rect">
            <a:avLst/>
          </a:prstGeom>
          <a:ln>
            <a:noFill/>
          </a:ln>
          <a:effectLst>
            <a:softEdge rad="112500"/>
          </a:effectLst>
        </p:spPr>
      </p:pic>
      <p:pic>
        <p:nvPicPr>
          <p:cNvPr id="11" name="Picture 10">
            <a:extLst>
              <a:ext uri="{FF2B5EF4-FFF2-40B4-BE49-F238E27FC236}">
                <a16:creationId xmlns:a16="http://schemas.microsoft.com/office/drawing/2014/main" id="{C8CC273E-2A01-4F26-8759-D1A1708ED042}"/>
              </a:ext>
            </a:extLst>
          </p:cNvPr>
          <p:cNvPicPr>
            <a:picLocks noChangeAspect="1"/>
          </p:cNvPicPr>
          <p:nvPr/>
        </p:nvPicPr>
        <p:blipFill>
          <a:blip r:embed="rId5"/>
          <a:stretch>
            <a:fillRect/>
          </a:stretch>
        </p:blipFill>
        <p:spPr>
          <a:xfrm>
            <a:off x="1009521" y="1838170"/>
            <a:ext cx="2652607" cy="2578334"/>
          </a:xfrm>
          <a:prstGeom prst="rect">
            <a:avLst/>
          </a:prstGeom>
          <a:ln>
            <a:noFill/>
          </a:ln>
          <a:effectLst>
            <a:softEdge rad="112500"/>
          </a:effectLst>
        </p:spPr>
      </p:pic>
      <p:pic>
        <p:nvPicPr>
          <p:cNvPr id="12" name="Picture 11">
            <a:extLst>
              <a:ext uri="{FF2B5EF4-FFF2-40B4-BE49-F238E27FC236}">
                <a16:creationId xmlns:a16="http://schemas.microsoft.com/office/drawing/2014/main" id="{6DC289D8-9AE1-44D9-9BD7-B166CF41428D}"/>
              </a:ext>
            </a:extLst>
          </p:cNvPr>
          <p:cNvPicPr>
            <a:picLocks noChangeAspect="1"/>
          </p:cNvPicPr>
          <p:nvPr/>
        </p:nvPicPr>
        <p:blipFill>
          <a:blip r:embed="rId6"/>
          <a:stretch>
            <a:fillRect/>
          </a:stretch>
        </p:blipFill>
        <p:spPr>
          <a:xfrm>
            <a:off x="730803" y="5094987"/>
            <a:ext cx="2857500" cy="1600200"/>
          </a:xfrm>
          <a:prstGeom prst="rect">
            <a:avLst/>
          </a:prstGeom>
          <a:ln>
            <a:noFill/>
          </a:ln>
          <a:effectLst>
            <a:softEdge rad="112500"/>
          </a:effectLst>
        </p:spPr>
      </p:pic>
    </p:spTree>
    <p:extLst>
      <p:ext uri="{BB962C8B-B14F-4D97-AF65-F5344CB8AC3E}">
        <p14:creationId xmlns:p14="http://schemas.microsoft.com/office/powerpoint/2010/main" val="39097688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9E42F-25AF-49A5-A9E6-52637AB9AAD4}"/>
              </a:ext>
            </a:extLst>
          </p:cNvPr>
          <p:cNvSpPr>
            <a:spLocks noGrp="1"/>
          </p:cNvSpPr>
          <p:nvPr>
            <p:ph type="title"/>
          </p:nvPr>
        </p:nvSpPr>
        <p:spPr>
          <a:xfrm>
            <a:off x="838200" y="18255"/>
            <a:ext cx="10515600" cy="941865"/>
          </a:xfrm>
        </p:spPr>
        <p:txBody>
          <a:bodyPr/>
          <a:lstStyle/>
          <a:p>
            <a:pPr algn="ctr" rtl="1"/>
            <a:r>
              <a:rPr lang="he-IL" b="1" u="sng" dirty="0">
                <a:latin typeface="Tahoma" panose="020B0604030504040204" pitchFamily="34" charset="0"/>
                <a:ea typeface="Tahoma" panose="020B0604030504040204" pitchFamily="34" charset="0"/>
                <a:cs typeface="Tahoma" panose="020B0604030504040204" pitchFamily="34" charset="0"/>
              </a:rPr>
              <a:t>התפלשות בבוץ, בנבלה או בצואה</a:t>
            </a:r>
          </a:p>
        </p:txBody>
      </p:sp>
      <p:sp>
        <p:nvSpPr>
          <p:cNvPr id="3" name="Content Placeholder 2">
            <a:extLst>
              <a:ext uri="{FF2B5EF4-FFF2-40B4-BE49-F238E27FC236}">
                <a16:creationId xmlns:a16="http://schemas.microsoft.com/office/drawing/2014/main" id="{F7826C7E-74D6-4F8A-8B8D-D0DF1D1D1F0D}"/>
              </a:ext>
            </a:extLst>
          </p:cNvPr>
          <p:cNvSpPr>
            <a:spLocks noGrp="1"/>
          </p:cNvSpPr>
          <p:nvPr>
            <p:ph idx="1"/>
          </p:nvPr>
        </p:nvSpPr>
        <p:spPr>
          <a:xfrm>
            <a:off x="205740" y="960120"/>
            <a:ext cx="11727180" cy="5623560"/>
          </a:xfrm>
        </p:spPr>
        <p:txBody>
          <a:bodyPr>
            <a:normAutofit fontScale="92500" lnSpcReduction="10000"/>
          </a:bodyPr>
          <a:lstStyle/>
          <a:p>
            <a:pPr marL="0" indent="0" algn="r" rtl="1">
              <a:lnSpc>
                <a:spcPct val="150000"/>
              </a:lnSpc>
              <a:buNone/>
            </a:pPr>
            <a:r>
              <a:rPr lang="en-US" dirty="0">
                <a:latin typeface="Tahoma" panose="020B0604030504040204" pitchFamily="34" charset="0"/>
                <a:ea typeface="Tahoma" panose="020B0604030504040204" pitchFamily="34" charset="0"/>
                <a:cs typeface="Tahoma" panose="020B0604030504040204" pitchFamily="34" charset="0"/>
                <a:hlinkClick r:id="rId2"/>
              </a:rPr>
              <a:t>https://www.youtube.com/watch?v=vOGm2Y7ZFiQ</a:t>
            </a:r>
            <a:endParaRPr lang="en-US" dirty="0">
              <a:latin typeface="Tahoma" panose="020B0604030504040204" pitchFamily="34" charset="0"/>
              <a:ea typeface="Tahoma" panose="020B0604030504040204" pitchFamily="34" charset="0"/>
              <a:cs typeface="Tahoma" panose="020B0604030504040204" pitchFamily="34" charset="0"/>
            </a:endParaRPr>
          </a:p>
          <a:p>
            <a:pPr marL="0" indent="0" algn="r" rtl="1">
              <a:lnSpc>
                <a:spcPct val="150000"/>
              </a:lnSpc>
              <a:buNone/>
            </a:pPr>
            <a:r>
              <a:rPr lang="en-US" dirty="0">
                <a:latin typeface="Tahoma" panose="020B0604030504040204" pitchFamily="34" charset="0"/>
                <a:ea typeface="Tahoma" panose="020B0604030504040204" pitchFamily="34" charset="0"/>
                <a:cs typeface="Tahoma" panose="020B0604030504040204" pitchFamily="34" charset="0"/>
                <a:hlinkClick r:id="rId3"/>
              </a:rPr>
              <a:t>https://www.youtube.com/watch?v=5ks9e_Nkeqg</a:t>
            </a:r>
            <a:endParaRPr lang="he-IL" dirty="0">
              <a:latin typeface="Tahoma" panose="020B0604030504040204" pitchFamily="34" charset="0"/>
              <a:ea typeface="Tahoma" panose="020B0604030504040204" pitchFamily="34" charset="0"/>
              <a:cs typeface="Tahoma" panose="020B0604030504040204" pitchFamily="34" charset="0"/>
            </a:endParaRPr>
          </a:p>
          <a:p>
            <a:pPr marL="0" indent="0" algn="r" rtl="1">
              <a:lnSpc>
                <a:spcPct val="150000"/>
              </a:lnSpc>
              <a:buNone/>
            </a:pPr>
            <a:r>
              <a:rPr lang="he-IL" b="1" u="sng" dirty="0">
                <a:latin typeface="Tahoma" panose="020B0604030504040204" pitchFamily="34" charset="0"/>
                <a:ea typeface="Tahoma" panose="020B0604030504040204" pitchFamily="34" charset="0"/>
                <a:cs typeface="Tahoma" panose="020B0604030504040204" pitchFamily="34" charset="0"/>
              </a:rPr>
              <a:t>מספר תיאוריות:</a:t>
            </a:r>
          </a:p>
          <a:p>
            <a:pPr marL="514350" indent="-514350" algn="r" rtl="1">
              <a:lnSpc>
                <a:spcPct val="150000"/>
              </a:lnSpc>
              <a:buFont typeface="+mj-lt"/>
              <a:buAutoNum type="arabicPeriod"/>
            </a:pPr>
            <a:r>
              <a:rPr lang="he-IL" dirty="0">
                <a:latin typeface="Tahoma" panose="020B0604030504040204" pitchFamily="34" charset="0"/>
                <a:ea typeface="Tahoma" panose="020B0604030504040204" pitchFamily="34" charset="0"/>
                <a:cs typeface="Tahoma" panose="020B0604030504040204" pitchFamily="34" charset="0"/>
              </a:rPr>
              <a:t>הסוואה של ריח הגוף לצורכי ציד.</a:t>
            </a:r>
          </a:p>
          <a:p>
            <a:pPr marL="514350" indent="-514350" algn="r" rtl="1">
              <a:lnSpc>
                <a:spcPct val="150000"/>
              </a:lnSpc>
              <a:buFont typeface="+mj-lt"/>
              <a:buAutoNum type="arabicPeriod"/>
            </a:pPr>
            <a:r>
              <a:rPr lang="he-IL" dirty="0">
                <a:latin typeface="Tahoma" panose="020B0604030504040204" pitchFamily="34" charset="0"/>
                <a:ea typeface="Tahoma" panose="020B0604030504040204" pitchFamily="34" charset="0"/>
                <a:cs typeface="Tahoma" panose="020B0604030504040204" pitchFamily="34" charset="0"/>
              </a:rPr>
              <a:t>התפלשות של כל הלהקה עד לקבלת ריח משותף.</a:t>
            </a:r>
          </a:p>
          <a:p>
            <a:pPr marL="514350" indent="-514350" algn="r" rtl="1">
              <a:lnSpc>
                <a:spcPct val="150000"/>
              </a:lnSpc>
              <a:buFont typeface="+mj-lt"/>
              <a:buAutoNum type="arabicPeriod"/>
            </a:pPr>
            <a:r>
              <a:rPr lang="he-IL" dirty="0">
                <a:latin typeface="Tahoma" panose="020B0604030504040204" pitchFamily="34" charset="0"/>
                <a:ea typeface="Tahoma" panose="020B0604030504040204" pitchFamily="34" charset="0"/>
                <a:cs typeface="Tahoma" panose="020B0604030504040204" pitchFamily="34" charset="0"/>
              </a:rPr>
              <a:t>השארת ריח גוף על המשטח שבו מתפלשים.</a:t>
            </a:r>
          </a:p>
          <a:p>
            <a:pPr marL="514350" indent="-514350" algn="r" rtl="1">
              <a:lnSpc>
                <a:spcPct val="150000"/>
              </a:lnSpc>
              <a:buFont typeface="+mj-lt"/>
              <a:buAutoNum type="arabicPeriod"/>
            </a:pPr>
            <a:r>
              <a:rPr lang="he-IL" dirty="0">
                <a:latin typeface="Tahoma" panose="020B0604030504040204" pitchFamily="34" charset="0"/>
                <a:ea typeface="Tahoma" panose="020B0604030504040204" pitchFamily="34" charset="0"/>
                <a:cs typeface="Tahoma" panose="020B0604030504040204" pitchFamily="34" charset="0"/>
              </a:rPr>
              <a:t>איסוף המידע על האיזור על מנת לחלוק אותו עם שאר הקבוצה.</a:t>
            </a:r>
          </a:p>
          <a:p>
            <a:pPr marL="514350" indent="-514350" algn="r" rtl="1">
              <a:lnSpc>
                <a:spcPct val="150000"/>
              </a:lnSpc>
              <a:buFont typeface="+mj-lt"/>
              <a:buAutoNum type="arabicPeriod"/>
            </a:pPr>
            <a:r>
              <a:rPr lang="he-IL" dirty="0">
                <a:latin typeface="Tahoma" panose="020B0604030504040204" pitchFamily="34" charset="0"/>
                <a:ea typeface="Tahoma" panose="020B0604030504040204" pitchFamily="34" charset="0"/>
                <a:cs typeface="Tahoma" panose="020B0604030504040204" pitchFamily="34" charset="0"/>
              </a:rPr>
              <a:t>התפלשות אחרי רחצה בשמפו מהווה נסיון להיפטר מהריח החדש.</a:t>
            </a:r>
          </a:p>
        </p:txBody>
      </p:sp>
      <p:pic>
        <p:nvPicPr>
          <p:cNvPr id="4" name="Picture 3">
            <a:extLst>
              <a:ext uri="{FF2B5EF4-FFF2-40B4-BE49-F238E27FC236}">
                <a16:creationId xmlns:a16="http://schemas.microsoft.com/office/drawing/2014/main" id="{2A126F74-F829-4943-8929-36BF6455E537}"/>
              </a:ext>
            </a:extLst>
          </p:cNvPr>
          <p:cNvPicPr>
            <a:picLocks noChangeAspect="1"/>
          </p:cNvPicPr>
          <p:nvPr/>
        </p:nvPicPr>
        <p:blipFill>
          <a:blip r:embed="rId4"/>
          <a:stretch>
            <a:fillRect/>
          </a:stretch>
        </p:blipFill>
        <p:spPr>
          <a:xfrm>
            <a:off x="108088" y="960120"/>
            <a:ext cx="4183816" cy="3035576"/>
          </a:xfrm>
          <a:prstGeom prst="rect">
            <a:avLst/>
          </a:prstGeom>
          <a:ln>
            <a:noFill/>
          </a:ln>
          <a:effectLst>
            <a:softEdge rad="112500"/>
          </a:effectLst>
        </p:spPr>
      </p:pic>
    </p:spTree>
    <p:extLst>
      <p:ext uri="{BB962C8B-B14F-4D97-AF65-F5344CB8AC3E}">
        <p14:creationId xmlns:p14="http://schemas.microsoft.com/office/powerpoint/2010/main" val="285258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EA73A-FF38-451E-87B6-2BE59BAE089B}"/>
              </a:ext>
            </a:extLst>
          </p:cNvPr>
          <p:cNvSpPr>
            <a:spLocks noGrp="1"/>
          </p:cNvSpPr>
          <p:nvPr>
            <p:ph type="title"/>
          </p:nvPr>
        </p:nvSpPr>
        <p:spPr>
          <a:xfrm>
            <a:off x="10125" y="107949"/>
            <a:ext cx="5832403" cy="687454"/>
          </a:xfrm>
        </p:spPr>
        <p:txBody>
          <a:bodyPr>
            <a:normAutofit/>
          </a:bodyPr>
          <a:lstStyle/>
          <a:p>
            <a:pPr algn="ctr"/>
            <a:r>
              <a:rPr lang="he-IL" sz="3600" b="1" dirty="0">
                <a:latin typeface="Tahoma" panose="020B0604030504040204" pitchFamily="34" charset="0"/>
                <a:ea typeface="Tahoma" panose="020B0604030504040204" pitchFamily="34" charset="0"/>
                <a:cs typeface="Tahoma" panose="020B0604030504040204" pitchFamily="34" charset="0"/>
              </a:rPr>
              <a:t>שימושים לצורכי האדם</a:t>
            </a:r>
          </a:p>
        </p:txBody>
      </p:sp>
      <p:pic>
        <p:nvPicPr>
          <p:cNvPr id="5" name="Content Placeholder 4">
            <a:extLst>
              <a:ext uri="{FF2B5EF4-FFF2-40B4-BE49-F238E27FC236}">
                <a16:creationId xmlns:a16="http://schemas.microsoft.com/office/drawing/2014/main" id="{9B867147-0754-4D32-B836-7B645B80CF3D}"/>
              </a:ext>
            </a:extLst>
          </p:cNvPr>
          <p:cNvPicPr>
            <a:picLocks noGrp="1" noChangeAspect="1"/>
          </p:cNvPicPr>
          <p:nvPr>
            <p:ph idx="1"/>
          </p:nvPr>
        </p:nvPicPr>
        <p:blipFill rotWithShape="1">
          <a:blip r:embed="rId2"/>
          <a:srcRect l="23300" r="33346"/>
          <a:stretch/>
        </p:blipFill>
        <p:spPr>
          <a:xfrm>
            <a:off x="8246403" y="2506662"/>
            <a:ext cx="3945596" cy="4351338"/>
          </a:xfrm>
          <a:prstGeom prst="rect">
            <a:avLst/>
          </a:prstGeom>
          <a:ln>
            <a:noFill/>
          </a:ln>
          <a:effectLst>
            <a:softEdge rad="112500"/>
          </a:effectLst>
        </p:spPr>
      </p:pic>
      <p:pic>
        <p:nvPicPr>
          <p:cNvPr id="4" name="Picture 3">
            <a:extLst>
              <a:ext uri="{FF2B5EF4-FFF2-40B4-BE49-F238E27FC236}">
                <a16:creationId xmlns:a16="http://schemas.microsoft.com/office/drawing/2014/main" id="{2CAAD9D0-1C3A-4881-8AF5-4F83B27F3756}"/>
              </a:ext>
            </a:extLst>
          </p:cNvPr>
          <p:cNvPicPr>
            <a:picLocks noChangeAspect="1"/>
          </p:cNvPicPr>
          <p:nvPr/>
        </p:nvPicPr>
        <p:blipFill>
          <a:blip r:embed="rId3"/>
          <a:stretch>
            <a:fillRect/>
          </a:stretch>
        </p:blipFill>
        <p:spPr>
          <a:xfrm>
            <a:off x="4071131" y="1220374"/>
            <a:ext cx="4750305" cy="3555067"/>
          </a:xfrm>
          <a:prstGeom prst="rect">
            <a:avLst/>
          </a:prstGeom>
          <a:ln>
            <a:noFill/>
          </a:ln>
          <a:effectLst>
            <a:softEdge rad="112500"/>
          </a:effectLst>
        </p:spPr>
      </p:pic>
      <p:pic>
        <p:nvPicPr>
          <p:cNvPr id="6" name="Picture 5">
            <a:extLst>
              <a:ext uri="{FF2B5EF4-FFF2-40B4-BE49-F238E27FC236}">
                <a16:creationId xmlns:a16="http://schemas.microsoft.com/office/drawing/2014/main" id="{D660B3BC-6481-4A8E-A684-AC1C04D53383}"/>
              </a:ext>
            </a:extLst>
          </p:cNvPr>
          <p:cNvPicPr>
            <a:picLocks noChangeAspect="1"/>
          </p:cNvPicPr>
          <p:nvPr/>
        </p:nvPicPr>
        <p:blipFill>
          <a:blip r:embed="rId4"/>
          <a:stretch>
            <a:fillRect/>
          </a:stretch>
        </p:blipFill>
        <p:spPr>
          <a:xfrm>
            <a:off x="7968594" y="31576"/>
            <a:ext cx="4179457" cy="2353815"/>
          </a:xfrm>
          <a:prstGeom prst="rect">
            <a:avLst/>
          </a:prstGeom>
          <a:ln>
            <a:noFill/>
          </a:ln>
          <a:effectLst>
            <a:softEdge rad="112500"/>
          </a:effectLst>
        </p:spPr>
      </p:pic>
      <p:pic>
        <p:nvPicPr>
          <p:cNvPr id="7" name="Picture 6">
            <a:extLst>
              <a:ext uri="{FF2B5EF4-FFF2-40B4-BE49-F238E27FC236}">
                <a16:creationId xmlns:a16="http://schemas.microsoft.com/office/drawing/2014/main" id="{16F06A7F-6E54-45E7-AA2C-BABEE9233373}"/>
              </a:ext>
            </a:extLst>
          </p:cNvPr>
          <p:cNvPicPr>
            <a:picLocks noChangeAspect="1"/>
          </p:cNvPicPr>
          <p:nvPr/>
        </p:nvPicPr>
        <p:blipFill>
          <a:blip r:embed="rId5"/>
          <a:stretch>
            <a:fillRect/>
          </a:stretch>
        </p:blipFill>
        <p:spPr>
          <a:xfrm>
            <a:off x="1" y="849313"/>
            <a:ext cx="4071130" cy="6008686"/>
          </a:xfrm>
          <a:prstGeom prst="rect">
            <a:avLst/>
          </a:prstGeom>
          <a:ln>
            <a:noFill/>
          </a:ln>
          <a:effectLst>
            <a:softEdge rad="112500"/>
          </a:effectLst>
        </p:spPr>
      </p:pic>
      <p:sp>
        <p:nvSpPr>
          <p:cNvPr id="8" name="Rectangle 7">
            <a:extLst>
              <a:ext uri="{FF2B5EF4-FFF2-40B4-BE49-F238E27FC236}">
                <a16:creationId xmlns:a16="http://schemas.microsoft.com/office/drawing/2014/main" id="{91F3D1C0-492A-4632-A697-808FD64DC6F1}"/>
              </a:ext>
            </a:extLst>
          </p:cNvPr>
          <p:cNvSpPr/>
          <p:nvPr/>
        </p:nvSpPr>
        <p:spPr>
          <a:xfrm>
            <a:off x="4552666" y="6415297"/>
            <a:ext cx="2934393" cy="369332"/>
          </a:xfrm>
          <a:prstGeom prst="rect">
            <a:avLst/>
          </a:prstGeom>
        </p:spPr>
        <p:txBody>
          <a:bodyPr wrap="none">
            <a:spAutoFit/>
          </a:bodyPr>
          <a:lstStyle/>
          <a:p>
            <a:r>
              <a:rPr lang="en-US" b="0" i="0" u="none" strike="noStrike" dirty="0">
                <a:effectLst/>
                <a:latin typeface="YouTube Noto"/>
                <a:hlinkClick r:id="rId6"/>
              </a:rPr>
              <a:t>https://youtu.be/JAVIacPFXIY</a:t>
            </a:r>
            <a:endParaRPr lang="he-IL" dirty="0"/>
          </a:p>
        </p:txBody>
      </p:sp>
      <p:sp>
        <p:nvSpPr>
          <p:cNvPr id="9" name="Rectangle 8">
            <a:extLst>
              <a:ext uri="{FF2B5EF4-FFF2-40B4-BE49-F238E27FC236}">
                <a16:creationId xmlns:a16="http://schemas.microsoft.com/office/drawing/2014/main" id="{2FA563E0-FB00-449C-829B-61E20F29AD67}"/>
              </a:ext>
            </a:extLst>
          </p:cNvPr>
          <p:cNvSpPr/>
          <p:nvPr/>
        </p:nvSpPr>
        <p:spPr>
          <a:xfrm>
            <a:off x="3857365" y="4446257"/>
            <a:ext cx="4477270" cy="1754326"/>
          </a:xfrm>
          <a:prstGeom prst="rect">
            <a:avLst/>
          </a:prstGeom>
        </p:spPr>
        <p:txBody>
          <a:bodyPr wrap="square">
            <a:spAutoFit/>
          </a:bodyPr>
          <a:lstStyle/>
          <a:p>
            <a:r>
              <a:rPr lang="en-US" dirty="0">
                <a:hlinkClick r:id="rId7"/>
              </a:rPr>
              <a:t>https://eureka.org.il/item/19480/%D7%90%D7%99%D7%9A-%D7%9B%D7%9C%D7%91%D7%99%D7%9D-%D7%9E%D7%A8%D7%99%D7%97%D7%99%D7%9D-%D7%9B%D7%9C-%D7%9B%D7%9A-%D7%98%D7%95%D7%91</a:t>
            </a:r>
            <a:endParaRPr lang="he-IL" dirty="0"/>
          </a:p>
        </p:txBody>
      </p:sp>
    </p:spTree>
    <p:extLst>
      <p:ext uri="{BB962C8B-B14F-4D97-AF65-F5344CB8AC3E}">
        <p14:creationId xmlns:p14="http://schemas.microsoft.com/office/powerpoint/2010/main" val="3851814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5C88D-0155-4EC7-99B6-F421206B896A}"/>
              </a:ext>
            </a:extLst>
          </p:cNvPr>
          <p:cNvSpPr>
            <a:spLocks noGrp="1"/>
          </p:cNvSpPr>
          <p:nvPr>
            <p:ph type="title"/>
          </p:nvPr>
        </p:nvSpPr>
        <p:spPr>
          <a:xfrm>
            <a:off x="1567070" y="-72232"/>
            <a:ext cx="10515600" cy="1325563"/>
          </a:xfrm>
        </p:spPr>
        <p:txBody>
          <a:bodyPr/>
          <a:lstStyle/>
          <a:p>
            <a:pPr algn="r" rtl="1"/>
            <a:r>
              <a:rPr lang="he-IL" b="1" dirty="0">
                <a:latin typeface="Tahoma" panose="020B0604030504040204" pitchFamily="34" charset="0"/>
                <a:ea typeface="Tahoma" panose="020B0604030504040204" pitchFamily="34" charset="0"/>
                <a:cs typeface="Tahoma" panose="020B0604030504040204" pitchFamily="34" charset="0"/>
              </a:rPr>
              <a:t>"קריאת" רגשות</a:t>
            </a:r>
          </a:p>
        </p:txBody>
      </p:sp>
      <p:sp>
        <p:nvSpPr>
          <p:cNvPr id="3" name="Content Placeholder 2">
            <a:extLst>
              <a:ext uri="{FF2B5EF4-FFF2-40B4-BE49-F238E27FC236}">
                <a16:creationId xmlns:a16="http://schemas.microsoft.com/office/drawing/2014/main" id="{9965DFAC-729F-4034-A596-54053709FDF4}"/>
              </a:ext>
            </a:extLst>
          </p:cNvPr>
          <p:cNvSpPr>
            <a:spLocks noGrp="1"/>
          </p:cNvSpPr>
          <p:nvPr>
            <p:ph idx="1"/>
          </p:nvPr>
        </p:nvSpPr>
        <p:spPr>
          <a:xfrm>
            <a:off x="7374834" y="1253331"/>
            <a:ext cx="4707835" cy="4788695"/>
          </a:xfrm>
        </p:spPr>
        <p:txBody>
          <a:bodyPr/>
          <a:lstStyle/>
          <a:p>
            <a:pPr algn="r" rtl="1">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כלבים מסוגלים להבדיל בין ריחות המופרשים על ידי בני אדם במצבי רוח שונים.</a:t>
            </a:r>
          </a:p>
          <a:p>
            <a:pPr algn="r" rtl="1">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הורמונים.</a:t>
            </a:r>
          </a:p>
          <a:p>
            <a:pPr algn="r" rtl="1">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מחלות.</a:t>
            </a:r>
          </a:p>
          <a:p>
            <a:pPr algn="r" rtl="1">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היריון. </a:t>
            </a:r>
          </a:p>
          <a:p>
            <a:pPr marL="0" indent="0" algn="r" rtl="1">
              <a:lnSpc>
                <a:spcPct val="150000"/>
              </a:lnSpc>
              <a:buNone/>
            </a:pPr>
            <a:endParaRPr lang="he-IL"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a:extLst>
              <a:ext uri="{FF2B5EF4-FFF2-40B4-BE49-F238E27FC236}">
                <a16:creationId xmlns:a16="http://schemas.microsoft.com/office/drawing/2014/main" id="{EEB2F20D-AA13-4056-9E6C-2A1C2FE357C8}"/>
              </a:ext>
            </a:extLst>
          </p:cNvPr>
          <p:cNvPicPr>
            <a:picLocks noChangeAspect="1"/>
          </p:cNvPicPr>
          <p:nvPr/>
        </p:nvPicPr>
        <p:blipFill>
          <a:blip r:embed="rId2"/>
          <a:stretch>
            <a:fillRect/>
          </a:stretch>
        </p:blipFill>
        <p:spPr>
          <a:xfrm>
            <a:off x="0" y="815974"/>
            <a:ext cx="7374835" cy="5267739"/>
          </a:xfrm>
          <a:prstGeom prst="rect">
            <a:avLst/>
          </a:prstGeom>
          <a:ln>
            <a:noFill/>
          </a:ln>
          <a:effectLst>
            <a:softEdge rad="112500"/>
          </a:effectLst>
        </p:spPr>
      </p:pic>
    </p:spTree>
    <p:extLst>
      <p:ext uri="{BB962C8B-B14F-4D97-AF65-F5344CB8AC3E}">
        <p14:creationId xmlns:p14="http://schemas.microsoft.com/office/powerpoint/2010/main" val="983109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5C99-70B4-4803-99A3-D9B1B6293AC8}"/>
              </a:ext>
            </a:extLst>
          </p:cNvPr>
          <p:cNvSpPr>
            <a:spLocks noGrp="1"/>
          </p:cNvSpPr>
          <p:nvPr>
            <p:ph type="title"/>
          </p:nvPr>
        </p:nvSpPr>
        <p:spPr>
          <a:xfrm>
            <a:off x="6775940" y="1482070"/>
            <a:ext cx="4812172" cy="3893857"/>
          </a:xfrm>
        </p:spPr>
        <p:txBody>
          <a:bodyPr>
            <a:normAutofit fontScale="90000"/>
          </a:bodyPr>
          <a:lstStyle/>
          <a:p>
            <a:pPr algn="ctr">
              <a:lnSpc>
                <a:spcPct val="150000"/>
              </a:lnSpc>
            </a:pPr>
            <a:r>
              <a:rPr lang="he-IL" sz="8800" b="1" dirty="0">
                <a:solidFill>
                  <a:schemeClr val="bg1"/>
                </a:solidFill>
                <a:latin typeface="Tahoma" panose="020B0604030504040204" pitchFamily="34" charset="0"/>
                <a:ea typeface="Tahoma" panose="020B0604030504040204" pitchFamily="34" charset="0"/>
                <a:cs typeface="Tahoma" panose="020B0604030504040204" pitchFamily="34" charset="0"/>
              </a:rPr>
              <a:t>חוש השמיעה</a:t>
            </a:r>
          </a:p>
        </p:txBody>
      </p:sp>
      <p:pic>
        <p:nvPicPr>
          <p:cNvPr id="6" name="Content Placeholder 5">
            <a:extLst>
              <a:ext uri="{FF2B5EF4-FFF2-40B4-BE49-F238E27FC236}">
                <a16:creationId xmlns:a16="http://schemas.microsoft.com/office/drawing/2014/main" id="{8AC05027-D460-4350-9CF1-5F773DC4D45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1923" t="14622" r="22125" b="11344"/>
          <a:stretch/>
        </p:blipFill>
        <p:spPr>
          <a:xfrm>
            <a:off x="886265" y="39054"/>
            <a:ext cx="4529797" cy="6779891"/>
          </a:xfrm>
          <a:prstGeom prst="rect">
            <a:avLst/>
          </a:prstGeom>
          <a:ln>
            <a:noFill/>
          </a:ln>
          <a:effectLst>
            <a:softEdge rad="112500"/>
          </a:effectLst>
        </p:spPr>
      </p:pic>
    </p:spTree>
    <p:extLst>
      <p:ext uri="{BB962C8B-B14F-4D97-AF65-F5344CB8AC3E}">
        <p14:creationId xmlns:p14="http://schemas.microsoft.com/office/powerpoint/2010/main" val="29696688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A474F10-8B60-46C8-8B9C-B0FB6B177231}"/>
              </a:ext>
            </a:extLst>
          </p:cNvPr>
          <p:cNvSpPr txBox="1"/>
          <p:nvPr/>
        </p:nvSpPr>
        <p:spPr>
          <a:xfrm>
            <a:off x="4515729" y="182879"/>
            <a:ext cx="7440052" cy="1297150"/>
          </a:xfrm>
          <a:prstGeom prst="rect">
            <a:avLst/>
          </a:prstGeom>
          <a:solidFill>
            <a:schemeClr val="accent5">
              <a:lumMod val="60000"/>
              <a:lumOff val="40000"/>
            </a:schemeClr>
          </a:solidFill>
          <a:ln w="63500">
            <a:solidFill>
              <a:schemeClr val="tx1"/>
            </a:solidFill>
          </a:ln>
        </p:spPr>
        <p:txBody>
          <a:bodyPr wrap="square" rtlCol="1">
            <a:spAutoFit/>
          </a:bodyPr>
          <a:lstStyle/>
          <a:p>
            <a:pPr algn="r" rtl="1">
              <a:lnSpc>
                <a:spcPct val="150000"/>
              </a:lnSpc>
            </a:pPr>
            <a:r>
              <a:rPr lang="he-IL" sz="2800" dirty="0">
                <a:latin typeface="Tahoma" panose="020B0604030504040204" pitchFamily="34" charset="0"/>
                <a:ea typeface="Tahoma" panose="020B0604030504040204" pitchFamily="34" charset="0"/>
                <a:cs typeface="Tahoma" panose="020B0604030504040204" pitchFamily="34" charset="0"/>
              </a:rPr>
              <a:t>כלבים מסוגלים לשמוע תדרים של 15,000-60,000 הרץ (בני אדם שומעים עד 20,000).</a:t>
            </a:r>
          </a:p>
        </p:txBody>
      </p:sp>
      <p:sp>
        <p:nvSpPr>
          <p:cNvPr id="6" name="TextBox 5">
            <a:extLst>
              <a:ext uri="{FF2B5EF4-FFF2-40B4-BE49-F238E27FC236}">
                <a16:creationId xmlns:a16="http://schemas.microsoft.com/office/drawing/2014/main" id="{4192EBD2-AFF0-4B9B-8A36-21E8DE547A2D}"/>
              </a:ext>
            </a:extLst>
          </p:cNvPr>
          <p:cNvSpPr txBox="1"/>
          <p:nvPr/>
        </p:nvSpPr>
        <p:spPr>
          <a:xfrm>
            <a:off x="201993" y="192858"/>
            <a:ext cx="3975653" cy="3236142"/>
          </a:xfrm>
          <a:prstGeom prst="rect">
            <a:avLst/>
          </a:prstGeom>
          <a:solidFill>
            <a:srgbClr val="92D050"/>
          </a:solidFill>
          <a:ln w="63500">
            <a:solidFill>
              <a:schemeClr val="tx1"/>
            </a:solidFill>
          </a:ln>
        </p:spPr>
        <p:txBody>
          <a:bodyPr wrap="square" rtlCol="1">
            <a:spAutoFit/>
          </a:bodyPr>
          <a:lstStyle/>
          <a:p>
            <a:pPr algn="r" rtl="1">
              <a:lnSpc>
                <a:spcPct val="150000"/>
              </a:lnSpc>
            </a:pPr>
            <a:r>
              <a:rPr lang="he-IL" sz="2800" dirty="0">
                <a:latin typeface="Tahoma" panose="020B0604030504040204" pitchFamily="34" charset="0"/>
                <a:ea typeface="Tahoma" panose="020B0604030504040204" pitchFamily="34" charset="0"/>
                <a:cs typeface="Tahoma" panose="020B0604030504040204" pitchFamily="34" charset="0"/>
              </a:rPr>
              <a:t>באוזן הכלב יש 18 שרירים – תזוזת האוזן מאפשרת זיהוי מקור הצליל, כיוון, מרחק וקצב התקדמות הרעש.</a:t>
            </a:r>
          </a:p>
        </p:txBody>
      </p:sp>
      <p:sp>
        <p:nvSpPr>
          <p:cNvPr id="7" name="TextBox 6">
            <a:extLst>
              <a:ext uri="{FF2B5EF4-FFF2-40B4-BE49-F238E27FC236}">
                <a16:creationId xmlns:a16="http://schemas.microsoft.com/office/drawing/2014/main" id="{7C83D243-1853-4FA2-A219-73DD68FBA597}"/>
              </a:ext>
            </a:extLst>
          </p:cNvPr>
          <p:cNvSpPr txBox="1"/>
          <p:nvPr/>
        </p:nvSpPr>
        <p:spPr>
          <a:xfrm>
            <a:off x="7980128" y="1768417"/>
            <a:ext cx="3975653" cy="4528804"/>
          </a:xfrm>
          <a:prstGeom prst="rect">
            <a:avLst/>
          </a:prstGeom>
          <a:solidFill>
            <a:schemeClr val="accent2">
              <a:lumMod val="60000"/>
              <a:lumOff val="40000"/>
            </a:schemeClr>
          </a:solidFill>
          <a:ln w="63500">
            <a:solidFill>
              <a:schemeClr val="tx1"/>
            </a:solidFill>
          </a:ln>
        </p:spPr>
        <p:txBody>
          <a:bodyPr wrap="square" rtlCol="1">
            <a:spAutoFit/>
          </a:bodyPr>
          <a:lstStyle/>
          <a:p>
            <a:pPr algn="r" rtl="1">
              <a:lnSpc>
                <a:spcPct val="150000"/>
              </a:lnSpc>
            </a:pPr>
            <a:r>
              <a:rPr lang="he-IL" sz="2800" dirty="0">
                <a:latin typeface="Tahoma" panose="020B0604030504040204" pitchFamily="34" charset="0"/>
                <a:ea typeface="Tahoma" panose="020B0604030504040204" pitchFamily="34" charset="0"/>
                <a:cs typeface="Tahoma" panose="020B0604030504040204" pitchFamily="34" charset="0"/>
              </a:rPr>
              <a:t>הכלב מסוגל לסנן חלק מהסאונדים לבחירתו – יכול לישון שינה עמוקה בחדר רועש, ולהתוערר בשניה בה הוא שומע את צלחת המזון שלו מוזזת קלות</a:t>
            </a:r>
          </a:p>
        </p:txBody>
      </p:sp>
      <p:sp>
        <p:nvSpPr>
          <p:cNvPr id="8" name="TextBox 7">
            <a:extLst>
              <a:ext uri="{FF2B5EF4-FFF2-40B4-BE49-F238E27FC236}">
                <a16:creationId xmlns:a16="http://schemas.microsoft.com/office/drawing/2014/main" id="{BCFB4577-147E-42EC-B02F-AE1999F6A8B5}"/>
              </a:ext>
            </a:extLst>
          </p:cNvPr>
          <p:cNvSpPr txBox="1"/>
          <p:nvPr/>
        </p:nvSpPr>
        <p:spPr>
          <a:xfrm>
            <a:off x="160019" y="4085308"/>
            <a:ext cx="7295858" cy="2589812"/>
          </a:xfrm>
          <a:prstGeom prst="rect">
            <a:avLst/>
          </a:prstGeom>
          <a:solidFill>
            <a:schemeClr val="accent3">
              <a:lumMod val="60000"/>
              <a:lumOff val="40000"/>
            </a:schemeClr>
          </a:solidFill>
          <a:ln w="63500">
            <a:solidFill>
              <a:schemeClr val="tx1"/>
            </a:solidFill>
          </a:ln>
        </p:spPr>
        <p:txBody>
          <a:bodyPr wrap="square" rtlCol="1">
            <a:spAutoFit/>
          </a:bodyPr>
          <a:lstStyle/>
          <a:p>
            <a:pPr algn="r" rtl="1">
              <a:lnSpc>
                <a:spcPct val="150000"/>
              </a:lnSpc>
            </a:pPr>
            <a:r>
              <a:rPr lang="he-IL" sz="2800" dirty="0">
                <a:latin typeface="Tahoma" panose="020B0604030504040204" pitchFamily="34" charset="0"/>
                <a:ea typeface="Tahoma" panose="020B0604030504040204" pitchFamily="34" charset="0"/>
                <a:cs typeface="Tahoma" panose="020B0604030504040204" pitchFamily="34" charset="0"/>
              </a:rPr>
              <a:t>שינויים קלים בתנועת הראש יכולים לספק מידע נוסף למקור הצליל, ונראה שזו גם הסיבה להטיית הראש למשמע קולות יוצאי דופן הדורשים התייחסות מבחינת הכלב. </a:t>
            </a:r>
          </a:p>
        </p:txBody>
      </p:sp>
      <p:sp>
        <p:nvSpPr>
          <p:cNvPr id="11" name="Rectangle 10">
            <a:extLst>
              <a:ext uri="{FF2B5EF4-FFF2-40B4-BE49-F238E27FC236}">
                <a16:creationId xmlns:a16="http://schemas.microsoft.com/office/drawing/2014/main" id="{65129A05-686E-4E5E-88F3-AD74BCFAD781}"/>
              </a:ext>
            </a:extLst>
          </p:cNvPr>
          <p:cNvSpPr/>
          <p:nvPr/>
        </p:nvSpPr>
        <p:spPr>
          <a:xfrm>
            <a:off x="187892" y="3459388"/>
            <a:ext cx="4003853" cy="403893"/>
          </a:xfrm>
          <a:prstGeom prst="rect">
            <a:avLst/>
          </a:prstGeom>
        </p:spPr>
        <p:txBody>
          <a:bodyPr wrap="none">
            <a:spAutoFit/>
          </a:bodyPr>
          <a:lstStyle/>
          <a:p>
            <a:pPr algn="ctr" rtl="1">
              <a:lnSpc>
                <a:spcPct val="170000"/>
              </a:lnSpc>
            </a:pPr>
            <a:r>
              <a:rPr lang="en-US" sz="1400" dirty="0">
                <a:latin typeface="Tahoma" panose="020B0604030504040204" pitchFamily="34" charset="0"/>
                <a:ea typeface="Tahoma" panose="020B0604030504040204" pitchFamily="34" charset="0"/>
                <a:cs typeface="Tahoma" panose="020B0604030504040204" pitchFamily="34" charset="0"/>
                <a:hlinkClick r:id="rId2"/>
              </a:rPr>
              <a:t>https://www.youtube.com/user/okamiandkizuna</a:t>
            </a:r>
            <a:endParaRPr lang="he-IL" sz="1400" dirty="0">
              <a:latin typeface="Tahoma" panose="020B0604030504040204" pitchFamily="34" charset="0"/>
              <a:ea typeface="Tahoma" panose="020B0604030504040204" pitchFamily="34" charset="0"/>
              <a:cs typeface="Tahoma" panose="020B0604030504040204" pitchFamily="34" charset="0"/>
            </a:endParaRPr>
          </a:p>
        </p:txBody>
      </p:sp>
      <p:pic>
        <p:nvPicPr>
          <p:cNvPr id="14" name="Picture 13">
            <a:extLst>
              <a:ext uri="{FF2B5EF4-FFF2-40B4-BE49-F238E27FC236}">
                <a16:creationId xmlns:a16="http://schemas.microsoft.com/office/drawing/2014/main" id="{5F33A604-7916-44F1-9AAC-1FE71B6A86A4}"/>
              </a:ext>
            </a:extLst>
          </p:cNvPr>
          <p:cNvPicPr>
            <a:picLocks noChangeAspect="1"/>
          </p:cNvPicPr>
          <p:nvPr/>
        </p:nvPicPr>
        <p:blipFill>
          <a:blip r:embed="rId3"/>
          <a:stretch>
            <a:fillRect/>
          </a:stretch>
        </p:blipFill>
        <p:spPr>
          <a:xfrm>
            <a:off x="4524039" y="1768417"/>
            <a:ext cx="3143921" cy="2084556"/>
          </a:xfrm>
          <a:prstGeom prst="rect">
            <a:avLst/>
          </a:prstGeom>
        </p:spPr>
      </p:pic>
    </p:spTree>
    <p:extLst>
      <p:ext uri="{BB962C8B-B14F-4D97-AF65-F5344CB8AC3E}">
        <p14:creationId xmlns:p14="http://schemas.microsoft.com/office/powerpoint/2010/main" val="2314158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28F4F5-FA0D-4DCC-BB40-C2816C58AD57}"/>
              </a:ext>
            </a:extLst>
          </p:cNvPr>
          <p:cNvSpPr>
            <a:spLocks noGrp="1"/>
          </p:cNvSpPr>
          <p:nvPr>
            <p:ph idx="1"/>
          </p:nvPr>
        </p:nvSpPr>
        <p:spPr>
          <a:xfrm>
            <a:off x="160020" y="205740"/>
            <a:ext cx="11795760" cy="6469380"/>
          </a:xfrm>
        </p:spPr>
        <p:txBody>
          <a:bodyPr>
            <a:normAutofit/>
          </a:bodyPr>
          <a:lstStyle/>
          <a:p>
            <a:pPr marL="0" indent="0" algn="ctr" rtl="1">
              <a:lnSpc>
                <a:spcPct val="170000"/>
              </a:lnSpc>
              <a:buNone/>
            </a:pPr>
            <a:r>
              <a:rPr lang="he-IL" sz="3600" b="1" dirty="0">
                <a:latin typeface="Tahoma" panose="020B0604030504040204" pitchFamily="34" charset="0"/>
                <a:ea typeface="Tahoma" panose="020B0604030504040204" pitchFamily="34" charset="0"/>
                <a:cs typeface="Tahoma" panose="020B0604030504040204" pitchFamily="34" charset="0"/>
              </a:rPr>
              <a:t>יכולת השמיעה משתנה מגזע לגזע.</a:t>
            </a:r>
          </a:p>
          <a:p>
            <a:pPr marL="0" indent="0" algn="r" rtl="1">
              <a:lnSpc>
                <a:spcPct val="170000"/>
              </a:lnSpc>
              <a:buNone/>
            </a:pPr>
            <a:endParaRPr lang="he-IL" sz="3600"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a:extLst>
              <a:ext uri="{FF2B5EF4-FFF2-40B4-BE49-F238E27FC236}">
                <a16:creationId xmlns:a16="http://schemas.microsoft.com/office/drawing/2014/main" id="{022E1C18-D06E-4520-B368-613DD01C8225}"/>
              </a:ext>
            </a:extLst>
          </p:cNvPr>
          <p:cNvPicPr>
            <a:picLocks noChangeAspect="1"/>
          </p:cNvPicPr>
          <p:nvPr/>
        </p:nvPicPr>
        <p:blipFill rotWithShape="1">
          <a:blip r:embed="rId2">
            <a:extLst>
              <a:ext uri="{28A0092B-C50C-407E-A947-70E740481C1C}">
                <a14:useLocalDpi xmlns:a14="http://schemas.microsoft.com/office/drawing/2010/main" val="0"/>
              </a:ext>
            </a:extLst>
          </a:blip>
          <a:srcRect t="26973" b="4486"/>
          <a:stretch/>
        </p:blipFill>
        <p:spPr>
          <a:xfrm>
            <a:off x="7540487" y="1280233"/>
            <a:ext cx="4575313" cy="5577767"/>
          </a:xfrm>
          <a:prstGeom prst="rect">
            <a:avLst/>
          </a:prstGeom>
          <a:ln>
            <a:noFill/>
          </a:ln>
          <a:effectLst>
            <a:softEdge rad="112500"/>
          </a:effectLst>
        </p:spPr>
      </p:pic>
      <p:pic>
        <p:nvPicPr>
          <p:cNvPr id="6" name="Picture 5">
            <a:extLst>
              <a:ext uri="{FF2B5EF4-FFF2-40B4-BE49-F238E27FC236}">
                <a16:creationId xmlns:a16="http://schemas.microsoft.com/office/drawing/2014/main" id="{C024B37B-DCA8-4009-97F9-5DD4555822CC}"/>
              </a:ext>
            </a:extLst>
          </p:cNvPr>
          <p:cNvPicPr>
            <a:picLocks noChangeAspect="1"/>
          </p:cNvPicPr>
          <p:nvPr/>
        </p:nvPicPr>
        <p:blipFill rotWithShape="1">
          <a:blip r:embed="rId3">
            <a:extLst>
              <a:ext uri="{28A0092B-C50C-407E-A947-70E740481C1C}">
                <a14:useLocalDpi xmlns:a14="http://schemas.microsoft.com/office/drawing/2010/main" val="0"/>
              </a:ext>
            </a:extLst>
          </a:blip>
          <a:srcRect l="12934" t="37321" r="15227" b="23838"/>
          <a:stretch/>
        </p:blipFill>
        <p:spPr>
          <a:xfrm>
            <a:off x="0" y="1281339"/>
            <a:ext cx="4757530" cy="5576661"/>
          </a:xfrm>
          <a:prstGeom prst="rect">
            <a:avLst/>
          </a:prstGeom>
          <a:ln>
            <a:noFill/>
          </a:ln>
          <a:effectLst>
            <a:softEdge rad="112500"/>
          </a:effectLst>
        </p:spPr>
      </p:pic>
      <p:sp>
        <p:nvSpPr>
          <p:cNvPr id="7" name="TextBox 6">
            <a:extLst>
              <a:ext uri="{FF2B5EF4-FFF2-40B4-BE49-F238E27FC236}">
                <a16:creationId xmlns:a16="http://schemas.microsoft.com/office/drawing/2014/main" id="{8C012917-ED7E-4845-8FC9-975F79039DCC}"/>
              </a:ext>
            </a:extLst>
          </p:cNvPr>
          <p:cNvSpPr txBox="1"/>
          <p:nvPr/>
        </p:nvSpPr>
        <p:spPr>
          <a:xfrm>
            <a:off x="5988989" y="1280233"/>
            <a:ext cx="2782956" cy="461665"/>
          </a:xfrm>
          <a:prstGeom prst="rect">
            <a:avLst/>
          </a:prstGeom>
          <a:noFill/>
        </p:spPr>
        <p:txBody>
          <a:bodyPr wrap="square" rtlCol="1">
            <a:spAutoFit/>
          </a:bodyPr>
          <a:lstStyle/>
          <a:p>
            <a:pPr algn="ctr"/>
            <a:r>
              <a:rPr lang="he-IL" sz="2400" b="1" dirty="0">
                <a:latin typeface="Tahoma" panose="020B0604030504040204" pitchFamily="34" charset="0"/>
                <a:ea typeface="Tahoma" panose="020B0604030504040204" pitchFamily="34" charset="0"/>
                <a:cs typeface="Tahoma" panose="020B0604030504040204" pitchFamily="34" charset="0"/>
              </a:rPr>
              <a:t>אוזניים שמוטות</a:t>
            </a:r>
          </a:p>
        </p:txBody>
      </p:sp>
      <p:sp>
        <p:nvSpPr>
          <p:cNvPr id="8" name="TextBox 7">
            <a:extLst>
              <a:ext uri="{FF2B5EF4-FFF2-40B4-BE49-F238E27FC236}">
                <a16:creationId xmlns:a16="http://schemas.microsoft.com/office/drawing/2014/main" id="{1C27D8B1-F6E1-4B8D-B397-8C0AD094DC7C}"/>
              </a:ext>
            </a:extLst>
          </p:cNvPr>
          <p:cNvSpPr txBox="1"/>
          <p:nvPr/>
        </p:nvSpPr>
        <p:spPr>
          <a:xfrm>
            <a:off x="3526072" y="6396334"/>
            <a:ext cx="2782956" cy="461665"/>
          </a:xfrm>
          <a:prstGeom prst="rect">
            <a:avLst/>
          </a:prstGeom>
          <a:noFill/>
        </p:spPr>
        <p:txBody>
          <a:bodyPr wrap="square" rtlCol="1">
            <a:spAutoFit/>
          </a:bodyPr>
          <a:lstStyle/>
          <a:p>
            <a:pPr algn="ctr"/>
            <a:r>
              <a:rPr lang="he-IL" sz="2400" b="1" dirty="0">
                <a:latin typeface="Tahoma" panose="020B0604030504040204" pitchFamily="34" charset="0"/>
                <a:ea typeface="Tahoma" panose="020B0604030504040204" pitchFamily="34" charset="0"/>
                <a:cs typeface="Tahoma" panose="020B0604030504040204" pitchFamily="34" charset="0"/>
              </a:rPr>
              <a:t>אוזניים זקופות</a:t>
            </a:r>
          </a:p>
        </p:txBody>
      </p:sp>
    </p:spTree>
    <p:extLst>
      <p:ext uri="{BB962C8B-B14F-4D97-AF65-F5344CB8AC3E}">
        <p14:creationId xmlns:p14="http://schemas.microsoft.com/office/powerpoint/2010/main" val="8443669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285F1-CEC3-4308-B035-E304AA0E7B90}"/>
              </a:ext>
            </a:extLst>
          </p:cNvPr>
          <p:cNvSpPr>
            <a:spLocks noGrp="1"/>
          </p:cNvSpPr>
          <p:nvPr>
            <p:ph type="title"/>
          </p:nvPr>
        </p:nvSpPr>
        <p:spPr>
          <a:xfrm>
            <a:off x="7349839" y="6625"/>
            <a:ext cx="4797288" cy="1828800"/>
          </a:xfrm>
        </p:spPr>
        <p:txBody>
          <a:bodyPr>
            <a:noAutofit/>
          </a:bodyPr>
          <a:lstStyle/>
          <a:p>
            <a:pPr algn="ctr" rtl="1">
              <a:lnSpc>
                <a:spcPct val="150000"/>
              </a:lnSpc>
            </a:pPr>
            <a:r>
              <a:rPr lang="he-IL" sz="2800" b="1" dirty="0">
                <a:latin typeface="Tahoma" panose="020B0604030504040204" pitchFamily="34" charset="0"/>
                <a:ea typeface="Tahoma" panose="020B0604030504040204" pitchFamily="34" charset="0"/>
                <a:cs typeface="Tahoma" panose="020B0604030504040204" pitchFamily="34" charset="0"/>
              </a:rPr>
              <a:t>כלבים מסוגלים להזהיר מפני רעידות אדמה או התפרצויות הר געש. </a:t>
            </a:r>
          </a:p>
        </p:txBody>
      </p:sp>
      <p:pic>
        <p:nvPicPr>
          <p:cNvPr id="4" name="Content Placeholder 3">
            <a:extLst>
              <a:ext uri="{FF2B5EF4-FFF2-40B4-BE49-F238E27FC236}">
                <a16:creationId xmlns:a16="http://schemas.microsoft.com/office/drawing/2014/main" id="{97B0BC0A-3139-4B69-A2D0-D3972F3C2A55}"/>
              </a:ext>
            </a:extLst>
          </p:cNvPr>
          <p:cNvPicPr>
            <a:picLocks noGrp="1" noChangeAspect="1"/>
          </p:cNvPicPr>
          <p:nvPr>
            <p:ph idx="1"/>
          </p:nvPr>
        </p:nvPicPr>
        <p:blipFill>
          <a:blip r:embed="rId2"/>
          <a:stretch>
            <a:fillRect/>
          </a:stretch>
        </p:blipFill>
        <p:spPr>
          <a:xfrm>
            <a:off x="1" y="1"/>
            <a:ext cx="3631096" cy="3631096"/>
          </a:xfrm>
          <a:prstGeom prst="rect">
            <a:avLst/>
          </a:prstGeom>
        </p:spPr>
      </p:pic>
      <p:pic>
        <p:nvPicPr>
          <p:cNvPr id="5" name="Picture 4">
            <a:extLst>
              <a:ext uri="{FF2B5EF4-FFF2-40B4-BE49-F238E27FC236}">
                <a16:creationId xmlns:a16="http://schemas.microsoft.com/office/drawing/2014/main" id="{0B06372E-505D-448B-84EA-844683AFFBD2}"/>
              </a:ext>
            </a:extLst>
          </p:cNvPr>
          <p:cNvPicPr>
            <a:picLocks noChangeAspect="1"/>
          </p:cNvPicPr>
          <p:nvPr/>
        </p:nvPicPr>
        <p:blipFill>
          <a:blip r:embed="rId3"/>
          <a:stretch>
            <a:fillRect/>
          </a:stretch>
        </p:blipFill>
        <p:spPr>
          <a:xfrm>
            <a:off x="4794731" y="2168736"/>
            <a:ext cx="4056274" cy="3048000"/>
          </a:xfrm>
          <a:prstGeom prst="rect">
            <a:avLst/>
          </a:prstGeom>
        </p:spPr>
      </p:pic>
      <p:sp>
        <p:nvSpPr>
          <p:cNvPr id="6" name="Title 1">
            <a:extLst>
              <a:ext uri="{FF2B5EF4-FFF2-40B4-BE49-F238E27FC236}">
                <a16:creationId xmlns:a16="http://schemas.microsoft.com/office/drawing/2014/main" id="{E8E53D6D-1064-41C6-8E2E-549EBE23310D}"/>
              </a:ext>
            </a:extLst>
          </p:cNvPr>
          <p:cNvSpPr txBox="1">
            <a:spLocks/>
          </p:cNvSpPr>
          <p:nvPr/>
        </p:nvSpPr>
        <p:spPr>
          <a:xfrm>
            <a:off x="1" y="4546707"/>
            <a:ext cx="4797288" cy="1828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rtl="1">
              <a:lnSpc>
                <a:spcPct val="150000"/>
              </a:lnSpc>
            </a:pPr>
            <a:r>
              <a:rPr lang="he-IL" sz="2800" b="1" dirty="0">
                <a:latin typeface="Tahoma" panose="020B0604030504040204" pitchFamily="34" charset="0"/>
                <a:ea typeface="Tahoma" panose="020B0604030504040204" pitchFamily="34" charset="0"/>
                <a:cs typeface="Tahoma" panose="020B0604030504040204" pitchFamily="34" charset="0"/>
              </a:rPr>
              <a:t>כלבים מסוגלים להזהיר מפני רעידות אדמה או התפרצויות הר געש. </a:t>
            </a:r>
          </a:p>
        </p:txBody>
      </p:sp>
      <p:pic>
        <p:nvPicPr>
          <p:cNvPr id="7" name="Picture 6">
            <a:extLst>
              <a:ext uri="{FF2B5EF4-FFF2-40B4-BE49-F238E27FC236}">
                <a16:creationId xmlns:a16="http://schemas.microsoft.com/office/drawing/2014/main" id="{2C5CE5C3-B615-42A4-B293-5650E24B2C04}"/>
              </a:ext>
            </a:extLst>
          </p:cNvPr>
          <p:cNvPicPr>
            <a:picLocks noChangeAspect="1"/>
          </p:cNvPicPr>
          <p:nvPr/>
        </p:nvPicPr>
        <p:blipFill rotWithShape="1">
          <a:blip r:embed="rId4"/>
          <a:srcRect l="21196" t="48115" r="64673" b="39898"/>
          <a:stretch/>
        </p:blipFill>
        <p:spPr>
          <a:xfrm>
            <a:off x="8851005" y="5216736"/>
            <a:ext cx="3228351" cy="1539675"/>
          </a:xfrm>
          <a:prstGeom prst="rect">
            <a:avLst/>
          </a:prstGeom>
        </p:spPr>
      </p:pic>
    </p:spTree>
    <p:extLst>
      <p:ext uri="{BB962C8B-B14F-4D97-AF65-F5344CB8AC3E}">
        <p14:creationId xmlns:p14="http://schemas.microsoft.com/office/powerpoint/2010/main" val="2548499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54C92-54DD-43BE-A337-C15C53246550}"/>
              </a:ext>
            </a:extLst>
          </p:cNvPr>
          <p:cNvSpPr>
            <a:spLocks noGrp="1"/>
          </p:cNvSpPr>
          <p:nvPr>
            <p:ph type="title"/>
          </p:nvPr>
        </p:nvSpPr>
        <p:spPr>
          <a:xfrm>
            <a:off x="1514061" y="-72233"/>
            <a:ext cx="10515600" cy="1325563"/>
          </a:xfrm>
        </p:spPr>
        <p:txBody>
          <a:bodyPr/>
          <a:lstStyle/>
          <a:p>
            <a:pPr algn="r" rtl="1">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חרשות</a:t>
            </a:r>
          </a:p>
        </p:txBody>
      </p:sp>
      <p:sp>
        <p:nvSpPr>
          <p:cNvPr id="3" name="Content Placeholder 2">
            <a:extLst>
              <a:ext uri="{FF2B5EF4-FFF2-40B4-BE49-F238E27FC236}">
                <a16:creationId xmlns:a16="http://schemas.microsoft.com/office/drawing/2014/main" id="{9933BE55-85D4-4F7F-9175-1E3AE7ABE213}"/>
              </a:ext>
            </a:extLst>
          </p:cNvPr>
          <p:cNvSpPr>
            <a:spLocks noGrp="1"/>
          </p:cNvSpPr>
          <p:nvPr>
            <p:ph idx="1"/>
          </p:nvPr>
        </p:nvSpPr>
        <p:spPr>
          <a:xfrm>
            <a:off x="2650435" y="1253330"/>
            <a:ext cx="9379226" cy="5451579"/>
          </a:xfrm>
        </p:spPr>
        <p:txBody>
          <a:bodyPr>
            <a:normAutofit fontScale="77500" lnSpcReduction="20000"/>
          </a:bodyPr>
          <a:lstStyle/>
          <a:p>
            <a:pPr marL="0" indent="0" algn="r" rtl="1">
              <a:lnSpc>
                <a:spcPct val="160000"/>
              </a:lnSpc>
              <a:buNone/>
            </a:pPr>
            <a:r>
              <a:rPr lang="he-IL" dirty="0">
                <a:latin typeface="Tahoma" panose="020B0604030504040204" pitchFamily="34" charset="0"/>
                <a:ea typeface="Tahoma" panose="020B0604030504040204" pitchFamily="34" charset="0"/>
                <a:cs typeface="Tahoma" panose="020B0604030504040204" pitchFamily="34" charset="0"/>
              </a:rPr>
              <a:t>חרשות קיימת כפגם גנטי אצל כלבים בעלי פיגמנטציה מסוימת. </a:t>
            </a:r>
          </a:p>
          <a:p>
            <a:pPr marL="0" indent="0" algn="r" rtl="1">
              <a:lnSpc>
                <a:spcPct val="160000"/>
              </a:lnSpc>
              <a:buNone/>
            </a:pPr>
            <a:r>
              <a:rPr lang="he-IL" dirty="0">
                <a:latin typeface="Tahoma" panose="020B0604030504040204" pitchFamily="34" charset="0"/>
                <a:ea typeface="Tahoma" panose="020B0604030504040204" pitchFamily="34" charset="0"/>
                <a:cs typeface="Tahoma" panose="020B0604030504040204" pitchFamily="34" charset="0"/>
              </a:rPr>
              <a:t>למשל:</a:t>
            </a:r>
          </a:p>
          <a:p>
            <a:pPr algn="r" rtl="1">
              <a:lnSpc>
                <a:spcPct val="160000"/>
              </a:lnSpc>
            </a:pPr>
            <a:r>
              <a:rPr lang="he-IL" dirty="0">
                <a:latin typeface="Tahoma" panose="020B0604030504040204" pitchFamily="34" charset="0"/>
                <a:ea typeface="Tahoma" panose="020B0604030504040204" pitchFamily="34" charset="0"/>
                <a:cs typeface="Tahoma" panose="020B0604030504040204" pitchFamily="34" charset="0"/>
              </a:rPr>
              <a:t>ככל שצבע הפרווה לבן יותר – סיכוי לחרשות גובר</a:t>
            </a:r>
          </a:p>
          <a:p>
            <a:pPr algn="r" rtl="1">
              <a:lnSpc>
                <a:spcPct val="160000"/>
              </a:lnSpc>
            </a:pPr>
            <a:r>
              <a:rPr lang="he-IL" dirty="0">
                <a:latin typeface="Tahoma" panose="020B0604030504040204" pitchFamily="34" charset="0"/>
                <a:ea typeface="Tahoma" panose="020B0604030504040204" pitchFamily="34" charset="0"/>
                <a:cs typeface="Tahoma" panose="020B0604030504040204" pitchFamily="34" charset="0"/>
              </a:rPr>
              <a:t>פרווה בכתמים – שחור לבן או מנומר – סיכוי לחרשות גובר.</a:t>
            </a:r>
          </a:p>
          <a:p>
            <a:pPr marL="0" indent="0" algn="r" rtl="1">
              <a:lnSpc>
                <a:spcPct val="160000"/>
              </a:lnSpc>
              <a:buNone/>
            </a:pPr>
            <a:r>
              <a:rPr lang="he-IL" b="1" u="sng" dirty="0">
                <a:latin typeface="Tahoma" panose="020B0604030504040204" pitchFamily="34" charset="0"/>
                <a:ea typeface="Tahoma" panose="020B0604030504040204" pitchFamily="34" charset="0"/>
                <a:cs typeface="Tahoma" panose="020B0604030504040204" pitchFamily="34" charset="0"/>
              </a:rPr>
              <a:t>למה? גנטיקה</a:t>
            </a:r>
          </a:p>
          <a:p>
            <a:pPr marL="0" indent="0" algn="r" rtl="1">
              <a:lnSpc>
                <a:spcPct val="160000"/>
              </a:lnSpc>
              <a:buNone/>
            </a:pPr>
            <a:r>
              <a:rPr lang="he-IL" dirty="0">
                <a:latin typeface="Tahoma" panose="020B0604030504040204" pitchFamily="34" charset="0"/>
                <a:ea typeface="Tahoma" panose="020B0604030504040204" pitchFamily="34" charset="0"/>
                <a:cs typeface="Tahoma" panose="020B0604030504040204" pitchFamily="34" charset="0"/>
              </a:rPr>
              <a:t>כלבים חירשים דורשים התייחסות שונה למטרות תקשורת והגנה מפגיעות. אילוף כלבים חירשים נעשה באמצעות אותות חזותיים (דרך חוש הראיה) ומגע. </a:t>
            </a:r>
          </a:p>
          <a:p>
            <a:pPr marL="0" indent="0" algn="r" rtl="1">
              <a:lnSpc>
                <a:spcPct val="160000"/>
              </a:lnSpc>
              <a:buNone/>
            </a:pPr>
            <a:r>
              <a:rPr lang="he-IL" dirty="0">
                <a:latin typeface="Tahoma" panose="020B0604030504040204" pitchFamily="34" charset="0"/>
                <a:ea typeface="Tahoma" panose="020B0604030504040204" pitchFamily="34" charset="0"/>
                <a:cs typeface="Tahoma" panose="020B0604030504040204" pitchFamily="34" charset="0"/>
              </a:rPr>
              <a:t>אין עדויות לכך שכלבים חירשים תוקפניים יותר מכלבים שומעים. </a:t>
            </a:r>
          </a:p>
          <a:p>
            <a:pPr marL="0" indent="0" algn="r" rtl="1">
              <a:lnSpc>
                <a:spcPct val="160000"/>
              </a:lnSpc>
              <a:buNone/>
            </a:pPr>
            <a:endParaRPr lang="he-IL" dirty="0">
              <a:latin typeface="Tahoma" panose="020B0604030504040204" pitchFamily="34" charset="0"/>
              <a:ea typeface="Tahoma" panose="020B0604030504040204" pitchFamily="34" charset="0"/>
              <a:cs typeface="Tahoma" panose="020B0604030504040204" pitchFamily="34" charset="0"/>
            </a:endParaRPr>
          </a:p>
          <a:p>
            <a:pPr marL="0" indent="0" algn="r" rtl="1">
              <a:lnSpc>
                <a:spcPct val="160000"/>
              </a:lnSpc>
              <a:buNone/>
            </a:pPr>
            <a:endParaRPr lang="he-IL" dirty="0">
              <a:latin typeface="Tahoma" panose="020B0604030504040204" pitchFamily="34" charset="0"/>
              <a:ea typeface="Tahoma" panose="020B0604030504040204" pitchFamily="34" charset="0"/>
              <a:cs typeface="Tahoma" panose="020B0604030504040204" pitchFamily="34" charset="0"/>
            </a:endParaRPr>
          </a:p>
          <a:p>
            <a:pPr marL="0" indent="0" algn="r" rtl="1">
              <a:lnSpc>
                <a:spcPct val="160000"/>
              </a:lnSpc>
              <a:buNone/>
            </a:pPr>
            <a:endParaRPr lang="he-IL"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a:extLst>
              <a:ext uri="{FF2B5EF4-FFF2-40B4-BE49-F238E27FC236}">
                <a16:creationId xmlns:a16="http://schemas.microsoft.com/office/drawing/2014/main" id="{B1B3411D-C6AE-48E8-8C2E-16C935ECD7F0}"/>
              </a:ext>
            </a:extLst>
          </p:cNvPr>
          <p:cNvPicPr>
            <a:picLocks noChangeAspect="1"/>
          </p:cNvPicPr>
          <p:nvPr/>
        </p:nvPicPr>
        <p:blipFill>
          <a:blip r:embed="rId2"/>
          <a:stretch>
            <a:fillRect/>
          </a:stretch>
        </p:blipFill>
        <p:spPr>
          <a:xfrm>
            <a:off x="3313" y="4019550"/>
            <a:ext cx="2857500" cy="2838450"/>
          </a:xfrm>
          <a:prstGeom prst="rect">
            <a:avLst/>
          </a:prstGeom>
        </p:spPr>
      </p:pic>
    </p:spTree>
    <p:extLst>
      <p:ext uri="{BB962C8B-B14F-4D97-AF65-F5344CB8AC3E}">
        <p14:creationId xmlns:p14="http://schemas.microsoft.com/office/powerpoint/2010/main" val="1139566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5C99-70B4-4803-99A3-D9B1B6293AC8}"/>
              </a:ext>
            </a:extLst>
          </p:cNvPr>
          <p:cNvSpPr>
            <a:spLocks noGrp="1"/>
          </p:cNvSpPr>
          <p:nvPr>
            <p:ph type="title"/>
          </p:nvPr>
        </p:nvSpPr>
        <p:spPr>
          <a:xfrm>
            <a:off x="7379828" y="1482071"/>
            <a:ext cx="4621696" cy="3893857"/>
          </a:xfrm>
        </p:spPr>
        <p:txBody>
          <a:bodyPr>
            <a:normAutofit/>
          </a:bodyPr>
          <a:lstStyle/>
          <a:p>
            <a:pPr algn="ctr">
              <a:lnSpc>
                <a:spcPct val="150000"/>
              </a:lnSpc>
            </a:pPr>
            <a:r>
              <a:rPr lang="he-IL" sz="8800" b="1" dirty="0">
                <a:latin typeface="Tahoma" panose="020B0604030504040204" pitchFamily="34" charset="0"/>
                <a:ea typeface="Tahoma" panose="020B0604030504040204" pitchFamily="34" charset="0"/>
                <a:cs typeface="Tahoma" panose="020B0604030504040204" pitchFamily="34" charset="0"/>
              </a:rPr>
              <a:t>חוש הראיה</a:t>
            </a:r>
          </a:p>
        </p:txBody>
      </p:sp>
      <p:pic>
        <p:nvPicPr>
          <p:cNvPr id="5" name="Content Placeholder 4">
            <a:extLst>
              <a:ext uri="{FF2B5EF4-FFF2-40B4-BE49-F238E27FC236}">
                <a16:creationId xmlns:a16="http://schemas.microsoft.com/office/drawing/2014/main" id="{C54CEE33-59FE-4F93-B866-9DFFA4ED0AB3}"/>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564" b="26239"/>
          <a:stretch/>
        </p:blipFill>
        <p:spPr>
          <a:xfrm>
            <a:off x="0" y="7453"/>
            <a:ext cx="7222433" cy="6850547"/>
          </a:xfrm>
          <a:prstGeom prst="rect">
            <a:avLst/>
          </a:prstGeom>
          <a:ln>
            <a:noFill/>
          </a:ln>
          <a:effectLst>
            <a:softEdge rad="112500"/>
          </a:effectLst>
        </p:spPr>
      </p:pic>
    </p:spTree>
    <p:extLst>
      <p:ext uri="{BB962C8B-B14F-4D97-AF65-F5344CB8AC3E}">
        <p14:creationId xmlns:p14="http://schemas.microsoft.com/office/powerpoint/2010/main" val="730519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5C99-70B4-4803-99A3-D9B1B6293AC8}"/>
              </a:ext>
            </a:extLst>
          </p:cNvPr>
          <p:cNvSpPr>
            <a:spLocks noGrp="1"/>
          </p:cNvSpPr>
          <p:nvPr>
            <p:ph type="title"/>
          </p:nvPr>
        </p:nvSpPr>
        <p:spPr>
          <a:xfrm>
            <a:off x="6096000" y="1482071"/>
            <a:ext cx="4812172" cy="3893857"/>
          </a:xfrm>
        </p:spPr>
        <p:txBody>
          <a:bodyPr>
            <a:normAutofit/>
          </a:bodyPr>
          <a:lstStyle/>
          <a:p>
            <a:pPr algn="ctr">
              <a:lnSpc>
                <a:spcPct val="150000"/>
              </a:lnSpc>
            </a:pPr>
            <a:r>
              <a:rPr lang="he-IL" sz="8800" b="1" dirty="0">
                <a:solidFill>
                  <a:schemeClr val="bg1"/>
                </a:solidFill>
                <a:latin typeface="Tahoma" panose="020B0604030504040204" pitchFamily="34" charset="0"/>
                <a:ea typeface="Tahoma" panose="020B0604030504040204" pitchFamily="34" charset="0"/>
                <a:cs typeface="Tahoma" panose="020B0604030504040204" pitchFamily="34" charset="0"/>
              </a:rPr>
              <a:t>חוש הטעם</a:t>
            </a:r>
          </a:p>
        </p:txBody>
      </p:sp>
      <p:pic>
        <p:nvPicPr>
          <p:cNvPr id="7" name="Content Placeholder 6">
            <a:extLst>
              <a:ext uri="{FF2B5EF4-FFF2-40B4-BE49-F238E27FC236}">
                <a16:creationId xmlns:a16="http://schemas.microsoft.com/office/drawing/2014/main" id="{EC405C53-3C7A-4CB9-8659-CC4D8D5ADEB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9151" y="90170"/>
            <a:ext cx="4969228" cy="6620120"/>
          </a:xfrm>
          <a:prstGeom prst="rect">
            <a:avLst/>
          </a:prstGeom>
          <a:ln>
            <a:noFill/>
          </a:ln>
          <a:effectLst>
            <a:softEdge rad="112500"/>
          </a:effectLst>
        </p:spPr>
      </p:pic>
    </p:spTree>
    <p:extLst>
      <p:ext uri="{BB962C8B-B14F-4D97-AF65-F5344CB8AC3E}">
        <p14:creationId xmlns:p14="http://schemas.microsoft.com/office/powerpoint/2010/main" val="75135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33BE55-85D4-4F7F-9175-1E3AE7ABE213}"/>
              </a:ext>
            </a:extLst>
          </p:cNvPr>
          <p:cNvSpPr>
            <a:spLocks noGrp="1"/>
          </p:cNvSpPr>
          <p:nvPr>
            <p:ph idx="1"/>
          </p:nvPr>
        </p:nvSpPr>
        <p:spPr>
          <a:xfrm>
            <a:off x="0" y="119270"/>
            <a:ext cx="12029661" cy="6585639"/>
          </a:xfrm>
        </p:spPr>
        <p:txBody>
          <a:bodyPr>
            <a:normAutofit/>
          </a:bodyPr>
          <a:lstStyle/>
          <a:p>
            <a:pPr marL="0" indent="0" algn="r" rtl="1">
              <a:lnSpc>
                <a:spcPct val="160000"/>
              </a:lnSpc>
              <a:buNone/>
            </a:pPr>
            <a:r>
              <a:rPr lang="he-IL" sz="2000" dirty="0">
                <a:latin typeface="Tahoma" panose="020B0604030504040204" pitchFamily="34" charset="0"/>
                <a:ea typeface="Tahoma" panose="020B0604030504040204" pitchFamily="34" charset="0"/>
                <a:cs typeface="Tahoma" panose="020B0604030504040204" pitchFamily="34" charset="0"/>
              </a:rPr>
              <a:t>חוש הטעם של הכלבים מאוד דומה לחוש הטעם של בני האדם.</a:t>
            </a:r>
          </a:p>
          <a:p>
            <a:pPr marL="0" indent="0" algn="r" rtl="1">
              <a:lnSpc>
                <a:spcPct val="160000"/>
              </a:lnSpc>
              <a:buNone/>
            </a:pPr>
            <a:r>
              <a:rPr lang="he-IL" sz="2000" dirty="0">
                <a:latin typeface="Tahoma" panose="020B0604030504040204" pitchFamily="34" charset="0"/>
                <a:ea typeface="Tahoma" panose="020B0604030504040204" pitchFamily="34" charset="0"/>
                <a:cs typeface="Tahoma" panose="020B0604030504040204" pitchFamily="34" charset="0"/>
              </a:rPr>
              <a:t>הכלבים הם אוכלי כל ולכן רגישים לכל הטעמים, בפרט למריר. אבולוציונית מעדיפים מזון מתוק.</a:t>
            </a:r>
          </a:p>
          <a:p>
            <a:pPr marL="0" indent="0" algn="r" rtl="1">
              <a:lnSpc>
                <a:spcPct val="160000"/>
              </a:lnSpc>
              <a:buNone/>
            </a:pPr>
            <a:r>
              <a:rPr lang="he-IL" sz="2000" b="1" u="sng" dirty="0">
                <a:latin typeface="Tahoma" panose="020B0604030504040204" pitchFamily="34" charset="0"/>
                <a:ea typeface="Tahoma" panose="020B0604030504040204" pitchFamily="34" charset="0"/>
                <a:cs typeface="Tahoma" panose="020B0604030504040204" pitchFamily="34" charset="0"/>
              </a:rPr>
              <a:t>העדפות טעם:</a:t>
            </a:r>
          </a:p>
          <a:p>
            <a:pPr marL="0" indent="0" algn="r" rtl="1">
              <a:lnSpc>
                <a:spcPct val="160000"/>
              </a:lnSpc>
              <a:buNone/>
            </a:pPr>
            <a:r>
              <a:rPr lang="he-IL" sz="2000" dirty="0">
                <a:latin typeface="Tahoma" panose="020B0604030504040204" pitchFamily="34" charset="0"/>
                <a:ea typeface="Tahoma" panose="020B0604030504040204" pitchFamily="34" charset="0"/>
                <a:cs typeface="Tahoma" panose="020B0604030504040204" pitchFamily="34" charset="0"/>
              </a:rPr>
              <a:t>מעדיפים בשר על מזון בלתי בשרי עשיר בחלבון. ומעדיפים סוגי בשר בסדר היורד הבא:</a:t>
            </a:r>
          </a:p>
          <a:p>
            <a:pPr marL="0" indent="0" algn="r" rtl="1">
              <a:lnSpc>
                <a:spcPct val="160000"/>
              </a:lnSpc>
              <a:buNone/>
            </a:pPr>
            <a:endParaRPr lang="he-IL" dirty="0">
              <a:latin typeface="Tahoma" panose="020B0604030504040204" pitchFamily="34" charset="0"/>
              <a:ea typeface="Tahoma" panose="020B0604030504040204" pitchFamily="34" charset="0"/>
              <a:cs typeface="Tahoma" panose="020B0604030504040204" pitchFamily="34" charset="0"/>
            </a:endParaRPr>
          </a:p>
          <a:p>
            <a:pPr marL="0" indent="0" algn="r" rtl="1">
              <a:lnSpc>
                <a:spcPct val="160000"/>
              </a:lnSpc>
              <a:buNone/>
            </a:pPr>
            <a:endParaRPr lang="he-IL" dirty="0">
              <a:latin typeface="Tahoma" panose="020B0604030504040204" pitchFamily="34" charset="0"/>
              <a:ea typeface="Tahoma" panose="020B0604030504040204" pitchFamily="34" charset="0"/>
              <a:cs typeface="Tahoma" panose="020B0604030504040204" pitchFamily="34" charset="0"/>
            </a:endParaRPr>
          </a:p>
          <a:p>
            <a:pPr marL="0" indent="0" algn="r" rtl="1">
              <a:lnSpc>
                <a:spcPct val="160000"/>
              </a:lnSpc>
              <a:buNone/>
            </a:pPr>
            <a:endParaRPr lang="he-IL" dirty="0">
              <a:latin typeface="Tahoma" panose="020B0604030504040204" pitchFamily="34" charset="0"/>
              <a:ea typeface="Tahoma" panose="020B0604030504040204" pitchFamily="34" charset="0"/>
              <a:cs typeface="Tahoma" panose="020B0604030504040204" pitchFamily="34" charset="0"/>
            </a:endParaRPr>
          </a:p>
          <a:p>
            <a:pPr marL="0" indent="0" algn="r" rtl="1">
              <a:lnSpc>
                <a:spcPct val="160000"/>
              </a:lnSpc>
              <a:buNone/>
            </a:pPr>
            <a:endParaRPr lang="he-IL"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2" name="Diagram 1">
            <a:extLst>
              <a:ext uri="{FF2B5EF4-FFF2-40B4-BE49-F238E27FC236}">
                <a16:creationId xmlns:a16="http://schemas.microsoft.com/office/drawing/2014/main" id="{C32262A0-2016-4462-9DBA-94E90F80E502}"/>
              </a:ext>
            </a:extLst>
          </p:cNvPr>
          <p:cNvGraphicFramePr/>
          <p:nvPr>
            <p:extLst>
              <p:ext uri="{D42A27DB-BD31-4B8C-83A1-F6EECF244321}">
                <p14:modId xmlns:p14="http://schemas.microsoft.com/office/powerpoint/2010/main" val="1405782174"/>
              </p:ext>
            </p:extLst>
          </p:nvPr>
        </p:nvGraphicFramePr>
        <p:xfrm>
          <a:off x="9889435" y="2491409"/>
          <a:ext cx="1958009" cy="4247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76C87F88-7E35-4D7A-90BE-BA015622BECC}"/>
              </a:ext>
            </a:extLst>
          </p:cNvPr>
          <p:cNvPicPr>
            <a:picLocks noChangeAspect="1"/>
          </p:cNvPicPr>
          <p:nvPr/>
        </p:nvPicPr>
        <p:blipFill>
          <a:blip r:embed="rId7"/>
          <a:stretch>
            <a:fillRect/>
          </a:stretch>
        </p:blipFill>
        <p:spPr>
          <a:xfrm>
            <a:off x="4586080" y="2491409"/>
            <a:ext cx="2000250" cy="2000250"/>
          </a:xfrm>
          <a:prstGeom prst="rect">
            <a:avLst/>
          </a:prstGeom>
        </p:spPr>
      </p:pic>
      <p:pic>
        <p:nvPicPr>
          <p:cNvPr id="5" name="Picture 4">
            <a:extLst>
              <a:ext uri="{FF2B5EF4-FFF2-40B4-BE49-F238E27FC236}">
                <a16:creationId xmlns:a16="http://schemas.microsoft.com/office/drawing/2014/main" id="{7DFB2959-99EB-4698-B8F8-1634C3E920AF}"/>
              </a:ext>
            </a:extLst>
          </p:cNvPr>
          <p:cNvPicPr>
            <a:picLocks noChangeAspect="1"/>
          </p:cNvPicPr>
          <p:nvPr/>
        </p:nvPicPr>
        <p:blipFill>
          <a:blip r:embed="rId8"/>
          <a:stretch>
            <a:fillRect/>
          </a:stretch>
        </p:blipFill>
        <p:spPr>
          <a:xfrm>
            <a:off x="7706968" y="3038525"/>
            <a:ext cx="2000250" cy="2000250"/>
          </a:xfrm>
          <a:prstGeom prst="rect">
            <a:avLst/>
          </a:prstGeom>
        </p:spPr>
      </p:pic>
      <p:pic>
        <p:nvPicPr>
          <p:cNvPr id="6" name="Picture 5">
            <a:extLst>
              <a:ext uri="{FF2B5EF4-FFF2-40B4-BE49-F238E27FC236}">
                <a16:creationId xmlns:a16="http://schemas.microsoft.com/office/drawing/2014/main" id="{88941C22-F71C-4D44-9519-1DF343BAD471}"/>
              </a:ext>
            </a:extLst>
          </p:cNvPr>
          <p:cNvPicPr>
            <a:picLocks noChangeAspect="1"/>
          </p:cNvPicPr>
          <p:nvPr/>
        </p:nvPicPr>
        <p:blipFill>
          <a:blip r:embed="rId9"/>
          <a:stretch>
            <a:fillRect/>
          </a:stretch>
        </p:blipFill>
        <p:spPr>
          <a:xfrm>
            <a:off x="6495222" y="4072471"/>
            <a:ext cx="1238250" cy="2190750"/>
          </a:xfrm>
          <a:prstGeom prst="rect">
            <a:avLst/>
          </a:prstGeom>
        </p:spPr>
      </p:pic>
      <p:pic>
        <p:nvPicPr>
          <p:cNvPr id="7" name="Picture 6">
            <a:extLst>
              <a:ext uri="{FF2B5EF4-FFF2-40B4-BE49-F238E27FC236}">
                <a16:creationId xmlns:a16="http://schemas.microsoft.com/office/drawing/2014/main" id="{FC080C45-6509-43E7-81E2-031495FCA73A}"/>
              </a:ext>
            </a:extLst>
          </p:cNvPr>
          <p:cNvPicPr>
            <a:picLocks noChangeAspect="1"/>
          </p:cNvPicPr>
          <p:nvPr/>
        </p:nvPicPr>
        <p:blipFill>
          <a:blip r:embed="rId10"/>
          <a:stretch>
            <a:fillRect/>
          </a:stretch>
        </p:blipFill>
        <p:spPr>
          <a:xfrm>
            <a:off x="0" y="3477694"/>
            <a:ext cx="4820064" cy="3380305"/>
          </a:xfrm>
          <a:prstGeom prst="rect">
            <a:avLst/>
          </a:prstGeom>
        </p:spPr>
      </p:pic>
    </p:spTree>
    <p:extLst>
      <p:ext uri="{BB962C8B-B14F-4D97-AF65-F5344CB8AC3E}">
        <p14:creationId xmlns:p14="http://schemas.microsoft.com/office/powerpoint/2010/main" val="250450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EC7AC1-C984-423A-97F0-3BC24724A1B0}"/>
              </a:ext>
            </a:extLst>
          </p:cNvPr>
          <p:cNvSpPr>
            <a:spLocks noGrp="1"/>
          </p:cNvSpPr>
          <p:nvPr>
            <p:ph idx="1"/>
          </p:nvPr>
        </p:nvSpPr>
        <p:spPr>
          <a:xfrm>
            <a:off x="251460" y="320040"/>
            <a:ext cx="11727180" cy="6377940"/>
          </a:xfrm>
        </p:spPr>
        <p:txBody>
          <a:bodyPr>
            <a:normAutofit/>
          </a:bodyPr>
          <a:lstStyle/>
          <a:p>
            <a:pPr algn="r" rtl="1">
              <a:lnSpc>
                <a:spcPct val="150000"/>
              </a:lnSpc>
            </a:pPr>
            <a:r>
              <a:rPr lang="he-IL" sz="4800" dirty="0">
                <a:latin typeface="Tahoma" panose="020B0604030504040204" pitchFamily="34" charset="0"/>
                <a:ea typeface="Tahoma" panose="020B0604030504040204" pitchFamily="34" charset="0"/>
                <a:cs typeface="Tahoma" panose="020B0604030504040204" pitchFamily="34" charset="0"/>
              </a:rPr>
              <a:t>עדיפות למזון לח למחצה מאשר מזון יבש.</a:t>
            </a:r>
          </a:p>
          <a:p>
            <a:pPr algn="r" rtl="1">
              <a:lnSpc>
                <a:spcPct val="150000"/>
              </a:lnSpc>
            </a:pPr>
            <a:r>
              <a:rPr lang="he-IL" sz="4800" dirty="0">
                <a:latin typeface="Tahoma" panose="020B0604030504040204" pitchFamily="34" charset="0"/>
                <a:ea typeface="Tahoma" panose="020B0604030504040204" pitchFamily="34" charset="0"/>
                <a:cs typeface="Tahoma" panose="020B0604030504040204" pitchFamily="34" charset="0"/>
              </a:rPr>
              <a:t>עדיפות לבשר מבושל על בשר נא.</a:t>
            </a:r>
          </a:p>
          <a:p>
            <a:pPr algn="r" rtl="1">
              <a:lnSpc>
                <a:spcPct val="150000"/>
              </a:lnSpc>
            </a:pPr>
            <a:r>
              <a:rPr lang="he-IL" sz="4800" dirty="0">
                <a:latin typeface="Tahoma" panose="020B0604030504040204" pitchFamily="34" charset="0"/>
                <a:ea typeface="Tahoma" panose="020B0604030504040204" pitchFamily="34" charset="0"/>
                <a:cs typeface="Tahoma" panose="020B0604030504040204" pitchFamily="34" charset="0"/>
              </a:rPr>
              <a:t>עדיפות לבשר טרי על בשר בן כמה ימים.</a:t>
            </a:r>
          </a:p>
          <a:p>
            <a:pPr algn="r" rtl="1">
              <a:lnSpc>
                <a:spcPct val="150000"/>
              </a:lnSpc>
            </a:pPr>
            <a:r>
              <a:rPr lang="he-IL" sz="4800" dirty="0">
                <a:latin typeface="Tahoma" panose="020B0604030504040204" pitchFamily="34" charset="0"/>
                <a:ea typeface="Tahoma" panose="020B0604030504040204" pitchFamily="34" charset="0"/>
                <a:cs typeface="Tahoma" panose="020B0604030504040204" pitchFamily="34" charset="0"/>
              </a:rPr>
              <a:t>עדיפות לטעמים חדשים וגיוון.</a:t>
            </a:r>
          </a:p>
          <a:p>
            <a:pPr algn="r" rtl="1">
              <a:lnSpc>
                <a:spcPct val="150000"/>
              </a:lnSpc>
            </a:pPr>
            <a:r>
              <a:rPr lang="he-IL" sz="4800" dirty="0">
                <a:latin typeface="Tahoma" panose="020B0604030504040204" pitchFamily="34" charset="0"/>
                <a:ea typeface="Tahoma" panose="020B0604030504040204" pitchFamily="34" charset="0"/>
                <a:cs typeface="Tahoma" panose="020B0604030504040204" pitchFamily="34" charset="0"/>
              </a:rPr>
              <a:t>עדיפות למזון בעל ריח חזק.</a:t>
            </a:r>
          </a:p>
        </p:txBody>
      </p:sp>
    </p:spTree>
    <p:extLst>
      <p:ext uri="{BB962C8B-B14F-4D97-AF65-F5344CB8AC3E}">
        <p14:creationId xmlns:p14="http://schemas.microsoft.com/office/powerpoint/2010/main" val="41103435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A9A9A-987F-4726-95FB-E6E6A349AA86}"/>
              </a:ext>
            </a:extLst>
          </p:cNvPr>
          <p:cNvSpPr>
            <a:spLocks noGrp="1"/>
          </p:cNvSpPr>
          <p:nvPr>
            <p:ph type="title"/>
          </p:nvPr>
        </p:nvSpPr>
        <p:spPr>
          <a:xfrm>
            <a:off x="838200" y="18255"/>
            <a:ext cx="10515600" cy="1325563"/>
          </a:xfrm>
        </p:spPr>
        <p:txBody>
          <a:bodyPr/>
          <a:lstStyle/>
          <a:p>
            <a:pPr algn="r" rtl="1"/>
            <a:r>
              <a:rPr lang="he-IL" b="1" u="sng" dirty="0">
                <a:latin typeface="Tahoma" panose="020B0604030504040204" pitchFamily="34" charset="0"/>
                <a:ea typeface="Tahoma" panose="020B0604030504040204" pitchFamily="34" charset="0"/>
                <a:cs typeface="Tahoma" panose="020B0604030504040204" pitchFamily="34" charset="0"/>
              </a:rPr>
              <a:t>השפעות סביבתיות על הרגלי אכילה:</a:t>
            </a:r>
          </a:p>
        </p:txBody>
      </p:sp>
      <p:sp>
        <p:nvSpPr>
          <p:cNvPr id="3" name="Content Placeholder 2">
            <a:extLst>
              <a:ext uri="{FF2B5EF4-FFF2-40B4-BE49-F238E27FC236}">
                <a16:creationId xmlns:a16="http://schemas.microsoft.com/office/drawing/2014/main" id="{8E6C2FFB-7A9B-4021-810E-7F8BBBE2E9A9}"/>
              </a:ext>
            </a:extLst>
          </p:cNvPr>
          <p:cNvSpPr>
            <a:spLocks noGrp="1"/>
          </p:cNvSpPr>
          <p:nvPr>
            <p:ph idx="1"/>
          </p:nvPr>
        </p:nvSpPr>
        <p:spPr>
          <a:xfrm>
            <a:off x="1945895" y="1097280"/>
            <a:ext cx="10078465" cy="5760720"/>
          </a:xfrm>
        </p:spPr>
        <p:txBody>
          <a:bodyPr/>
          <a:lstStyle/>
          <a:p>
            <a:pPr algn="r" rtl="1">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לטמפ' הגוף יש השפעה על אכילה. ישנה נטייה לאכול יותר במזג אויר קר ופחות במזג אויר חם.</a:t>
            </a:r>
          </a:p>
          <a:p>
            <a:pPr algn="r" rtl="1">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בתקופת הייחום כלבות אוכלות פחות. </a:t>
            </a:r>
          </a:p>
          <a:p>
            <a:pPr algn="r" rtl="1">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לאחר עיקור רמות ההורמונים משתנות ולכן הכלבות עולות במשקל.</a:t>
            </a:r>
          </a:p>
          <a:p>
            <a:pPr marL="0" indent="0" algn="r" rtl="1">
              <a:lnSpc>
                <a:spcPct val="150000"/>
              </a:lnSpc>
              <a:buNone/>
            </a:pPr>
            <a:endParaRPr lang="he-IL" dirty="0">
              <a:latin typeface="Tahoma" panose="020B0604030504040204" pitchFamily="34" charset="0"/>
              <a:ea typeface="Tahoma" panose="020B0604030504040204" pitchFamily="34" charset="0"/>
              <a:cs typeface="Tahoma" panose="020B0604030504040204" pitchFamily="34" charset="0"/>
            </a:endParaRPr>
          </a:p>
          <a:p>
            <a:pPr marL="0" indent="0" algn="r" rtl="1">
              <a:lnSpc>
                <a:spcPct val="150000"/>
              </a:lnSpc>
              <a:buNone/>
            </a:pPr>
            <a:endParaRPr lang="he-IL"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a:extLst>
              <a:ext uri="{FF2B5EF4-FFF2-40B4-BE49-F238E27FC236}">
                <a16:creationId xmlns:a16="http://schemas.microsoft.com/office/drawing/2014/main" id="{C6D6D5BD-6989-4848-B784-7C8B7B591911}"/>
              </a:ext>
            </a:extLst>
          </p:cNvPr>
          <p:cNvPicPr>
            <a:picLocks noChangeAspect="1"/>
          </p:cNvPicPr>
          <p:nvPr/>
        </p:nvPicPr>
        <p:blipFill>
          <a:blip r:embed="rId2"/>
          <a:stretch>
            <a:fillRect/>
          </a:stretch>
        </p:blipFill>
        <p:spPr>
          <a:xfrm>
            <a:off x="167640" y="1343818"/>
            <a:ext cx="1778255" cy="2529390"/>
          </a:xfrm>
          <a:prstGeom prst="rect">
            <a:avLst/>
          </a:prstGeom>
          <a:ln>
            <a:noFill/>
          </a:ln>
          <a:effectLst>
            <a:softEdge rad="112500"/>
          </a:effectLst>
        </p:spPr>
      </p:pic>
      <p:pic>
        <p:nvPicPr>
          <p:cNvPr id="5" name="Picture 4">
            <a:extLst>
              <a:ext uri="{FF2B5EF4-FFF2-40B4-BE49-F238E27FC236}">
                <a16:creationId xmlns:a16="http://schemas.microsoft.com/office/drawing/2014/main" id="{BD681581-2F11-4883-BD36-0BF93DFAE600}"/>
              </a:ext>
            </a:extLst>
          </p:cNvPr>
          <p:cNvPicPr>
            <a:picLocks noChangeAspect="1"/>
          </p:cNvPicPr>
          <p:nvPr/>
        </p:nvPicPr>
        <p:blipFill rotWithShape="1">
          <a:blip r:embed="rId3"/>
          <a:srcRect l="13223" t="8931" r="8172" b="5205"/>
          <a:stretch/>
        </p:blipFill>
        <p:spPr>
          <a:xfrm>
            <a:off x="6308036" y="4149208"/>
            <a:ext cx="3511826" cy="2650435"/>
          </a:xfrm>
          <a:prstGeom prst="rect">
            <a:avLst/>
          </a:prstGeom>
          <a:ln>
            <a:noFill/>
          </a:ln>
          <a:effectLst>
            <a:softEdge rad="112500"/>
          </a:effectLst>
        </p:spPr>
      </p:pic>
    </p:spTree>
    <p:extLst>
      <p:ext uri="{BB962C8B-B14F-4D97-AF65-F5344CB8AC3E}">
        <p14:creationId xmlns:p14="http://schemas.microsoft.com/office/powerpoint/2010/main" val="39166307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1CB18-4AC5-4DB1-AD29-F986D8ED136B}"/>
              </a:ext>
            </a:extLst>
          </p:cNvPr>
          <p:cNvSpPr>
            <a:spLocks noGrp="1"/>
          </p:cNvSpPr>
          <p:nvPr>
            <p:ph type="title"/>
          </p:nvPr>
        </p:nvSpPr>
        <p:spPr>
          <a:xfrm>
            <a:off x="1676400" y="18256"/>
            <a:ext cx="10294620" cy="662782"/>
          </a:xfrm>
        </p:spPr>
        <p:txBody>
          <a:bodyPr>
            <a:normAutofit fontScale="90000"/>
          </a:bodyPr>
          <a:lstStyle/>
          <a:p>
            <a:pPr algn="r" rtl="1">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התנהגות טריפה:</a:t>
            </a:r>
          </a:p>
        </p:txBody>
      </p:sp>
      <p:sp>
        <p:nvSpPr>
          <p:cNvPr id="3" name="Content Placeholder 2">
            <a:extLst>
              <a:ext uri="{FF2B5EF4-FFF2-40B4-BE49-F238E27FC236}">
                <a16:creationId xmlns:a16="http://schemas.microsoft.com/office/drawing/2014/main" id="{7E325556-F4E2-4F78-8EF3-CF9C29CDFD66}"/>
              </a:ext>
            </a:extLst>
          </p:cNvPr>
          <p:cNvSpPr>
            <a:spLocks noGrp="1"/>
          </p:cNvSpPr>
          <p:nvPr>
            <p:ph idx="1"/>
          </p:nvPr>
        </p:nvSpPr>
        <p:spPr>
          <a:xfrm>
            <a:off x="0" y="911224"/>
            <a:ext cx="11971020" cy="5928519"/>
          </a:xfrm>
        </p:spPr>
        <p:txBody>
          <a:bodyPr>
            <a:normAutofit fontScale="70000" lnSpcReduction="20000"/>
          </a:bodyPr>
          <a:lstStyle/>
          <a:p>
            <a:pPr marL="0" indent="0" algn="r" rtl="1">
              <a:lnSpc>
                <a:spcPct val="170000"/>
              </a:lnSpc>
              <a:buNone/>
            </a:pPr>
            <a:r>
              <a:rPr lang="he-IL" dirty="0">
                <a:latin typeface="Tahoma" panose="020B0604030504040204" pitchFamily="34" charset="0"/>
                <a:ea typeface="Tahoma" panose="020B0604030504040204" pitchFamily="34" charset="0"/>
                <a:cs typeface="Tahoma" panose="020B0604030504040204" pitchFamily="34" charset="0"/>
              </a:rPr>
              <a:t>ישנן בעיות התנהגות הקשורות לאינסטינקט הציג והטריפה. יש להבדיל בין התנהגות נורמלית להתנהגות אשר מפריעה לתפקוד רגיל:</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מעקב ונטיה כלפי הכלב</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חפירה</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מעקב אחרי ריחות</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ניעור, השלכה, תפיסה והריגה</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החזרת מזון למאורה \ המיטה</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הקאת מזון</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כרסום ולעיסה</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אכילת דשא</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נשיאת טרף בפה \ צעצוע</a:t>
            </a:r>
          </a:p>
          <a:p>
            <a:pPr marL="514350" indent="-514350" algn="r" rtl="1">
              <a:lnSpc>
                <a:spcPct val="120000"/>
              </a:lnSpc>
              <a:buAutoNum type="arabicPeriod"/>
            </a:pPr>
            <a:r>
              <a:rPr lang="he-IL" sz="3100" dirty="0">
                <a:latin typeface="Tahoma" panose="020B0604030504040204" pitchFamily="34" charset="0"/>
                <a:ea typeface="Tahoma" panose="020B0604030504040204" pitchFamily="34" charset="0"/>
                <a:cs typeface="Tahoma" panose="020B0604030504040204" pitchFamily="34" charset="0"/>
              </a:rPr>
              <a:t>שמירה על הטרף \ צעצוע</a:t>
            </a:r>
          </a:p>
        </p:txBody>
      </p:sp>
      <p:pic>
        <p:nvPicPr>
          <p:cNvPr id="4" name="Picture 3">
            <a:extLst>
              <a:ext uri="{FF2B5EF4-FFF2-40B4-BE49-F238E27FC236}">
                <a16:creationId xmlns:a16="http://schemas.microsoft.com/office/drawing/2014/main" id="{4E8B4ABB-F76A-4FF3-80F0-061530B5C4F1}"/>
              </a:ext>
            </a:extLst>
          </p:cNvPr>
          <p:cNvPicPr>
            <a:picLocks noChangeAspect="1"/>
          </p:cNvPicPr>
          <p:nvPr/>
        </p:nvPicPr>
        <p:blipFill rotWithShape="1">
          <a:blip r:embed="rId2"/>
          <a:srcRect r="3576" b="16197"/>
          <a:stretch/>
        </p:blipFill>
        <p:spPr>
          <a:xfrm>
            <a:off x="0" y="1498569"/>
            <a:ext cx="4289108" cy="2266950"/>
          </a:xfrm>
          <a:prstGeom prst="rect">
            <a:avLst/>
          </a:prstGeom>
          <a:ln>
            <a:noFill/>
          </a:ln>
          <a:effectLst>
            <a:softEdge rad="112500"/>
          </a:effectLst>
        </p:spPr>
      </p:pic>
      <p:pic>
        <p:nvPicPr>
          <p:cNvPr id="5" name="Picture 4">
            <a:extLst>
              <a:ext uri="{FF2B5EF4-FFF2-40B4-BE49-F238E27FC236}">
                <a16:creationId xmlns:a16="http://schemas.microsoft.com/office/drawing/2014/main" id="{D162F080-5E23-4399-89CF-1DE9FA43538C}"/>
              </a:ext>
            </a:extLst>
          </p:cNvPr>
          <p:cNvPicPr>
            <a:picLocks noChangeAspect="1"/>
          </p:cNvPicPr>
          <p:nvPr/>
        </p:nvPicPr>
        <p:blipFill>
          <a:blip r:embed="rId3"/>
          <a:stretch>
            <a:fillRect/>
          </a:stretch>
        </p:blipFill>
        <p:spPr>
          <a:xfrm>
            <a:off x="0" y="4352864"/>
            <a:ext cx="3737113" cy="2486879"/>
          </a:xfrm>
          <a:prstGeom prst="rect">
            <a:avLst/>
          </a:prstGeom>
          <a:ln>
            <a:noFill/>
          </a:ln>
          <a:effectLst>
            <a:softEdge rad="112500"/>
          </a:effectLst>
        </p:spPr>
      </p:pic>
      <p:pic>
        <p:nvPicPr>
          <p:cNvPr id="6" name="Picture 5">
            <a:extLst>
              <a:ext uri="{FF2B5EF4-FFF2-40B4-BE49-F238E27FC236}">
                <a16:creationId xmlns:a16="http://schemas.microsoft.com/office/drawing/2014/main" id="{A21EB6BE-9B90-4A33-91FC-5B81DE58CDBD}"/>
              </a:ext>
            </a:extLst>
          </p:cNvPr>
          <p:cNvPicPr>
            <a:picLocks noChangeAspect="1"/>
          </p:cNvPicPr>
          <p:nvPr/>
        </p:nvPicPr>
        <p:blipFill>
          <a:blip r:embed="rId4"/>
          <a:stretch>
            <a:fillRect/>
          </a:stretch>
        </p:blipFill>
        <p:spPr>
          <a:xfrm>
            <a:off x="3737113" y="3765519"/>
            <a:ext cx="3730318" cy="2486878"/>
          </a:xfrm>
          <a:prstGeom prst="rect">
            <a:avLst/>
          </a:prstGeom>
          <a:ln>
            <a:noFill/>
          </a:ln>
          <a:effectLst>
            <a:softEdge rad="112500"/>
          </a:effectLst>
        </p:spPr>
      </p:pic>
    </p:spTree>
    <p:extLst>
      <p:ext uri="{BB962C8B-B14F-4D97-AF65-F5344CB8AC3E}">
        <p14:creationId xmlns:p14="http://schemas.microsoft.com/office/powerpoint/2010/main" val="323836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5C99-70B4-4803-99A3-D9B1B6293AC8}"/>
              </a:ext>
            </a:extLst>
          </p:cNvPr>
          <p:cNvSpPr>
            <a:spLocks noGrp="1"/>
          </p:cNvSpPr>
          <p:nvPr>
            <p:ph type="title"/>
          </p:nvPr>
        </p:nvSpPr>
        <p:spPr>
          <a:xfrm>
            <a:off x="7082471" y="1406272"/>
            <a:ext cx="4812172" cy="3893857"/>
          </a:xfrm>
        </p:spPr>
        <p:txBody>
          <a:bodyPr>
            <a:normAutofit fontScale="90000"/>
          </a:bodyPr>
          <a:lstStyle/>
          <a:p>
            <a:pPr algn="ctr">
              <a:lnSpc>
                <a:spcPct val="150000"/>
              </a:lnSpc>
            </a:pPr>
            <a:r>
              <a:rPr lang="he-IL" sz="8800" b="1" dirty="0">
                <a:solidFill>
                  <a:schemeClr val="bg1"/>
                </a:solidFill>
                <a:latin typeface="Tahoma" panose="020B0604030504040204" pitchFamily="34" charset="0"/>
                <a:ea typeface="Tahoma" panose="020B0604030504040204" pitchFamily="34" charset="0"/>
                <a:cs typeface="Tahoma" panose="020B0604030504040204" pitchFamily="34" charset="0"/>
              </a:rPr>
              <a:t>חוש המישוש (מגע)</a:t>
            </a:r>
          </a:p>
        </p:txBody>
      </p:sp>
      <p:pic>
        <p:nvPicPr>
          <p:cNvPr id="6" name="Content Placeholder 5">
            <a:extLst>
              <a:ext uri="{FF2B5EF4-FFF2-40B4-BE49-F238E27FC236}">
                <a16:creationId xmlns:a16="http://schemas.microsoft.com/office/drawing/2014/main" id="{365D8CB9-3A6F-4BE7-9420-B89CACB2A9E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5351" b="40235"/>
          <a:stretch/>
        </p:blipFill>
        <p:spPr>
          <a:xfrm>
            <a:off x="84505" y="-15049"/>
            <a:ext cx="4514373" cy="3368250"/>
          </a:xfrm>
          <a:prstGeom prst="rect">
            <a:avLst/>
          </a:prstGeom>
          <a:ln>
            <a:noFill/>
          </a:ln>
          <a:effectLst>
            <a:softEdge rad="112500"/>
          </a:effectLst>
        </p:spPr>
      </p:pic>
      <p:pic>
        <p:nvPicPr>
          <p:cNvPr id="9" name="Picture 8">
            <a:extLst>
              <a:ext uri="{FF2B5EF4-FFF2-40B4-BE49-F238E27FC236}">
                <a16:creationId xmlns:a16="http://schemas.microsoft.com/office/drawing/2014/main" id="{675B6443-9BFE-41A1-9300-F6DAC6CA7846}"/>
              </a:ext>
            </a:extLst>
          </p:cNvPr>
          <p:cNvPicPr>
            <a:picLocks noChangeAspect="1"/>
          </p:cNvPicPr>
          <p:nvPr/>
        </p:nvPicPr>
        <p:blipFill rotWithShape="1">
          <a:blip r:embed="rId3">
            <a:extLst>
              <a:ext uri="{28A0092B-C50C-407E-A947-70E740481C1C}">
                <a14:useLocalDpi xmlns:a14="http://schemas.microsoft.com/office/drawing/2010/main" val="0"/>
              </a:ext>
            </a:extLst>
          </a:blip>
          <a:srcRect l="9363" t="17391" r="14809" b="45701"/>
          <a:stretch/>
        </p:blipFill>
        <p:spPr>
          <a:xfrm>
            <a:off x="84506" y="3353201"/>
            <a:ext cx="3321304" cy="3504800"/>
          </a:xfrm>
          <a:prstGeom prst="rect">
            <a:avLst/>
          </a:prstGeom>
          <a:ln>
            <a:noFill/>
          </a:ln>
          <a:effectLst>
            <a:softEdge rad="112500"/>
          </a:effectLst>
        </p:spPr>
      </p:pic>
      <p:pic>
        <p:nvPicPr>
          <p:cNvPr id="11" name="Picture 10">
            <a:extLst>
              <a:ext uri="{FF2B5EF4-FFF2-40B4-BE49-F238E27FC236}">
                <a16:creationId xmlns:a16="http://schemas.microsoft.com/office/drawing/2014/main" id="{ADE0D717-A496-4CEB-9E74-65E865BEACD8}"/>
              </a:ext>
            </a:extLst>
          </p:cNvPr>
          <p:cNvPicPr>
            <a:picLocks noChangeAspect="1"/>
          </p:cNvPicPr>
          <p:nvPr/>
        </p:nvPicPr>
        <p:blipFill rotWithShape="1">
          <a:blip r:embed="rId4">
            <a:extLst>
              <a:ext uri="{28A0092B-C50C-407E-A947-70E740481C1C}">
                <a14:useLocalDpi xmlns:a14="http://schemas.microsoft.com/office/drawing/2010/main" val="0"/>
              </a:ext>
            </a:extLst>
          </a:blip>
          <a:srcRect t="15459" b="38937"/>
          <a:stretch/>
        </p:blipFill>
        <p:spPr>
          <a:xfrm>
            <a:off x="3405810" y="3541844"/>
            <a:ext cx="3163253" cy="3127513"/>
          </a:xfrm>
          <a:prstGeom prst="rect">
            <a:avLst/>
          </a:prstGeom>
          <a:ln>
            <a:noFill/>
          </a:ln>
          <a:effectLst>
            <a:softEdge rad="112500"/>
          </a:effectLst>
        </p:spPr>
      </p:pic>
    </p:spTree>
    <p:extLst>
      <p:ext uri="{BB962C8B-B14F-4D97-AF65-F5344CB8AC3E}">
        <p14:creationId xmlns:p14="http://schemas.microsoft.com/office/powerpoint/2010/main" val="13593111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4E3AE2-4D43-4E21-9F65-3980CB6FE4F4}"/>
              </a:ext>
            </a:extLst>
          </p:cNvPr>
          <p:cNvSpPr>
            <a:spLocks noGrp="1"/>
          </p:cNvSpPr>
          <p:nvPr>
            <p:ph idx="1"/>
          </p:nvPr>
        </p:nvSpPr>
        <p:spPr>
          <a:xfrm>
            <a:off x="0" y="182355"/>
            <a:ext cx="11993374" cy="1571723"/>
          </a:xfrm>
        </p:spPr>
        <p:txBody>
          <a:bodyPr>
            <a:normAutofit/>
          </a:bodyPr>
          <a:lstStyle/>
          <a:p>
            <a:pPr marL="0" indent="0" algn="r" rtl="1">
              <a:buNone/>
            </a:pPr>
            <a:r>
              <a:rPr lang="he-IL" dirty="0">
                <a:latin typeface="Tahoma" panose="020B0604030504040204" pitchFamily="34" charset="0"/>
                <a:ea typeface="Tahoma" panose="020B0604030504040204" pitchFamily="34" charset="0"/>
                <a:cs typeface="Tahoma" panose="020B0604030504040204" pitchFamily="34" charset="0"/>
              </a:rPr>
              <a:t>ליקוק, הישענות, הנחת כף רגל, נשיכה.</a:t>
            </a:r>
          </a:p>
          <a:p>
            <a:pPr marL="0" indent="0" algn="r" rtl="1">
              <a:buNone/>
            </a:pPr>
            <a:r>
              <a:rPr lang="he-IL" dirty="0">
                <a:latin typeface="Tahoma" panose="020B0604030504040204" pitchFamily="34" charset="0"/>
                <a:ea typeface="Tahoma" panose="020B0604030504040204" pitchFamily="34" charset="0"/>
                <a:cs typeface="Tahoma" panose="020B0604030504040204" pitchFamily="34" charset="0"/>
              </a:rPr>
              <a:t>כל אלה אמצעי תקשורת חשובים מאוד. הסתגלות למגע מגיל צעיר משפיעה לטובה על התפתחות שכלית, גופנית ורגשית.</a:t>
            </a:r>
          </a:p>
          <a:p>
            <a:pPr marL="0" indent="0" algn="r" rtl="1">
              <a:buNone/>
            </a:pPr>
            <a:endParaRPr lang="he-IL"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a:extLst>
              <a:ext uri="{FF2B5EF4-FFF2-40B4-BE49-F238E27FC236}">
                <a16:creationId xmlns:a16="http://schemas.microsoft.com/office/drawing/2014/main" id="{85D49403-422A-4975-88E1-92B7C152204B}"/>
              </a:ext>
            </a:extLst>
          </p:cNvPr>
          <p:cNvPicPr>
            <a:picLocks noChangeAspect="1"/>
          </p:cNvPicPr>
          <p:nvPr/>
        </p:nvPicPr>
        <p:blipFill>
          <a:blip r:embed="rId2"/>
          <a:stretch>
            <a:fillRect/>
          </a:stretch>
        </p:blipFill>
        <p:spPr>
          <a:xfrm>
            <a:off x="0" y="3040724"/>
            <a:ext cx="3843288" cy="3817276"/>
          </a:xfrm>
          <a:prstGeom prst="rect">
            <a:avLst/>
          </a:prstGeom>
          <a:ln>
            <a:noFill/>
          </a:ln>
          <a:effectLst>
            <a:softEdge rad="112500"/>
          </a:effectLst>
        </p:spPr>
      </p:pic>
      <p:pic>
        <p:nvPicPr>
          <p:cNvPr id="6" name="Picture 5">
            <a:extLst>
              <a:ext uri="{FF2B5EF4-FFF2-40B4-BE49-F238E27FC236}">
                <a16:creationId xmlns:a16="http://schemas.microsoft.com/office/drawing/2014/main" id="{1FA96692-A086-4EC0-B199-BA683422B678}"/>
              </a:ext>
            </a:extLst>
          </p:cNvPr>
          <p:cNvPicPr>
            <a:picLocks noChangeAspect="1"/>
          </p:cNvPicPr>
          <p:nvPr/>
        </p:nvPicPr>
        <p:blipFill rotWithShape="1">
          <a:blip r:embed="rId3">
            <a:extLst>
              <a:ext uri="{28A0092B-C50C-407E-A947-70E740481C1C}">
                <a14:useLocalDpi xmlns:a14="http://schemas.microsoft.com/office/drawing/2010/main" val="0"/>
              </a:ext>
            </a:extLst>
          </a:blip>
          <a:srcRect t="22556" b="34352"/>
          <a:stretch/>
        </p:blipFill>
        <p:spPr>
          <a:xfrm>
            <a:off x="8150086" y="1754078"/>
            <a:ext cx="3843288" cy="3590551"/>
          </a:xfrm>
          <a:prstGeom prst="rect">
            <a:avLst/>
          </a:prstGeom>
          <a:ln>
            <a:noFill/>
          </a:ln>
          <a:effectLst>
            <a:softEdge rad="112500"/>
          </a:effectLst>
        </p:spPr>
      </p:pic>
      <p:sp>
        <p:nvSpPr>
          <p:cNvPr id="7" name="Content Placeholder 2">
            <a:extLst>
              <a:ext uri="{FF2B5EF4-FFF2-40B4-BE49-F238E27FC236}">
                <a16:creationId xmlns:a16="http://schemas.microsoft.com/office/drawing/2014/main" id="{5D874644-66DB-479E-A954-25DA659E3A02}"/>
              </a:ext>
            </a:extLst>
          </p:cNvPr>
          <p:cNvSpPr txBox="1">
            <a:spLocks/>
          </p:cNvSpPr>
          <p:nvPr/>
        </p:nvSpPr>
        <p:spPr>
          <a:xfrm>
            <a:off x="4306798" y="2539939"/>
            <a:ext cx="3843288" cy="1571723"/>
          </a:xfrm>
          <a:prstGeom prst="rect">
            <a:avLst/>
          </a:prstGeom>
          <a:ln w="76200">
            <a:solidFill>
              <a:schemeClr val="accent5">
                <a:lumMod val="60000"/>
                <a:lumOff val="40000"/>
              </a:schemeClr>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buFont typeface="Arial" panose="020B0604020202020204" pitchFamily="34" charset="0"/>
              <a:buNone/>
            </a:pPr>
            <a:r>
              <a:rPr lang="he-IL" dirty="0">
                <a:latin typeface="Tahoma" panose="020B0604030504040204" pitchFamily="34" charset="0"/>
                <a:ea typeface="Tahoma" panose="020B0604030504040204" pitchFamily="34" charset="0"/>
                <a:cs typeface="Tahoma" panose="020B0604030504040204" pitchFamily="34" charset="0"/>
              </a:rPr>
              <a:t>גורים מעדיפים מגע של חומר רך וצמרי. זה מרגיע אותם.</a:t>
            </a:r>
          </a:p>
        </p:txBody>
      </p:sp>
      <p:sp>
        <p:nvSpPr>
          <p:cNvPr id="8" name="Content Placeholder 2">
            <a:extLst>
              <a:ext uri="{FF2B5EF4-FFF2-40B4-BE49-F238E27FC236}">
                <a16:creationId xmlns:a16="http://schemas.microsoft.com/office/drawing/2014/main" id="{DE4437E4-F32F-48E4-8201-18B6DE2D63F3}"/>
              </a:ext>
            </a:extLst>
          </p:cNvPr>
          <p:cNvSpPr txBox="1">
            <a:spLocks/>
          </p:cNvSpPr>
          <p:nvPr/>
        </p:nvSpPr>
        <p:spPr>
          <a:xfrm>
            <a:off x="3843288" y="5822142"/>
            <a:ext cx="3843288" cy="853503"/>
          </a:xfrm>
          <a:prstGeom prst="rect">
            <a:avLst/>
          </a:prstGeom>
          <a:ln w="76200">
            <a:solidFill>
              <a:schemeClr val="accent6">
                <a:lumMod val="60000"/>
                <a:lumOff val="40000"/>
              </a:schemeClr>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buFont typeface="Arial" panose="020B0604020202020204" pitchFamily="34" charset="0"/>
              <a:buNone/>
            </a:pPr>
            <a:r>
              <a:rPr lang="he-IL" dirty="0">
                <a:latin typeface="Tahoma" panose="020B0604030504040204" pitchFamily="34" charset="0"/>
                <a:ea typeface="Tahoma" panose="020B0604030504040204" pitchFamily="34" charset="0"/>
                <a:cs typeface="Tahoma" panose="020B0604030504040204" pitchFamily="34" charset="0"/>
              </a:rPr>
              <a:t>מגע גופני עוזר להרגיע כלבים במצוקה.</a:t>
            </a:r>
          </a:p>
        </p:txBody>
      </p:sp>
    </p:spTree>
    <p:extLst>
      <p:ext uri="{BB962C8B-B14F-4D97-AF65-F5344CB8AC3E}">
        <p14:creationId xmlns:p14="http://schemas.microsoft.com/office/powerpoint/2010/main" val="12382629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5C99-70B4-4803-99A3-D9B1B6293AC8}"/>
              </a:ext>
            </a:extLst>
          </p:cNvPr>
          <p:cNvSpPr>
            <a:spLocks noGrp="1"/>
          </p:cNvSpPr>
          <p:nvPr>
            <p:ph type="title"/>
          </p:nvPr>
        </p:nvSpPr>
        <p:spPr>
          <a:xfrm>
            <a:off x="7082471" y="1406272"/>
            <a:ext cx="4812172" cy="3893857"/>
          </a:xfrm>
        </p:spPr>
        <p:txBody>
          <a:bodyPr>
            <a:noAutofit/>
          </a:bodyPr>
          <a:lstStyle/>
          <a:p>
            <a:pPr algn="ctr">
              <a:lnSpc>
                <a:spcPct val="150000"/>
              </a:lnSpc>
            </a:pPr>
            <a:r>
              <a:rPr lang="he-IL" sz="7200" b="1" dirty="0">
                <a:solidFill>
                  <a:schemeClr val="bg1"/>
                </a:solidFill>
                <a:latin typeface="Tahoma" panose="020B0604030504040204" pitchFamily="34" charset="0"/>
                <a:ea typeface="Tahoma" panose="020B0604030504040204" pitchFamily="34" charset="0"/>
                <a:cs typeface="Tahoma" panose="020B0604030504040204" pitchFamily="34" charset="0"/>
              </a:rPr>
              <a:t>התנהגות:</a:t>
            </a:r>
            <a:br>
              <a:rPr lang="he-IL" sz="7200" b="1" dirty="0">
                <a:solidFill>
                  <a:schemeClr val="bg1"/>
                </a:solidFill>
                <a:latin typeface="Tahoma" panose="020B0604030504040204" pitchFamily="34" charset="0"/>
                <a:ea typeface="Tahoma" panose="020B0604030504040204" pitchFamily="34" charset="0"/>
                <a:cs typeface="Tahoma" panose="020B0604030504040204" pitchFamily="34" charset="0"/>
              </a:rPr>
            </a:br>
            <a:r>
              <a:rPr lang="he-IL" sz="7200" b="1" dirty="0">
                <a:solidFill>
                  <a:schemeClr val="bg1"/>
                </a:solidFill>
                <a:latin typeface="Tahoma" panose="020B0604030504040204" pitchFamily="34" charset="0"/>
                <a:ea typeface="Tahoma" panose="020B0604030504040204" pitchFamily="34" charset="0"/>
                <a:cs typeface="Tahoma" panose="020B0604030504040204" pitchFamily="34" charset="0"/>
              </a:rPr>
              <a:t>שינה</a:t>
            </a:r>
          </a:p>
        </p:txBody>
      </p:sp>
      <p:pic>
        <p:nvPicPr>
          <p:cNvPr id="13" name="Content Placeholder 12">
            <a:extLst>
              <a:ext uri="{FF2B5EF4-FFF2-40B4-BE49-F238E27FC236}">
                <a16:creationId xmlns:a16="http://schemas.microsoft.com/office/drawing/2014/main" id="{516950CF-BC87-45E6-AE16-EAB9B84F08E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6023" y="87531"/>
            <a:ext cx="5001889" cy="6682937"/>
          </a:xfrm>
          <a:prstGeom prst="rect">
            <a:avLst/>
          </a:prstGeom>
          <a:ln>
            <a:noFill/>
          </a:ln>
          <a:effectLst>
            <a:softEdge rad="112500"/>
          </a:effectLst>
        </p:spPr>
      </p:pic>
    </p:spTree>
    <p:extLst>
      <p:ext uri="{BB962C8B-B14F-4D97-AF65-F5344CB8AC3E}">
        <p14:creationId xmlns:p14="http://schemas.microsoft.com/office/powerpoint/2010/main" val="31125435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34486A-BBFA-464E-A02C-20F4D126599B}"/>
              </a:ext>
            </a:extLst>
          </p:cNvPr>
          <p:cNvSpPr>
            <a:spLocks noGrp="1"/>
          </p:cNvSpPr>
          <p:nvPr>
            <p:ph idx="1"/>
          </p:nvPr>
        </p:nvSpPr>
        <p:spPr>
          <a:xfrm>
            <a:off x="838200" y="274320"/>
            <a:ext cx="10515600" cy="5902643"/>
          </a:xfrm>
        </p:spPr>
        <p:txBody>
          <a:bodyPr>
            <a:normAutofit/>
          </a:bodyPr>
          <a:lstStyle/>
          <a:p>
            <a:pPr marL="0" indent="0" algn="r" rtl="1">
              <a:lnSpc>
                <a:spcPct val="150000"/>
              </a:lnSpc>
              <a:buNone/>
            </a:pPr>
            <a:r>
              <a:rPr lang="he-IL" dirty="0">
                <a:latin typeface="Tahoma" panose="020B0604030504040204" pitchFamily="34" charset="0"/>
                <a:ea typeface="Tahoma" panose="020B0604030504040204" pitchFamily="34" charset="0"/>
                <a:cs typeface="Tahoma" panose="020B0604030504040204" pitchFamily="34" charset="0"/>
              </a:rPr>
              <a:t>כלבים ישנים בערך מחצית מחייהם. </a:t>
            </a:r>
          </a:p>
          <a:p>
            <a:pPr marL="0" indent="0" algn="r" rtl="1">
              <a:lnSpc>
                <a:spcPct val="150000"/>
              </a:lnSpc>
              <a:buNone/>
            </a:pPr>
            <a:r>
              <a:rPr lang="he-IL" dirty="0">
                <a:latin typeface="Tahoma" panose="020B0604030504040204" pitchFamily="34" charset="0"/>
                <a:ea typeface="Tahoma" panose="020B0604030504040204" pitchFamily="34" charset="0"/>
                <a:cs typeface="Tahoma" panose="020B0604030504040204" pitchFamily="34" charset="0"/>
              </a:rPr>
              <a:t>ניתן לחלק את השינה לשני סוגים:</a:t>
            </a:r>
          </a:p>
          <a:p>
            <a:pPr marL="514350" indent="-514350" algn="r" rtl="1">
              <a:lnSpc>
                <a:spcPct val="150000"/>
              </a:lnSpc>
              <a:buAutoNum type="arabicPeriod"/>
            </a:pPr>
            <a:r>
              <a:rPr lang="he-IL" dirty="0">
                <a:latin typeface="Tahoma" panose="020B0604030504040204" pitchFamily="34" charset="0"/>
                <a:ea typeface="Tahoma" panose="020B0604030504040204" pitchFamily="34" charset="0"/>
                <a:cs typeface="Tahoma" panose="020B0604030504040204" pitchFamily="34" charset="0"/>
              </a:rPr>
              <a:t>שנת המוח (שינה שקטה). </a:t>
            </a:r>
          </a:p>
          <a:p>
            <a:pPr marL="514350" indent="-514350" algn="r" rtl="1">
              <a:lnSpc>
                <a:spcPct val="150000"/>
              </a:lnSpc>
              <a:buAutoNum type="arabicPeriod"/>
            </a:pPr>
            <a:r>
              <a:rPr lang="he-IL" dirty="0">
                <a:latin typeface="Tahoma" panose="020B0604030504040204" pitchFamily="34" charset="0"/>
                <a:ea typeface="Tahoma" panose="020B0604030504040204" pitchFamily="34" charset="0"/>
                <a:cs typeface="Tahoma" panose="020B0604030504040204" pitchFamily="34" charset="0"/>
              </a:rPr>
              <a:t>שנת הגוף (שינה פעילה) – מתבטא לעיתים בתנועות גפיים, השמעת קולות ושינויים בקצב נשימה. כלב שמעירים אותו בפתאומיות משינה כזו, עלול להיות תוקפני. </a:t>
            </a:r>
          </a:p>
          <a:p>
            <a:pPr marL="0" indent="0" algn="r" rtl="1">
              <a:lnSpc>
                <a:spcPct val="150000"/>
              </a:lnSpc>
              <a:buNone/>
            </a:pPr>
            <a:endParaRPr lang="he-IL" dirty="0">
              <a:latin typeface="Tahoma" panose="020B0604030504040204" pitchFamily="34" charset="0"/>
              <a:ea typeface="Tahoma" panose="020B0604030504040204" pitchFamily="34" charset="0"/>
              <a:cs typeface="Tahoma" panose="020B0604030504040204" pitchFamily="34" charset="0"/>
            </a:endParaRPr>
          </a:p>
          <a:p>
            <a:pPr marL="0" indent="0" algn="r" rtl="1">
              <a:lnSpc>
                <a:spcPct val="150000"/>
              </a:lnSpc>
              <a:buNone/>
            </a:pPr>
            <a:r>
              <a:rPr lang="en-US" dirty="0">
                <a:hlinkClick r:id="rId2"/>
              </a:rPr>
              <a:t>https://www.youtube.com/watch?v=l_96TZzDr68</a:t>
            </a:r>
            <a:endParaRPr lang="he-IL"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676491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582BE-2AD0-4715-A2D4-CF2C94A35644}"/>
              </a:ext>
            </a:extLst>
          </p:cNvPr>
          <p:cNvSpPr>
            <a:spLocks noGrp="1"/>
          </p:cNvSpPr>
          <p:nvPr>
            <p:ph type="title"/>
          </p:nvPr>
        </p:nvSpPr>
        <p:spPr>
          <a:xfrm>
            <a:off x="1417981" y="103981"/>
            <a:ext cx="10515600" cy="1325563"/>
          </a:xfrm>
        </p:spPr>
        <p:txBody>
          <a:bodyPr/>
          <a:lstStyle/>
          <a:p>
            <a:pPr algn="r" rtl="1"/>
            <a:r>
              <a:rPr lang="he-IL" b="1" dirty="0">
                <a:latin typeface="Tahoma" panose="020B0604030504040204" pitchFamily="34" charset="0"/>
                <a:ea typeface="Tahoma" panose="020B0604030504040204" pitchFamily="34" charset="0"/>
                <a:cs typeface="Tahoma" panose="020B0604030504040204" pitchFamily="34" charset="0"/>
              </a:rPr>
              <a:t>תנוחות שינה:</a:t>
            </a:r>
          </a:p>
        </p:txBody>
      </p:sp>
      <p:pic>
        <p:nvPicPr>
          <p:cNvPr id="8" name="Content Placeholder 7">
            <a:extLst>
              <a:ext uri="{FF2B5EF4-FFF2-40B4-BE49-F238E27FC236}">
                <a16:creationId xmlns:a16="http://schemas.microsoft.com/office/drawing/2014/main" id="{5E1147A6-5F4A-4C6F-B7AE-DAF0FC26477D}"/>
              </a:ext>
            </a:extLst>
          </p:cNvPr>
          <p:cNvPicPr>
            <a:picLocks noGrp="1" noChangeAspect="1"/>
          </p:cNvPicPr>
          <p:nvPr>
            <p:ph idx="1"/>
          </p:nvPr>
        </p:nvPicPr>
        <p:blipFill>
          <a:blip r:embed="rId2"/>
          <a:stretch>
            <a:fillRect/>
          </a:stretch>
        </p:blipFill>
        <p:spPr>
          <a:xfrm>
            <a:off x="8124619" y="2556862"/>
            <a:ext cx="3882887" cy="2583885"/>
          </a:xfrm>
          <a:prstGeom prst="rect">
            <a:avLst/>
          </a:prstGeom>
          <a:ln>
            <a:noFill/>
          </a:ln>
          <a:effectLst>
            <a:softEdge rad="112500"/>
          </a:effectLst>
        </p:spPr>
      </p:pic>
      <p:pic>
        <p:nvPicPr>
          <p:cNvPr id="4" name="Picture 3">
            <a:extLst>
              <a:ext uri="{FF2B5EF4-FFF2-40B4-BE49-F238E27FC236}">
                <a16:creationId xmlns:a16="http://schemas.microsoft.com/office/drawing/2014/main" id="{59207C7E-DDFD-426B-8907-B9BBD3F01AF5}"/>
              </a:ext>
            </a:extLst>
          </p:cNvPr>
          <p:cNvPicPr>
            <a:picLocks noChangeAspect="1"/>
          </p:cNvPicPr>
          <p:nvPr/>
        </p:nvPicPr>
        <p:blipFill>
          <a:blip r:embed="rId3"/>
          <a:stretch>
            <a:fillRect/>
          </a:stretch>
        </p:blipFill>
        <p:spPr>
          <a:xfrm>
            <a:off x="0" y="3813025"/>
            <a:ext cx="4564339" cy="3037360"/>
          </a:xfrm>
          <a:prstGeom prst="rect">
            <a:avLst/>
          </a:prstGeom>
          <a:ln>
            <a:noFill/>
          </a:ln>
          <a:effectLst>
            <a:softEdge rad="112500"/>
          </a:effectLst>
        </p:spPr>
      </p:pic>
      <p:pic>
        <p:nvPicPr>
          <p:cNvPr id="5" name="Picture 4">
            <a:extLst>
              <a:ext uri="{FF2B5EF4-FFF2-40B4-BE49-F238E27FC236}">
                <a16:creationId xmlns:a16="http://schemas.microsoft.com/office/drawing/2014/main" id="{645FDD07-9254-4AF2-A748-9642470A28FD}"/>
              </a:ext>
            </a:extLst>
          </p:cNvPr>
          <p:cNvPicPr>
            <a:picLocks noChangeAspect="1"/>
          </p:cNvPicPr>
          <p:nvPr/>
        </p:nvPicPr>
        <p:blipFill>
          <a:blip r:embed="rId4"/>
          <a:stretch>
            <a:fillRect/>
          </a:stretch>
        </p:blipFill>
        <p:spPr>
          <a:xfrm>
            <a:off x="5037052" y="4506003"/>
            <a:ext cx="4000931" cy="2248015"/>
          </a:xfrm>
          <a:prstGeom prst="rect">
            <a:avLst/>
          </a:prstGeom>
          <a:ln>
            <a:noFill/>
          </a:ln>
          <a:effectLst>
            <a:softEdge rad="112500"/>
          </a:effectLst>
        </p:spPr>
      </p:pic>
      <p:pic>
        <p:nvPicPr>
          <p:cNvPr id="6" name="Picture 5">
            <a:extLst>
              <a:ext uri="{FF2B5EF4-FFF2-40B4-BE49-F238E27FC236}">
                <a16:creationId xmlns:a16="http://schemas.microsoft.com/office/drawing/2014/main" id="{4F994268-47CC-4DD6-B430-71A3C7550405}"/>
              </a:ext>
            </a:extLst>
          </p:cNvPr>
          <p:cNvPicPr>
            <a:picLocks noChangeAspect="1"/>
          </p:cNvPicPr>
          <p:nvPr/>
        </p:nvPicPr>
        <p:blipFill>
          <a:blip r:embed="rId5"/>
          <a:stretch>
            <a:fillRect/>
          </a:stretch>
        </p:blipFill>
        <p:spPr>
          <a:xfrm>
            <a:off x="4720563" y="941745"/>
            <a:ext cx="3720546" cy="2102917"/>
          </a:xfrm>
          <a:prstGeom prst="rect">
            <a:avLst/>
          </a:prstGeom>
          <a:ln>
            <a:noFill/>
          </a:ln>
          <a:effectLst>
            <a:softEdge rad="112500"/>
          </a:effectLst>
        </p:spPr>
      </p:pic>
      <p:pic>
        <p:nvPicPr>
          <p:cNvPr id="7" name="Picture 6">
            <a:extLst>
              <a:ext uri="{FF2B5EF4-FFF2-40B4-BE49-F238E27FC236}">
                <a16:creationId xmlns:a16="http://schemas.microsoft.com/office/drawing/2014/main" id="{AFA2A152-B64B-43AC-BD2F-2BA54A309A1D}"/>
              </a:ext>
            </a:extLst>
          </p:cNvPr>
          <p:cNvPicPr>
            <a:picLocks noChangeAspect="1"/>
          </p:cNvPicPr>
          <p:nvPr/>
        </p:nvPicPr>
        <p:blipFill>
          <a:blip r:embed="rId6"/>
          <a:stretch>
            <a:fillRect/>
          </a:stretch>
        </p:blipFill>
        <p:spPr>
          <a:xfrm>
            <a:off x="184494" y="103980"/>
            <a:ext cx="4439072" cy="3325019"/>
          </a:xfrm>
          <a:prstGeom prst="rect">
            <a:avLst/>
          </a:prstGeom>
          <a:ln>
            <a:noFill/>
          </a:ln>
          <a:effectLst>
            <a:softEdge rad="112500"/>
          </a:effectLst>
        </p:spPr>
      </p:pic>
    </p:spTree>
    <p:extLst>
      <p:ext uri="{BB962C8B-B14F-4D97-AF65-F5344CB8AC3E}">
        <p14:creationId xmlns:p14="http://schemas.microsoft.com/office/powerpoint/2010/main" val="4185987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1F823-8A8A-4345-B3E0-8684C6C0EC7E}"/>
              </a:ext>
            </a:extLst>
          </p:cNvPr>
          <p:cNvSpPr>
            <a:spLocks noGrp="1"/>
          </p:cNvSpPr>
          <p:nvPr>
            <p:ph type="title"/>
          </p:nvPr>
        </p:nvSpPr>
        <p:spPr>
          <a:xfrm>
            <a:off x="838200" y="100082"/>
            <a:ext cx="10515600" cy="893832"/>
          </a:xfrm>
        </p:spPr>
        <p:txBody>
          <a:bodyPr>
            <a:normAutofit fontScale="90000"/>
          </a:bodyPr>
          <a:lstStyle/>
          <a:p>
            <a:pPr algn="ctr" rtl="1">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שדה ראיה</a:t>
            </a:r>
          </a:p>
        </p:txBody>
      </p:sp>
      <p:sp>
        <p:nvSpPr>
          <p:cNvPr id="3" name="Content Placeholder 2">
            <a:extLst>
              <a:ext uri="{FF2B5EF4-FFF2-40B4-BE49-F238E27FC236}">
                <a16:creationId xmlns:a16="http://schemas.microsoft.com/office/drawing/2014/main" id="{D166C806-741C-4660-8182-6397CE721652}"/>
              </a:ext>
            </a:extLst>
          </p:cNvPr>
          <p:cNvSpPr>
            <a:spLocks noGrp="1"/>
          </p:cNvSpPr>
          <p:nvPr>
            <p:ph idx="1"/>
          </p:nvPr>
        </p:nvSpPr>
        <p:spPr>
          <a:xfrm>
            <a:off x="238539" y="993914"/>
            <a:ext cx="11857382" cy="4351338"/>
          </a:xfrm>
        </p:spPr>
        <p:txBody>
          <a:bodyPr>
            <a:normAutofit/>
          </a:bodyPr>
          <a:lstStyle/>
          <a:p>
            <a:pPr marL="0" indent="0" algn="r" rtl="1">
              <a:lnSpc>
                <a:spcPct val="150000"/>
              </a:lnSpc>
              <a:buNone/>
            </a:pPr>
            <a:r>
              <a:rPr lang="he-IL" sz="2000" b="1" dirty="0">
                <a:latin typeface="Tahoma" panose="020B0604030504040204" pitchFamily="34" charset="0"/>
                <a:ea typeface="Tahoma" panose="020B0604030504040204" pitchFamily="34" charset="0"/>
                <a:cs typeface="Tahoma" panose="020B0604030504040204" pitchFamily="34" charset="0"/>
              </a:rPr>
              <a:t>שדה הראיה של כלבים רחב יותר מזה של בני האדם, דבר הנובע ממיקום העיניים בגולגולת. לכלבים יש שדה ראייה כללי של כ-250 מעלות, לעומת שדה ראיה של כ-180 מעלות בבני אדם.</a:t>
            </a:r>
          </a:p>
          <a:p>
            <a:pPr marL="0" indent="0" algn="r" rtl="1">
              <a:lnSpc>
                <a:spcPct val="150000"/>
              </a:lnSpc>
              <a:buNone/>
            </a:pPr>
            <a:endParaRPr lang="he-IL" sz="2000" b="1" dirty="0">
              <a:latin typeface="Tahoma" panose="020B0604030504040204" pitchFamily="34" charset="0"/>
              <a:ea typeface="Tahoma" panose="020B0604030504040204" pitchFamily="34" charset="0"/>
              <a:cs typeface="Tahoma" panose="020B0604030504040204" pitchFamily="34" charset="0"/>
            </a:endParaRPr>
          </a:p>
        </p:txBody>
      </p:sp>
      <p:pic>
        <p:nvPicPr>
          <p:cNvPr id="4" name="תמונה 4" descr="×ª××¦××ª ×ª××× × ×¢×××¨ âªvision field animalâ¬â">
            <a:extLst>
              <a:ext uri="{FF2B5EF4-FFF2-40B4-BE49-F238E27FC236}">
                <a16:creationId xmlns:a16="http://schemas.microsoft.com/office/drawing/2014/main" id="{6AC37B38-FA2E-43B2-9B42-16D36375A3E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70991" y="2457588"/>
            <a:ext cx="9250017" cy="4300330"/>
          </a:xfrm>
          <a:prstGeom prst="rect">
            <a:avLst/>
          </a:prstGeom>
        </p:spPr>
      </p:pic>
    </p:spTree>
    <p:extLst>
      <p:ext uri="{BB962C8B-B14F-4D97-AF65-F5344CB8AC3E}">
        <p14:creationId xmlns:p14="http://schemas.microsoft.com/office/powerpoint/2010/main" val="21240347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3F1F5-350C-469A-A2CD-BCA31DC8E26B}"/>
              </a:ext>
            </a:extLst>
          </p:cNvPr>
          <p:cNvSpPr>
            <a:spLocks noGrp="1"/>
          </p:cNvSpPr>
          <p:nvPr>
            <p:ph type="title"/>
          </p:nvPr>
        </p:nvSpPr>
        <p:spPr>
          <a:xfrm>
            <a:off x="1386840" y="182245"/>
            <a:ext cx="10515600" cy="1325563"/>
          </a:xfrm>
        </p:spPr>
        <p:txBody>
          <a:bodyPr/>
          <a:lstStyle/>
          <a:p>
            <a:pPr algn="r" rtl="1"/>
            <a:r>
              <a:rPr lang="he-IL" b="1" dirty="0">
                <a:latin typeface="Tahoma" panose="020B0604030504040204" pitchFamily="34" charset="0"/>
                <a:ea typeface="Tahoma" panose="020B0604030504040204" pitchFamily="34" charset="0"/>
                <a:cs typeface="Tahoma" panose="020B0604030504040204" pitchFamily="34" charset="0"/>
              </a:rPr>
              <a:t>שנת גורים</a:t>
            </a:r>
          </a:p>
        </p:txBody>
      </p:sp>
      <p:sp>
        <p:nvSpPr>
          <p:cNvPr id="3" name="Content Placeholder 2">
            <a:extLst>
              <a:ext uri="{FF2B5EF4-FFF2-40B4-BE49-F238E27FC236}">
                <a16:creationId xmlns:a16="http://schemas.microsoft.com/office/drawing/2014/main" id="{447A6135-907C-4E0B-93B0-925C256414E8}"/>
              </a:ext>
            </a:extLst>
          </p:cNvPr>
          <p:cNvSpPr>
            <a:spLocks noGrp="1"/>
          </p:cNvSpPr>
          <p:nvPr>
            <p:ph idx="1"/>
          </p:nvPr>
        </p:nvSpPr>
        <p:spPr>
          <a:xfrm>
            <a:off x="0" y="1253330"/>
            <a:ext cx="11902440" cy="5604669"/>
          </a:xfrm>
        </p:spPr>
        <p:txBody>
          <a:bodyPr/>
          <a:lstStyle/>
          <a:p>
            <a:pPr marL="0" indent="0" algn="r" rtl="1">
              <a:lnSpc>
                <a:spcPct val="150000"/>
              </a:lnSpc>
              <a:buNone/>
            </a:pPr>
            <a:r>
              <a:rPr lang="he-IL" dirty="0">
                <a:latin typeface="Tahoma" panose="020B0604030504040204" pitchFamily="34" charset="0"/>
                <a:ea typeface="Tahoma" panose="020B0604030504040204" pitchFamily="34" charset="0"/>
                <a:cs typeface="Tahoma" panose="020B0604030504040204" pitchFamily="34" charset="0"/>
              </a:rPr>
              <a:t>גורים נוטים לישון בערימה ומתעוררים בבכי אם מסלקים אותם משם. בהדרגה המגע ההדוק מתרופף, ועד גיל 3.5 שבועות הם ישנים בשורה כאשר המגע הוא בצידי הגוף בלבד. </a:t>
            </a:r>
          </a:p>
          <a:p>
            <a:pPr marL="0" indent="0" algn="r" rtl="1">
              <a:lnSpc>
                <a:spcPct val="150000"/>
              </a:lnSpc>
              <a:buNone/>
            </a:pPr>
            <a:r>
              <a:rPr lang="he-IL" dirty="0">
                <a:latin typeface="Tahoma" panose="020B0604030504040204" pitchFamily="34" charset="0"/>
                <a:ea typeface="Tahoma" panose="020B0604030504040204" pitchFamily="34" charset="0"/>
                <a:cs typeface="Tahoma" panose="020B0604030504040204" pitchFamily="34" charset="0"/>
              </a:rPr>
              <a:t>הקושי בלילה הראשון לבד של גור חדש בבית נובע בעיקר מהאילוץ לישון לבד. ניתן להקל על המצוקה על ידי מתן דובי. </a:t>
            </a:r>
          </a:p>
        </p:txBody>
      </p:sp>
      <p:pic>
        <p:nvPicPr>
          <p:cNvPr id="4" name="Picture 3">
            <a:extLst>
              <a:ext uri="{FF2B5EF4-FFF2-40B4-BE49-F238E27FC236}">
                <a16:creationId xmlns:a16="http://schemas.microsoft.com/office/drawing/2014/main" id="{0DF0274C-CD27-42B3-8340-85E05F978AB0}"/>
              </a:ext>
            </a:extLst>
          </p:cNvPr>
          <p:cNvPicPr>
            <a:picLocks noChangeAspect="1"/>
          </p:cNvPicPr>
          <p:nvPr/>
        </p:nvPicPr>
        <p:blipFill>
          <a:blip r:embed="rId2"/>
          <a:stretch>
            <a:fillRect/>
          </a:stretch>
        </p:blipFill>
        <p:spPr>
          <a:xfrm>
            <a:off x="0" y="3908751"/>
            <a:ext cx="2905125" cy="3118242"/>
          </a:xfrm>
          <a:prstGeom prst="rect">
            <a:avLst/>
          </a:prstGeom>
          <a:ln>
            <a:noFill/>
          </a:ln>
          <a:effectLst>
            <a:softEdge rad="112500"/>
          </a:effectLst>
        </p:spPr>
      </p:pic>
      <p:pic>
        <p:nvPicPr>
          <p:cNvPr id="5" name="Picture 4">
            <a:extLst>
              <a:ext uri="{FF2B5EF4-FFF2-40B4-BE49-F238E27FC236}">
                <a16:creationId xmlns:a16="http://schemas.microsoft.com/office/drawing/2014/main" id="{3D31EC71-C2AB-41E8-98DF-D8882F4D0110}"/>
              </a:ext>
            </a:extLst>
          </p:cNvPr>
          <p:cNvPicPr>
            <a:picLocks noChangeAspect="1"/>
          </p:cNvPicPr>
          <p:nvPr/>
        </p:nvPicPr>
        <p:blipFill>
          <a:blip r:embed="rId3"/>
          <a:stretch>
            <a:fillRect/>
          </a:stretch>
        </p:blipFill>
        <p:spPr>
          <a:xfrm>
            <a:off x="3757156" y="4606440"/>
            <a:ext cx="4379039" cy="2368988"/>
          </a:xfrm>
          <a:prstGeom prst="rect">
            <a:avLst/>
          </a:prstGeom>
          <a:ln>
            <a:noFill/>
          </a:ln>
          <a:effectLst>
            <a:softEdge rad="112500"/>
          </a:effectLst>
        </p:spPr>
      </p:pic>
      <p:pic>
        <p:nvPicPr>
          <p:cNvPr id="6" name="Picture 5">
            <a:extLst>
              <a:ext uri="{FF2B5EF4-FFF2-40B4-BE49-F238E27FC236}">
                <a16:creationId xmlns:a16="http://schemas.microsoft.com/office/drawing/2014/main" id="{0CD92052-46E8-4AE9-A541-C73C71C19CED}"/>
              </a:ext>
            </a:extLst>
          </p:cNvPr>
          <p:cNvPicPr>
            <a:picLocks noChangeAspect="1"/>
          </p:cNvPicPr>
          <p:nvPr/>
        </p:nvPicPr>
        <p:blipFill>
          <a:blip r:embed="rId4"/>
          <a:stretch>
            <a:fillRect/>
          </a:stretch>
        </p:blipFill>
        <p:spPr>
          <a:xfrm>
            <a:off x="8574157" y="4489012"/>
            <a:ext cx="3543092" cy="2368988"/>
          </a:xfrm>
          <a:prstGeom prst="rect">
            <a:avLst/>
          </a:prstGeom>
          <a:ln>
            <a:noFill/>
          </a:ln>
          <a:effectLst>
            <a:softEdge rad="112500"/>
          </a:effectLst>
        </p:spPr>
      </p:pic>
    </p:spTree>
    <p:extLst>
      <p:ext uri="{BB962C8B-B14F-4D97-AF65-F5344CB8AC3E}">
        <p14:creationId xmlns:p14="http://schemas.microsoft.com/office/powerpoint/2010/main" val="22515921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5C99-70B4-4803-99A3-D9B1B6293AC8}"/>
              </a:ext>
            </a:extLst>
          </p:cNvPr>
          <p:cNvSpPr>
            <a:spLocks noGrp="1"/>
          </p:cNvSpPr>
          <p:nvPr>
            <p:ph type="title"/>
          </p:nvPr>
        </p:nvSpPr>
        <p:spPr>
          <a:xfrm>
            <a:off x="7082471" y="1406272"/>
            <a:ext cx="4812172" cy="3893857"/>
          </a:xfrm>
        </p:spPr>
        <p:txBody>
          <a:bodyPr>
            <a:noAutofit/>
          </a:bodyPr>
          <a:lstStyle/>
          <a:p>
            <a:pPr algn="ctr">
              <a:lnSpc>
                <a:spcPct val="150000"/>
              </a:lnSpc>
            </a:pPr>
            <a:r>
              <a:rPr lang="he-IL" sz="7200" b="1" dirty="0">
                <a:solidFill>
                  <a:schemeClr val="bg1"/>
                </a:solidFill>
                <a:latin typeface="Tahoma" panose="020B0604030504040204" pitchFamily="34" charset="0"/>
                <a:ea typeface="Tahoma" panose="020B0604030504040204" pitchFamily="34" charset="0"/>
                <a:cs typeface="Tahoma" panose="020B0604030504040204" pitchFamily="34" charset="0"/>
              </a:rPr>
              <a:t>התנהגות:</a:t>
            </a:r>
            <a:br>
              <a:rPr lang="he-IL" sz="7200" b="1" dirty="0">
                <a:solidFill>
                  <a:schemeClr val="bg1"/>
                </a:solidFill>
                <a:latin typeface="Tahoma" panose="020B0604030504040204" pitchFamily="34" charset="0"/>
                <a:ea typeface="Tahoma" panose="020B0604030504040204" pitchFamily="34" charset="0"/>
                <a:cs typeface="Tahoma" panose="020B0604030504040204" pitchFamily="34" charset="0"/>
              </a:rPr>
            </a:br>
            <a:r>
              <a:rPr lang="he-IL" sz="7200" b="1" dirty="0">
                <a:solidFill>
                  <a:schemeClr val="bg1"/>
                </a:solidFill>
                <a:latin typeface="Tahoma" panose="020B0604030504040204" pitchFamily="34" charset="0"/>
                <a:ea typeface="Tahoma" panose="020B0604030504040204" pitchFamily="34" charset="0"/>
                <a:cs typeface="Tahoma" panose="020B0604030504040204" pitchFamily="34" charset="0"/>
              </a:rPr>
              <a:t>הפרשת צואה ושתן</a:t>
            </a:r>
          </a:p>
        </p:txBody>
      </p:sp>
      <p:pic>
        <p:nvPicPr>
          <p:cNvPr id="5" name="Picture 4">
            <a:extLst>
              <a:ext uri="{FF2B5EF4-FFF2-40B4-BE49-F238E27FC236}">
                <a16:creationId xmlns:a16="http://schemas.microsoft.com/office/drawing/2014/main" id="{6D337D5C-9659-43B6-A38A-B923E9CE3EC7}"/>
              </a:ext>
            </a:extLst>
          </p:cNvPr>
          <p:cNvPicPr>
            <a:picLocks noChangeAspect="1"/>
          </p:cNvPicPr>
          <p:nvPr/>
        </p:nvPicPr>
        <p:blipFill>
          <a:blip r:embed="rId2"/>
          <a:stretch>
            <a:fillRect/>
          </a:stretch>
        </p:blipFill>
        <p:spPr>
          <a:xfrm>
            <a:off x="25937" y="0"/>
            <a:ext cx="4926542" cy="3257550"/>
          </a:xfrm>
          <a:prstGeom prst="rect">
            <a:avLst/>
          </a:prstGeom>
          <a:ln>
            <a:noFill/>
          </a:ln>
          <a:effectLst>
            <a:softEdge rad="112500"/>
          </a:effectLst>
        </p:spPr>
      </p:pic>
      <p:pic>
        <p:nvPicPr>
          <p:cNvPr id="6" name="Picture 5">
            <a:extLst>
              <a:ext uri="{FF2B5EF4-FFF2-40B4-BE49-F238E27FC236}">
                <a16:creationId xmlns:a16="http://schemas.microsoft.com/office/drawing/2014/main" id="{A7542447-03B6-4EE6-9A2B-2EB1E78E0115}"/>
              </a:ext>
            </a:extLst>
          </p:cNvPr>
          <p:cNvPicPr>
            <a:picLocks noChangeAspect="1"/>
          </p:cNvPicPr>
          <p:nvPr/>
        </p:nvPicPr>
        <p:blipFill>
          <a:blip r:embed="rId3"/>
          <a:stretch>
            <a:fillRect/>
          </a:stretch>
        </p:blipFill>
        <p:spPr>
          <a:xfrm>
            <a:off x="2478157" y="3205320"/>
            <a:ext cx="5211666" cy="3481230"/>
          </a:xfrm>
          <a:prstGeom prst="rect">
            <a:avLst/>
          </a:prstGeom>
          <a:ln>
            <a:noFill/>
          </a:ln>
          <a:effectLst>
            <a:softEdge rad="112500"/>
          </a:effectLst>
        </p:spPr>
      </p:pic>
    </p:spTree>
    <p:extLst>
      <p:ext uri="{BB962C8B-B14F-4D97-AF65-F5344CB8AC3E}">
        <p14:creationId xmlns:p14="http://schemas.microsoft.com/office/powerpoint/2010/main" val="16110863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7E5258-942C-419A-892D-81DF5DBE5F0F}"/>
              </a:ext>
            </a:extLst>
          </p:cNvPr>
          <p:cNvSpPr>
            <a:spLocks noGrp="1"/>
          </p:cNvSpPr>
          <p:nvPr>
            <p:ph idx="1"/>
          </p:nvPr>
        </p:nvSpPr>
        <p:spPr>
          <a:xfrm>
            <a:off x="182880" y="274320"/>
            <a:ext cx="11750040" cy="6400800"/>
          </a:xfrm>
        </p:spPr>
        <p:txBody>
          <a:bodyPr/>
          <a:lstStyle/>
          <a:p>
            <a:pPr marL="0" indent="0" algn="r" rtl="1">
              <a:lnSpc>
                <a:spcPct val="150000"/>
              </a:lnSpc>
              <a:buNone/>
            </a:pPr>
            <a:r>
              <a:rPr lang="he-IL" dirty="0">
                <a:latin typeface="Tahoma" panose="020B0604030504040204" pitchFamily="34" charset="0"/>
                <a:ea typeface="Tahoma" panose="020B0604030504040204" pitchFamily="34" charset="0"/>
                <a:cs typeface="Tahoma" panose="020B0604030504040204" pitchFamily="34" charset="0"/>
              </a:rPr>
              <a:t>רוב הזכרים לומדים להרים את הרגל עד גיל 8 חודשים.</a:t>
            </a:r>
          </a:p>
          <a:p>
            <a:pPr marL="0" indent="0" algn="r" rtl="1">
              <a:lnSpc>
                <a:spcPct val="150000"/>
              </a:lnSpc>
              <a:buNone/>
            </a:pPr>
            <a:r>
              <a:rPr lang="he-IL" dirty="0">
                <a:latin typeface="Tahoma" panose="020B0604030504040204" pitchFamily="34" charset="0"/>
                <a:ea typeface="Tahoma" panose="020B0604030504040204" pitchFamily="34" charset="0"/>
                <a:cs typeface="Tahoma" panose="020B0604030504040204" pitchFamily="34" charset="0"/>
              </a:rPr>
              <a:t>זכרים החיים בלהקה נוטים להשתין בכריעה. </a:t>
            </a:r>
          </a:p>
          <a:p>
            <a:pPr marL="0" indent="0" algn="r" rtl="1">
              <a:lnSpc>
                <a:spcPct val="150000"/>
              </a:lnSpc>
              <a:buNone/>
            </a:pPr>
            <a:r>
              <a:rPr lang="he-IL" dirty="0">
                <a:latin typeface="Tahoma" panose="020B0604030504040204" pitchFamily="34" charset="0"/>
                <a:ea typeface="Tahoma" panose="020B0604030504040204" pitchFamily="34" charset="0"/>
                <a:cs typeface="Tahoma" panose="020B0604030504040204" pitchFamily="34" charset="0"/>
              </a:rPr>
              <a:t>בסביבות גיל 8.5 שבועות מתפתחת העדפה למצע לעשיית צרכים בגור. </a:t>
            </a:r>
          </a:p>
          <a:p>
            <a:pPr marL="0" indent="0" algn="r" rtl="1">
              <a:lnSpc>
                <a:spcPct val="150000"/>
              </a:lnSpc>
              <a:buNone/>
            </a:pPr>
            <a:r>
              <a:rPr lang="he-IL" dirty="0">
                <a:latin typeface="Tahoma" panose="020B0604030504040204" pitchFamily="34" charset="0"/>
                <a:ea typeface="Tahoma" panose="020B0604030504040204" pitchFamily="34" charset="0"/>
                <a:cs typeface="Tahoma" panose="020B0604030504040204" pitchFamily="34" charset="0"/>
              </a:rPr>
              <a:t>ליד כלבים אחרים, הכלב חופר בקרקע – יש לכך משמעות חברתית.</a:t>
            </a:r>
          </a:p>
          <a:p>
            <a:pPr marL="0" indent="0" algn="r" rtl="1">
              <a:lnSpc>
                <a:spcPct val="150000"/>
              </a:lnSpc>
              <a:buNone/>
            </a:pPr>
            <a:endParaRPr lang="he-IL"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a:extLst>
              <a:ext uri="{FF2B5EF4-FFF2-40B4-BE49-F238E27FC236}">
                <a16:creationId xmlns:a16="http://schemas.microsoft.com/office/drawing/2014/main" id="{703A517D-FF59-464C-86EA-473A5FE01B43}"/>
              </a:ext>
            </a:extLst>
          </p:cNvPr>
          <p:cNvPicPr>
            <a:picLocks noChangeAspect="1"/>
          </p:cNvPicPr>
          <p:nvPr/>
        </p:nvPicPr>
        <p:blipFill rotWithShape="1">
          <a:blip r:embed="rId2"/>
          <a:srcRect l="4800" t="17519" r="4300" b="5789"/>
          <a:stretch/>
        </p:blipFill>
        <p:spPr>
          <a:xfrm>
            <a:off x="2889636" y="3260100"/>
            <a:ext cx="6412727" cy="3597900"/>
          </a:xfrm>
          <a:prstGeom prst="rect">
            <a:avLst/>
          </a:prstGeom>
          <a:ln>
            <a:noFill/>
          </a:ln>
          <a:effectLst>
            <a:softEdge rad="112500"/>
          </a:effectLst>
        </p:spPr>
      </p:pic>
    </p:spTree>
    <p:extLst>
      <p:ext uri="{BB962C8B-B14F-4D97-AF65-F5344CB8AC3E}">
        <p14:creationId xmlns:p14="http://schemas.microsoft.com/office/powerpoint/2010/main" val="969739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6AC51D0-D4E4-40CE-B780-AD59972A98C0}"/>
              </a:ext>
            </a:extLst>
          </p:cNvPr>
          <p:cNvSpPr>
            <a:spLocks noGrp="1"/>
          </p:cNvSpPr>
          <p:nvPr>
            <p:ph type="title"/>
          </p:nvPr>
        </p:nvSpPr>
        <p:spPr>
          <a:xfrm>
            <a:off x="804671" y="365760"/>
            <a:ext cx="4835635" cy="879944"/>
          </a:xfrm>
        </p:spPr>
        <p:txBody>
          <a:bodyPr anchor="t">
            <a:normAutofit/>
          </a:bodyPr>
          <a:lstStyle/>
          <a:p>
            <a:pPr algn="ctr"/>
            <a:r>
              <a:rPr lang="he-IL" sz="4000" b="1" u="sng" dirty="0">
                <a:latin typeface="Tahoma" panose="020B0604030504040204" pitchFamily="34" charset="0"/>
                <a:ea typeface="Tahoma" panose="020B0604030504040204" pitchFamily="34" charset="0"/>
                <a:cs typeface="Tahoma" panose="020B0604030504040204" pitchFamily="34" charset="0"/>
              </a:rPr>
              <a:t>ראייה למרחק</a:t>
            </a:r>
            <a:endParaRPr lang="he-IL" sz="4000" u="sng" dirty="0">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תוכן 2">
            <a:extLst>
              <a:ext uri="{FF2B5EF4-FFF2-40B4-BE49-F238E27FC236}">
                <a16:creationId xmlns:a16="http://schemas.microsoft.com/office/drawing/2014/main" id="{B1CEF63D-0645-4FA6-92A5-555E75515A39}"/>
              </a:ext>
            </a:extLst>
          </p:cNvPr>
          <p:cNvSpPr>
            <a:spLocks noGrp="1"/>
          </p:cNvSpPr>
          <p:nvPr>
            <p:ph idx="1"/>
          </p:nvPr>
        </p:nvSpPr>
        <p:spPr>
          <a:xfrm>
            <a:off x="119271" y="1245704"/>
            <a:ext cx="5748882" cy="5612296"/>
          </a:xfrm>
        </p:spPr>
        <p:txBody>
          <a:bodyPr>
            <a:normAutofit/>
          </a:bodyPr>
          <a:lstStyle/>
          <a:p>
            <a:pPr marL="0" indent="0" algn="r" rtl="1">
              <a:lnSpc>
                <a:spcPct val="150000"/>
              </a:lnSpc>
              <a:buNone/>
            </a:pPr>
            <a:r>
              <a:rPr lang="he-IL" sz="2400" b="1" dirty="0">
                <a:latin typeface="Tahoma" panose="020B0604030504040204" pitchFamily="34" charset="0"/>
                <a:ea typeface="Tahoma" panose="020B0604030504040204" pitchFamily="34" charset="0"/>
                <a:cs typeface="Tahoma" panose="020B0604030504040204" pitchFamily="34" charset="0"/>
              </a:rPr>
              <a:t>כלבים רגישים לתנועה יותר מאשר לחפצים ניידים. </a:t>
            </a:r>
          </a:p>
          <a:p>
            <a:pPr marL="0" indent="0" algn="r" rtl="1">
              <a:lnSpc>
                <a:spcPct val="150000"/>
              </a:lnSpc>
              <a:buNone/>
            </a:pPr>
            <a:r>
              <a:rPr lang="he-IL" sz="2400" b="1" dirty="0">
                <a:latin typeface="Tahoma" panose="020B0604030504040204" pitchFamily="34" charset="0"/>
                <a:ea typeface="Tahoma" panose="020B0604030504040204" pitchFamily="34" charset="0"/>
                <a:cs typeface="Tahoma" panose="020B0604030504040204" pitchFamily="34" charset="0"/>
              </a:rPr>
              <a:t>מחקרים הראו כי כלב יכול להבחין בחפץ בתנועה ממרחק של 350 מטר ואת אותו העצם, כשהוא במנוחה, רק ממרחק של כ- 200 מטר</a:t>
            </a:r>
            <a:r>
              <a:rPr lang="en-US" sz="2400" b="1" dirty="0">
                <a:latin typeface="Tahoma" panose="020B0604030504040204" pitchFamily="34" charset="0"/>
                <a:ea typeface="Tahoma" panose="020B0604030504040204" pitchFamily="34" charset="0"/>
                <a:cs typeface="Tahoma" panose="020B0604030504040204" pitchFamily="34" charset="0"/>
              </a:rPr>
              <a:t>.</a:t>
            </a:r>
          </a:p>
          <a:p>
            <a:pPr algn="r" rtl="1">
              <a:lnSpc>
                <a:spcPct val="150000"/>
              </a:lnSpc>
            </a:pPr>
            <a:endParaRPr lang="he-IL" sz="2400" dirty="0">
              <a:latin typeface="Tahoma" panose="020B0604030504040204" pitchFamily="34" charset="0"/>
              <a:ea typeface="Tahoma" panose="020B0604030504040204" pitchFamily="34" charset="0"/>
              <a:cs typeface="Tahoma" panose="020B0604030504040204" pitchFamily="34" charset="0"/>
            </a:endParaRPr>
          </a:p>
        </p:txBody>
      </p:sp>
      <p:pic>
        <p:nvPicPr>
          <p:cNvPr id="16386" name="Picture 2" descr="×ª××¦××ª ×ª××× × ×¢×××¨ âªdog binocularâ¬â">
            <a:extLst>
              <a:ext uri="{FF2B5EF4-FFF2-40B4-BE49-F238E27FC236}">
                <a16:creationId xmlns:a16="http://schemas.microsoft.com/office/drawing/2014/main" id="{76A73EF4-6F52-4A76-BA21-45F987CD538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6900" r="-1" b="26976"/>
          <a:stretch/>
        </p:blipFill>
        <p:spPr bwMode="auto">
          <a:xfrm>
            <a:off x="6095999" y="10"/>
            <a:ext cx="5075239" cy="3355932"/>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Best Dog Breeds for Hunting">
            <a:extLst>
              <a:ext uri="{FF2B5EF4-FFF2-40B4-BE49-F238E27FC236}">
                <a16:creationId xmlns:a16="http://schemas.microsoft.com/office/drawing/2014/main" id="{270407A0-40B6-4D8D-B684-CD28682F9A9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45" r="13801" b="-1"/>
          <a:stretch/>
        </p:blipFill>
        <p:spPr bwMode="auto">
          <a:xfrm>
            <a:off x="6095999" y="3476625"/>
            <a:ext cx="5075238" cy="3381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2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3133F7B4-9F96-423D-AB64-A2DC2B9FDCAB}"/>
              </a:ext>
            </a:extLst>
          </p:cNvPr>
          <p:cNvSpPr>
            <a:spLocks noGrp="1"/>
          </p:cNvSpPr>
          <p:nvPr>
            <p:ph type="title"/>
          </p:nvPr>
        </p:nvSpPr>
        <p:spPr>
          <a:xfrm>
            <a:off x="881380" y="1"/>
            <a:ext cx="9692640" cy="755374"/>
          </a:xfrm>
        </p:spPr>
        <p:txBody>
          <a:bodyPr>
            <a:noAutofit/>
          </a:bodyPr>
          <a:lstStyle/>
          <a:p>
            <a:pPr algn="ctr" rtl="1"/>
            <a:r>
              <a:rPr lang="he-IL" sz="4800" b="1" dirty="0"/>
              <a:t>ראיית לילה</a:t>
            </a:r>
            <a:endParaRPr lang="he-IL" sz="4800" dirty="0"/>
          </a:p>
        </p:txBody>
      </p:sp>
      <p:sp>
        <p:nvSpPr>
          <p:cNvPr id="3" name="מציין מיקום תוכן 2">
            <a:extLst>
              <a:ext uri="{FF2B5EF4-FFF2-40B4-BE49-F238E27FC236}">
                <a16:creationId xmlns:a16="http://schemas.microsoft.com/office/drawing/2014/main" id="{0CA4CC8F-5F42-4428-9D43-C7DAE1322FB1}"/>
              </a:ext>
            </a:extLst>
          </p:cNvPr>
          <p:cNvSpPr>
            <a:spLocks noGrp="1"/>
          </p:cNvSpPr>
          <p:nvPr>
            <p:ph idx="1"/>
          </p:nvPr>
        </p:nvSpPr>
        <p:spPr>
          <a:xfrm>
            <a:off x="0" y="755375"/>
            <a:ext cx="12191998" cy="5877339"/>
          </a:xfrm>
        </p:spPr>
        <p:txBody>
          <a:bodyPr>
            <a:normAutofit/>
          </a:bodyPr>
          <a:lstStyle/>
          <a:p>
            <a:pPr marL="0" indent="0" algn="r" rtl="1" fontAlgn="base">
              <a:lnSpc>
                <a:spcPct val="100000"/>
              </a:lnSpc>
              <a:buNone/>
            </a:pPr>
            <a:r>
              <a:rPr lang="he-IL" sz="2000" b="1" dirty="0">
                <a:latin typeface="Tahoma" panose="020B0604030504040204" pitchFamily="34" charset="0"/>
                <a:ea typeface="Tahoma" panose="020B0604030504040204" pitchFamily="34" charset="0"/>
                <a:cs typeface="Tahoma" panose="020B0604030504040204" pitchFamily="34" charset="0"/>
              </a:rPr>
              <a:t>כלבים רואים טוב יותר מבני אדם בשעות החשיכה.</a:t>
            </a:r>
          </a:p>
          <a:p>
            <a:pPr marL="342900" indent="-342900" algn="r" rtl="1" fontAlgn="base">
              <a:lnSpc>
                <a:spcPct val="150000"/>
              </a:lnSpc>
              <a:buAutoNum type="arabicPeriod"/>
            </a:pPr>
            <a:r>
              <a:rPr lang="he-IL" sz="2000" dirty="0">
                <a:latin typeface="Tahoma" panose="020B0604030504040204" pitchFamily="34" charset="0"/>
                <a:ea typeface="Tahoma" panose="020B0604030504040204" pitchFamily="34" charset="0"/>
                <a:cs typeface="Tahoma" panose="020B0604030504040204" pitchFamily="34" charset="0"/>
              </a:rPr>
              <a:t>לכלבים שכבה מחזירת אור בבסיס העין המאפשרת לאור המועט הנקלט בעין בשעות הלילה לחזור פעם נוספת לתאי הראייה המצויים בעין ובעקבות כך להעצים את איכות התמונה המתקבלת ולשפר את יכולת הראייה.</a:t>
            </a:r>
          </a:p>
          <a:p>
            <a:pPr marL="342900" indent="-342900" algn="r" rtl="1" fontAlgn="base">
              <a:lnSpc>
                <a:spcPct val="150000"/>
              </a:lnSpc>
              <a:buAutoNum type="arabicPeriod"/>
            </a:pPr>
            <a:r>
              <a:rPr lang="he-IL" sz="2000" dirty="0">
                <a:latin typeface="Tahoma" panose="020B0604030504040204" pitchFamily="34" charset="0"/>
                <a:ea typeface="Tahoma" panose="020B0604030504040204" pitchFamily="34" charset="0"/>
                <a:cs typeface="Tahoma" panose="020B0604030504040204" pitchFamily="34" charset="0"/>
              </a:rPr>
              <a:t>מבנה האישון - האישון קובע כמה אור יכנס לגלגל העין. ככל שהאישון רחב יותר – כך יכנס יותר אור לעין והתמונה שתתקבל תהיה ברורה יותר. אישון הכלב יכול להיפתח יותר מאישון האדם – יותר אור נכנס לעין ומתקבלת תמונה טובה יותר</a:t>
            </a:r>
            <a:r>
              <a:rPr lang="en-US" sz="2000" dirty="0">
                <a:latin typeface="Tahoma" panose="020B0604030504040204" pitchFamily="34" charset="0"/>
                <a:ea typeface="Tahoma" panose="020B0604030504040204" pitchFamily="34" charset="0"/>
                <a:cs typeface="Tahoma" panose="020B0604030504040204" pitchFamily="34" charset="0"/>
              </a:rPr>
              <a:t>.</a:t>
            </a:r>
          </a:p>
          <a:p>
            <a:pPr marL="0" indent="0" algn="r" rtl="1">
              <a:lnSpc>
                <a:spcPct val="100000"/>
              </a:lnSpc>
              <a:buNone/>
            </a:pPr>
            <a:endParaRPr lang="he-IL" sz="1600"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a:extLst>
              <a:ext uri="{FF2B5EF4-FFF2-40B4-BE49-F238E27FC236}">
                <a16:creationId xmlns:a16="http://schemas.microsoft.com/office/drawing/2014/main" id="{8F8C65D4-E178-4414-B5B4-D342A7124FEE}"/>
              </a:ext>
            </a:extLst>
          </p:cNvPr>
          <p:cNvPicPr>
            <a:picLocks noChangeAspect="1"/>
          </p:cNvPicPr>
          <p:nvPr/>
        </p:nvPicPr>
        <p:blipFill>
          <a:blip r:embed="rId2"/>
          <a:stretch>
            <a:fillRect/>
          </a:stretch>
        </p:blipFill>
        <p:spPr>
          <a:xfrm>
            <a:off x="0" y="3923355"/>
            <a:ext cx="6970643" cy="2965290"/>
          </a:xfrm>
          <a:prstGeom prst="rect">
            <a:avLst/>
          </a:prstGeom>
          <a:ln>
            <a:noFill/>
          </a:ln>
          <a:effectLst>
            <a:softEdge rad="112500"/>
          </a:effectLst>
        </p:spPr>
      </p:pic>
    </p:spTree>
    <p:extLst>
      <p:ext uri="{BB962C8B-B14F-4D97-AF65-F5344CB8AC3E}">
        <p14:creationId xmlns:p14="http://schemas.microsoft.com/office/powerpoint/2010/main" val="2455856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7C500418-257F-4EB2-A7C4-7C6235270007}"/>
              </a:ext>
            </a:extLst>
          </p:cNvPr>
          <p:cNvSpPr>
            <a:spLocks noGrp="1"/>
          </p:cNvSpPr>
          <p:nvPr>
            <p:ph type="title"/>
          </p:nvPr>
        </p:nvSpPr>
        <p:spPr>
          <a:xfrm>
            <a:off x="1095953" y="0"/>
            <a:ext cx="9692640" cy="795130"/>
          </a:xfrm>
        </p:spPr>
        <p:txBody>
          <a:bodyPr>
            <a:normAutofit/>
          </a:bodyPr>
          <a:lstStyle/>
          <a:p>
            <a:pPr algn="ctr"/>
            <a:r>
              <a:rPr lang="he-IL" sz="4800" b="1" dirty="0">
                <a:latin typeface="Tahoma" panose="020B0604030504040204" pitchFamily="34" charset="0"/>
                <a:ea typeface="Tahoma" panose="020B0604030504040204" pitchFamily="34" charset="0"/>
                <a:cs typeface="Tahoma" panose="020B0604030504040204" pitchFamily="34" charset="0"/>
              </a:rPr>
              <a:t>ראיית צבעים</a:t>
            </a:r>
            <a:endParaRPr lang="he-IL" sz="3200" dirty="0">
              <a:latin typeface="Tahoma" panose="020B0604030504040204" pitchFamily="34" charset="0"/>
              <a:ea typeface="Tahoma" panose="020B0604030504040204" pitchFamily="34" charset="0"/>
              <a:cs typeface="Tahoma" panose="020B0604030504040204" pitchFamily="34" charset="0"/>
            </a:endParaRPr>
          </a:p>
        </p:txBody>
      </p:sp>
      <p:pic>
        <p:nvPicPr>
          <p:cNvPr id="2056" name="Picture 8" descr="×ª××¦××ª ×ª××× × ×¢×××¨ ×©×× ×¨××× ××× ×××">
            <a:extLst>
              <a:ext uri="{FF2B5EF4-FFF2-40B4-BE49-F238E27FC236}">
                <a16:creationId xmlns:a16="http://schemas.microsoft.com/office/drawing/2014/main" id="{12208004-8B6F-451F-B7EB-407D8618DD7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963195"/>
            <a:ext cx="7007755" cy="3894805"/>
          </a:xfrm>
          <a:prstGeom prst="rect">
            <a:avLst/>
          </a:prstGeom>
          <a:noFill/>
          <a:extLst>
            <a:ext uri="{909E8E84-426E-40DD-AFC4-6F175D3DCCD1}">
              <a14:hiddenFill xmlns:a14="http://schemas.microsoft.com/office/drawing/2010/main">
                <a:solidFill>
                  <a:srgbClr val="FFFFFF"/>
                </a:solidFill>
              </a14:hiddenFill>
            </a:ext>
          </a:extLst>
        </p:spPr>
      </p:pic>
      <p:sp>
        <p:nvSpPr>
          <p:cNvPr id="8" name="מלבן 7">
            <a:extLst>
              <a:ext uri="{FF2B5EF4-FFF2-40B4-BE49-F238E27FC236}">
                <a16:creationId xmlns:a16="http://schemas.microsoft.com/office/drawing/2014/main" id="{B4E1CFE7-7B18-4889-AA7D-AA1E06D1B584}"/>
              </a:ext>
            </a:extLst>
          </p:cNvPr>
          <p:cNvSpPr/>
          <p:nvPr/>
        </p:nvSpPr>
        <p:spPr>
          <a:xfrm>
            <a:off x="-1" y="612844"/>
            <a:ext cx="11267205" cy="2232984"/>
          </a:xfrm>
          <a:prstGeom prst="rect">
            <a:avLst/>
          </a:prstGeom>
        </p:spPr>
        <p:txBody>
          <a:bodyPr wrap="square">
            <a:spAutoFit/>
          </a:bodyPr>
          <a:lstStyle/>
          <a:p>
            <a:pPr algn="r" rtl="1">
              <a:lnSpc>
                <a:spcPct val="150000"/>
              </a:lnSpc>
            </a:pPr>
            <a:r>
              <a:rPr lang="he-IL" sz="2400" dirty="0">
                <a:latin typeface="Tahoma" panose="020B0604030504040204" pitchFamily="34" charset="0"/>
                <a:ea typeface="Tahoma" panose="020B0604030504040204" pitchFamily="34" charset="0"/>
                <a:cs typeface="Tahoma" panose="020B0604030504040204" pitchFamily="34" charset="0"/>
              </a:rPr>
              <a:t>כלב מסוגל להבחין בין 2 קבוצות צבעים, בנוסף לשחור, לבן וגווני אפור. </a:t>
            </a:r>
          </a:p>
          <a:p>
            <a:pPr marL="742950" indent="-742950" algn="r" rtl="1">
              <a:lnSpc>
                <a:spcPct val="150000"/>
              </a:lnSpc>
              <a:buFont typeface="+mj-lt"/>
              <a:buAutoNum type="arabicPeriod"/>
            </a:pPr>
            <a:r>
              <a:rPr lang="he-IL" sz="2400" dirty="0">
                <a:latin typeface="Tahoma" panose="020B0604030504040204" pitchFamily="34" charset="0"/>
                <a:ea typeface="Tahoma" panose="020B0604030504040204" pitchFamily="34" charset="0"/>
                <a:cs typeface="Tahoma" panose="020B0604030504040204" pitchFamily="34" charset="0"/>
              </a:rPr>
              <a:t>סגול-כחול </a:t>
            </a:r>
          </a:p>
          <a:p>
            <a:pPr marL="742950" indent="-742950" algn="r" rtl="1">
              <a:lnSpc>
                <a:spcPct val="150000"/>
              </a:lnSpc>
              <a:buFont typeface="+mj-lt"/>
              <a:buAutoNum type="arabicPeriod"/>
            </a:pPr>
            <a:r>
              <a:rPr lang="he-IL" sz="2400" dirty="0">
                <a:latin typeface="Tahoma" panose="020B0604030504040204" pitchFamily="34" charset="0"/>
                <a:ea typeface="Tahoma" panose="020B0604030504040204" pitchFamily="34" charset="0"/>
                <a:cs typeface="Tahoma" panose="020B0604030504040204" pitchFamily="34" charset="0"/>
              </a:rPr>
              <a:t>ירוק-צהוב. </a:t>
            </a:r>
          </a:p>
          <a:p>
            <a:pPr algn="r" rtl="1">
              <a:lnSpc>
                <a:spcPct val="150000"/>
              </a:lnSpc>
            </a:pPr>
            <a:r>
              <a:rPr lang="he-IL" sz="2400" dirty="0">
                <a:latin typeface="Tahoma" panose="020B0604030504040204" pitchFamily="34" charset="0"/>
                <a:ea typeface="Tahoma" panose="020B0604030504040204" pitchFamily="34" charset="0"/>
                <a:cs typeface="Tahoma" panose="020B0604030504040204" pitchFamily="34" charset="0"/>
              </a:rPr>
              <a:t>כלומר הכלב רואה, ככל הנראה, את העולם בצבעים של כחול וצהוב.</a:t>
            </a:r>
          </a:p>
        </p:txBody>
      </p:sp>
      <p:sp>
        <p:nvSpPr>
          <p:cNvPr id="3" name="Rectangle 2">
            <a:extLst>
              <a:ext uri="{FF2B5EF4-FFF2-40B4-BE49-F238E27FC236}">
                <a16:creationId xmlns:a16="http://schemas.microsoft.com/office/drawing/2014/main" id="{5E3CB878-878A-4995-9EA3-E4ACDFECF1AA}"/>
              </a:ext>
            </a:extLst>
          </p:cNvPr>
          <p:cNvSpPr/>
          <p:nvPr/>
        </p:nvSpPr>
        <p:spPr>
          <a:xfrm>
            <a:off x="7007755" y="3458672"/>
            <a:ext cx="4905317" cy="369332"/>
          </a:xfrm>
          <a:prstGeom prst="rect">
            <a:avLst/>
          </a:prstGeom>
        </p:spPr>
        <p:txBody>
          <a:bodyPr wrap="none">
            <a:spAutoFit/>
          </a:bodyPr>
          <a:lstStyle/>
          <a:p>
            <a:r>
              <a:rPr lang="en-US" dirty="0">
                <a:hlinkClick r:id="rId3"/>
              </a:rPr>
              <a:t>https://www.youtube.com/watch?v=-ss-nmT7oAA</a:t>
            </a:r>
            <a:endParaRPr lang="he-IL" dirty="0"/>
          </a:p>
        </p:txBody>
      </p:sp>
    </p:spTree>
    <p:extLst>
      <p:ext uri="{BB962C8B-B14F-4D97-AF65-F5344CB8AC3E}">
        <p14:creationId xmlns:p14="http://schemas.microsoft.com/office/powerpoint/2010/main" val="167862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6" presetClass="entr" presetSubtype="37" fill="hold" nodeType="withEffect">
                                  <p:stCondLst>
                                    <p:cond delay="0"/>
                                  </p:stCondLst>
                                  <p:childTnLst>
                                    <p:set>
                                      <p:cBhvr>
                                        <p:cTn id="8" dur="1" fill="hold">
                                          <p:stCondLst>
                                            <p:cond delay="0"/>
                                          </p:stCondLst>
                                        </p:cTn>
                                        <p:tgtEl>
                                          <p:spTgt spid="2056"/>
                                        </p:tgtEl>
                                        <p:attrNameLst>
                                          <p:attrName>style.visibility</p:attrName>
                                        </p:attrNameLst>
                                      </p:cBhvr>
                                      <p:to>
                                        <p:strVal val="visible"/>
                                      </p:to>
                                    </p:set>
                                    <p:animEffect transition="in" filter="barn(outVertical)">
                                      <p:cBhvr>
                                        <p:cTn id="9" dur="2000"/>
                                        <p:tgtEl>
                                          <p:spTgt spid="205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3BCE47F0-909F-4566-94B9-9A356775572A}"/>
              </a:ext>
            </a:extLst>
          </p:cNvPr>
          <p:cNvSpPr>
            <a:spLocks noGrp="1"/>
          </p:cNvSpPr>
          <p:nvPr>
            <p:ph type="title"/>
          </p:nvPr>
        </p:nvSpPr>
        <p:spPr/>
        <p:txBody>
          <a:bodyPr/>
          <a:lstStyle/>
          <a:p>
            <a:endParaRPr lang="he-IL"/>
          </a:p>
        </p:txBody>
      </p:sp>
      <p:sp>
        <p:nvSpPr>
          <p:cNvPr id="3" name="מציין מיקום תוכן 2">
            <a:extLst>
              <a:ext uri="{FF2B5EF4-FFF2-40B4-BE49-F238E27FC236}">
                <a16:creationId xmlns:a16="http://schemas.microsoft.com/office/drawing/2014/main" id="{C1D3A0FA-D833-4387-90EE-B6B6913EB995}"/>
              </a:ext>
            </a:extLst>
          </p:cNvPr>
          <p:cNvSpPr>
            <a:spLocks noGrp="1"/>
          </p:cNvSpPr>
          <p:nvPr>
            <p:ph idx="1"/>
          </p:nvPr>
        </p:nvSpPr>
        <p:spPr/>
        <p:txBody>
          <a:bodyPr/>
          <a:lstStyle/>
          <a:p>
            <a:endParaRPr lang="he-IL"/>
          </a:p>
        </p:txBody>
      </p:sp>
      <p:pic>
        <p:nvPicPr>
          <p:cNvPr id="4098" name="Picture 2" descr="×ª××¦××ª ×ª××× × ×¢×××¨ ×©×× ×¨××× ××¢×× ××××">
            <a:extLst>
              <a:ext uri="{FF2B5EF4-FFF2-40B4-BE49-F238E27FC236}">
                <a16:creationId xmlns:a16="http://schemas.microsoft.com/office/drawing/2014/main" id="{DA2FA7C7-83C4-4808-BCE3-F7565D545D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01858"/>
            <a:ext cx="10365613" cy="6362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4839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A34B1-C3D2-4865-A606-6A9751A5991D}"/>
              </a:ext>
            </a:extLst>
          </p:cNvPr>
          <p:cNvSpPr>
            <a:spLocks noGrp="1"/>
          </p:cNvSpPr>
          <p:nvPr>
            <p:ph type="title"/>
          </p:nvPr>
        </p:nvSpPr>
        <p:spPr>
          <a:xfrm>
            <a:off x="1501140" y="205105"/>
            <a:ext cx="10515600" cy="1325563"/>
          </a:xfrm>
        </p:spPr>
        <p:txBody>
          <a:bodyPr/>
          <a:lstStyle/>
          <a:p>
            <a:pPr algn="r" rtl="1"/>
            <a:r>
              <a:rPr lang="he-IL" b="1" dirty="0">
                <a:latin typeface="Tahoma" panose="020B0604030504040204" pitchFamily="34" charset="0"/>
                <a:ea typeface="Tahoma" panose="020B0604030504040204" pitchFamily="34" charset="0"/>
                <a:cs typeface="Tahoma" panose="020B0604030504040204" pitchFamily="34" charset="0"/>
              </a:rPr>
              <a:t>חוש ראיה – מדוע חשוב?</a:t>
            </a:r>
          </a:p>
        </p:txBody>
      </p:sp>
      <p:sp>
        <p:nvSpPr>
          <p:cNvPr id="3" name="Content Placeholder 2">
            <a:extLst>
              <a:ext uri="{FF2B5EF4-FFF2-40B4-BE49-F238E27FC236}">
                <a16:creationId xmlns:a16="http://schemas.microsoft.com/office/drawing/2014/main" id="{F4973B6A-22CA-4B8F-B850-62111EF84563}"/>
              </a:ext>
            </a:extLst>
          </p:cNvPr>
          <p:cNvSpPr>
            <a:spLocks noGrp="1"/>
          </p:cNvSpPr>
          <p:nvPr>
            <p:ph idx="1"/>
          </p:nvPr>
        </p:nvSpPr>
        <p:spPr>
          <a:xfrm>
            <a:off x="175260" y="1384893"/>
            <a:ext cx="11841480" cy="5122227"/>
          </a:xfrm>
        </p:spPr>
        <p:txBody>
          <a:bodyPr>
            <a:normAutofit/>
          </a:bodyPr>
          <a:lstStyle/>
          <a:p>
            <a:pPr marL="0" indent="0" algn="r" rtl="1">
              <a:lnSpc>
                <a:spcPct val="150000"/>
              </a:lnSpc>
              <a:buNone/>
            </a:pPr>
            <a:r>
              <a:rPr lang="he-IL" sz="2000" dirty="0">
                <a:latin typeface="Tahoma" panose="020B0604030504040204" pitchFamily="34" charset="0"/>
                <a:ea typeface="Tahoma" panose="020B0604030504040204" pitchFamily="34" charset="0"/>
                <a:cs typeface="Tahoma" panose="020B0604030504040204" pitchFamily="34" charset="0"/>
              </a:rPr>
              <a:t>כלבים מסתמכים על חוש הראיה לתקשורת עם כלבים ומינים אחרים, וכן באופן חלקי להתמצאות במרחב.</a:t>
            </a:r>
          </a:p>
          <a:p>
            <a:pPr marL="0" indent="0" algn="r" rtl="1">
              <a:lnSpc>
                <a:spcPct val="150000"/>
              </a:lnSpc>
              <a:buNone/>
            </a:pPr>
            <a:r>
              <a:rPr lang="he-IL" sz="2000" dirty="0">
                <a:latin typeface="Tahoma" panose="020B0604030504040204" pitchFamily="34" charset="0"/>
                <a:ea typeface="Tahoma" panose="020B0604030504040204" pitchFamily="34" charset="0"/>
                <a:cs typeface="Tahoma" panose="020B0604030504040204" pitchFamily="34" charset="0"/>
              </a:rPr>
              <a:t>כלבים עיוורים או מתעוורים מסוגלים להסתדר היטב בסביבה מוכרת (חושים אחרים מפצים על אובדן הראיה). </a:t>
            </a:r>
          </a:p>
          <a:p>
            <a:pPr marL="0" indent="0" algn="r" rtl="1">
              <a:lnSpc>
                <a:spcPct val="150000"/>
              </a:lnSpc>
              <a:buNone/>
            </a:pPr>
            <a:r>
              <a:rPr lang="he-IL" sz="2000" dirty="0">
                <a:latin typeface="Tahoma" panose="020B0604030504040204" pitchFamily="34" charset="0"/>
                <a:ea typeface="Tahoma" panose="020B0604030504040204" pitchFamily="34" charset="0"/>
                <a:cs typeface="Tahoma" panose="020B0604030504040204" pitchFamily="34" charset="0"/>
              </a:rPr>
              <a:t>ב-22% מהמקרים דיווחו הבעלים על שינוי אופי הכלב בעקבות עיוורון:</a:t>
            </a:r>
          </a:p>
          <a:p>
            <a:pPr algn="r" rtl="1">
              <a:lnSpc>
                <a:spcPct val="150000"/>
              </a:lnSpc>
            </a:pPr>
            <a:r>
              <a:rPr lang="he-IL" sz="2000" dirty="0">
                <a:latin typeface="Tahoma" panose="020B0604030504040204" pitchFamily="34" charset="0"/>
                <a:ea typeface="Tahoma" panose="020B0604030504040204" pitchFamily="34" charset="0"/>
                <a:cs typeface="Tahoma" panose="020B0604030504040204" pitchFamily="34" charset="0"/>
              </a:rPr>
              <a:t>תלות בבעלים</a:t>
            </a:r>
          </a:p>
          <a:p>
            <a:pPr algn="r" rtl="1">
              <a:lnSpc>
                <a:spcPct val="150000"/>
              </a:lnSpc>
            </a:pPr>
            <a:r>
              <a:rPr lang="he-IL" sz="2000" dirty="0">
                <a:latin typeface="Tahoma" panose="020B0604030504040204" pitchFamily="34" charset="0"/>
                <a:ea typeface="Tahoma" panose="020B0604030504040204" pitchFamily="34" charset="0"/>
                <a:cs typeface="Tahoma" panose="020B0604030504040204" pitchFamily="34" charset="0"/>
              </a:rPr>
              <a:t>דרישת תשומת לב</a:t>
            </a:r>
          </a:p>
          <a:p>
            <a:pPr algn="r" rtl="1">
              <a:lnSpc>
                <a:spcPct val="150000"/>
              </a:lnSpc>
            </a:pPr>
            <a:r>
              <a:rPr lang="he-IL" sz="2000" dirty="0">
                <a:latin typeface="Tahoma" panose="020B0604030504040204" pitchFamily="34" charset="0"/>
                <a:ea typeface="Tahoma" panose="020B0604030504040204" pitchFamily="34" charset="0"/>
                <a:cs typeface="Tahoma" panose="020B0604030504040204" pitchFamily="34" charset="0"/>
              </a:rPr>
              <a:t>עליה בתוקפנות</a:t>
            </a:r>
          </a:p>
        </p:txBody>
      </p:sp>
      <p:pic>
        <p:nvPicPr>
          <p:cNvPr id="4" name="Picture 3">
            <a:extLst>
              <a:ext uri="{FF2B5EF4-FFF2-40B4-BE49-F238E27FC236}">
                <a16:creationId xmlns:a16="http://schemas.microsoft.com/office/drawing/2014/main" id="{54366B56-DE2D-4732-92DA-D3ABB9537969}"/>
              </a:ext>
            </a:extLst>
          </p:cNvPr>
          <p:cNvPicPr>
            <a:picLocks noChangeAspect="1"/>
          </p:cNvPicPr>
          <p:nvPr/>
        </p:nvPicPr>
        <p:blipFill>
          <a:blip r:embed="rId2"/>
          <a:stretch>
            <a:fillRect/>
          </a:stretch>
        </p:blipFill>
        <p:spPr>
          <a:xfrm>
            <a:off x="175260" y="3350157"/>
            <a:ext cx="3787140" cy="3302738"/>
          </a:xfrm>
          <a:prstGeom prst="rect">
            <a:avLst/>
          </a:prstGeom>
          <a:ln>
            <a:noFill/>
          </a:ln>
          <a:effectLst>
            <a:softEdge rad="112500"/>
          </a:effectLst>
        </p:spPr>
      </p:pic>
    </p:spTree>
    <p:extLst>
      <p:ext uri="{BB962C8B-B14F-4D97-AF65-F5344CB8AC3E}">
        <p14:creationId xmlns:p14="http://schemas.microsoft.com/office/powerpoint/2010/main" val="4190540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5C99-70B4-4803-99A3-D9B1B6293AC8}"/>
              </a:ext>
            </a:extLst>
          </p:cNvPr>
          <p:cNvSpPr>
            <a:spLocks noGrp="1"/>
          </p:cNvSpPr>
          <p:nvPr>
            <p:ph type="title"/>
          </p:nvPr>
        </p:nvSpPr>
        <p:spPr>
          <a:xfrm>
            <a:off x="7379828" y="1482071"/>
            <a:ext cx="4812172" cy="3893857"/>
          </a:xfrm>
        </p:spPr>
        <p:txBody>
          <a:bodyPr>
            <a:normAutofit/>
          </a:bodyPr>
          <a:lstStyle/>
          <a:p>
            <a:pPr algn="ctr">
              <a:lnSpc>
                <a:spcPct val="150000"/>
              </a:lnSpc>
            </a:pPr>
            <a:r>
              <a:rPr lang="he-IL" sz="8800" b="1" dirty="0">
                <a:latin typeface="Tahoma" panose="020B0604030504040204" pitchFamily="34" charset="0"/>
                <a:ea typeface="Tahoma" panose="020B0604030504040204" pitchFamily="34" charset="0"/>
                <a:cs typeface="Tahoma" panose="020B0604030504040204" pitchFamily="34" charset="0"/>
              </a:rPr>
              <a:t>חוש הריח</a:t>
            </a:r>
          </a:p>
        </p:txBody>
      </p:sp>
      <p:pic>
        <p:nvPicPr>
          <p:cNvPr id="7" name="Content Placeholder 6">
            <a:extLst>
              <a:ext uri="{FF2B5EF4-FFF2-40B4-BE49-F238E27FC236}">
                <a16:creationId xmlns:a16="http://schemas.microsoft.com/office/drawing/2014/main" id="{6F03DEA5-327B-435D-B45E-C8A8EA7C188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9977"/>
          <a:stretch/>
        </p:blipFill>
        <p:spPr>
          <a:xfrm>
            <a:off x="190476" y="694565"/>
            <a:ext cx="7793502" cy="5468869"/>
          </a:xfrm>
          <a:prstGeom prst="rect">
            <a:avLst/>
          </a:prstGeom>
          <a:ln>
            <a:noFill/>
          </a:ln>
          <a:effectLst>
            <a:softEdge rad="112500"/>
          </a:effectLst>
        </p:spPr>
      </p:pic>
      <p:sp>
        <p:nvSpPr>
          <p:cNvPr id="8" name="Rectangle 7">
            <a:extLst>
              <a:ext uri="{FF2B5EF4-FFF2-40B4-BE49-F238E27FC236}">
                <a16:creationId xmlns:a16="http://schemas.microsoft.com/office/drawing/2014/main" id="{606CEF59-795F-4A2A-8DF9-FF43D0127397}"/>
              </a:ext>
            </a:extLst>
          </p:cNvPr>
          <p:cNvSpPr/>
          <p:nvPr/>
        </p:nvSpPr>
        <p:spPr>
          <a:xfrm>
            <a:off x="3407796" y="92687"/>
            <a:ext cx="5376408" cy="584775"/>
          </a:xfrm>
          <a:prstGeom prst="rect">
            <a:avLst/>
          </a:prstGeom>
        </p:spPr>
        <p:txBody>
          <a:bodyPr wrap="none">
            <a:spAutoFit/>
          </a:bodyPr>
          <a:lstStyle/>
          <a:p>
            <a:r>
              <a:rPr lang="en-US" sz="3200" b="0" i="0" u="none" strike="noStrike" dirty="0">
                <a:effectLst/>
                <a:latin typeface="YouTube Noto"/>
                <a:hlinkClick r:id="rId3" tooltip="שיתוף הקישור"/>
              </a:rPr>
              <a:t>https://youtu.be/p7fXa2Occ_U</a:t>
            </a:r>
            <a:endParaRPr lang="he-IL" sz="3200" dirty="0"/>
          </a:p>
        </p:txBody>
      </p:sp>
    </p:spTree>
    <p:extLst>
      <p:ext uri="{BB962C8B-B14F-4D97-AF65-F5344CB8AC3E}">
        <p14:creationId xmlns:p14="http://schemas.microsoft.com/office/powerpoint/2010/main" val="40970301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1156</TotalTime>
  <Words>1100</Words>
  <Application>Microsoft Office PowerPoint</Application>
  <PresentationFormat>מסך רחב</PresentationFormat>
  <Paragraphs>131</Paragraphs>
  <Slides>32</Slides>
  <Notes>0</Notes>
  <HiddenSlides>0</HiddenSlides>
  <MMClips>0</MMClips>
  <ScaleCrop>false</ScaleCrop>
  <HeadingPairs>
    <vt:vector size="6" baseType="variant">
      <vt:variant>
        <vt:lpstr>גופנים בשימוש</vt:lpstr>
      </vt:variant>
      <vt:variant>
        <vt:i4>6</vt:i4>
      </vt:variant>
      <vt:variant>
        <vt:lpstr>ערכת נושא</vt:lpstr>
      </vt:variant>
      <vt:variant>
        <vt:i4>1</vt:i4>
      </vt:variant>
      <vt:variant>
        <vt:lpstr>כותרות שקופיות</vt:lpstr>
      </vt:variant>
      <vt:variant>
        <vt:i4>32</vt:i4>
      </vt:variant>
    </vt:vector>
  </HeadingPairs>
  <TitlesOfParts>
    <vt:vector size="39" baseType="lpstr">
      <vt:lpstr>Arial</vt:lpstr>
      <vt:lpstr>Calibri</vt:lpstr>
      <vt:lpstr>Calibri Light</vt:lpstr>
      <vt:lpstr>Tahoma</vt:lpstr>
      <vt:lpstr>Times New Roman</vt:lpstr>
      <vt:lpstr>YouTube Noto</vt:lpstr>
      <vt:lpstr>Office Theme</vt:lpstr>
      <vt:lpstr>חושי כלבים</vt:lpstr>
      <vt:lpstr>חוש הראיה</vt:lpstr>
      <vt:lpstr>שדה ראיה</vt:lpstr>
      <vt:lpstr>ראייה למרחק</vt:lpstr>
      <vt:lpstr>ראיית לילה</vt:lpstr>
      <vt:lpstr>ראיית צבעים</vt:lpstr>
      <vt:lpstr>מצגת של PowerPoint‏</vt:lpstr>
      <vt:lpstr>חוש ראיה – מדוע חשוב?</vt:lpstr>
      <vt:lpstr>חוש הריח</vt:lpstr>
      <vt:lpstr>מצגת של PowerPoint‏</vt:lpstr>
      <vt:lpstr>מדוע זה חשוב?</vt:lpstr>
      <vt:lpstr>התפלשות בבוץ, בנבלה או בצואה</vt:lpstr>
      <vt:lpstr>שימושים לצורכי האדם</vt:lpstr>
      <vt:lpstr>"קריאת" רגשות</vt:lpstr>
      <vt:lpstr>חוש השמיעה</vt:lpstr>
      <vt:lpstr>מצגת של PowerPoint‏</vt:lpstr>
      <vt:lpstr>מצגת של PowerPoint‏</vt:lpstr>
      <vt:lpstr>כלבים מסוגלים להזהיר מפני רעידות אדמה או התפרצויות הר געש. </vt:lpstr>
      <vt:lpstr>חרשות</vt:lpstr>
      <vt:lpstr>חוש הטעם</vt:lpstr>
      <vt:lpstr>מצגת של PowerPoint‏</vt:lpstr>
      <vt:lpstr>מצגת של PowerPoint‏</vt:lpstr>
      <vt:lpstr>השפעות סביבתיות על הרגלי אכילה:</vt:lpstr>
      <vt:lpstr>התנהגות טריפה:</vt:lpstr>
      <vt:lpstr>חוש המישוש (מגע)</vt:lpstr>
      <vt:lpstr>מצגת של PowerPoint‏</vt:lpstr>
      <vt:lpstr>התנהגות: שינה</vt:lpstr>
      <vt:lpstr>מצגת של PowerPoint‏</vt:lpstr>
      <vt:lpstr>תנוחות שינה:</vt:lpstr>
      <vt:lpstr>שנת גורים</vt:lpstr>
      <vt:lpstr>התנהגות: הפרשת צואה ושתן</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חושי כלבים</dc:title>
  <dc:creator>Amir</dc:creator>
  <cp:lastModifiedBy>רונית נעמן נאמן</cp:lastModifiedBy>
  <cp:revision>39</cp:revision>
  <dcterms:created xsi:type="dcterms:W3CDTF">2020-04-25T11:49:05Z</dcterms:created>
  <dcterms:modified xsi:type="dcterms:W3CDTF">2020-09-23T08:36:24Z</dcterms:modified>
</cp:coreProperties>
</file>