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24"/>
  </p:notesMasterIdLst>
  <p:sldIdLst>
    <p:sldId id="256" r:id="rId4"/>
    <p:sldId id="257" r:id="rId5"/>
    <p:sldId id="365" r:id="rId6"/>
    <p:sldId id="366" r:id="rId7"/>
    <p:sldId id="382" r:id="rId8"/>
    <p:sldId id="372" r:id="rId9"/>
    <p:sldId id="371" r:id="rId10"/>
    <p:sldId id="375" r:id="rId11"/>
    <p:sldId id="373" r:id="rId12"/>
    <p:sldId id="374" r:id="rId13"/>
    <p:sldId id="376" r:id="rId14"/>
    <p:sldId id="384" r:id="rId15"/>
    <p:sldId id="353" r:id="rId16"/>
    <p:sldId id="350" r:id="rId17"/>
    <p:sldId id="378" r:id="rId18"/>
    <p:sldId id="351" r:id="rId19"/>
    <p:sldId id="379" r:id="rId20"/>
    <p:sldId id="380" r:id="rId21"/>
    <p:sldId id="381" r:id="rId22"/>
    <p:sldId id="30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3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65295" autoAdjust="0"/>
  </p:normalViewPr>
  <p:slideViewPr>
    <p:cSldViewPr snapToGrid="0" showGuides="1">
      <p:cViewPr varScale="1">
        <p:scale>
          <a:sx n="70" d="100"/>
          <a:sy n="70" d="100"/>
        </p:scale>
        <p:origin x="498" y="72"/>
      </p:cViewPr>
      <p:guideLst>
        <p:guide orient="horz" pos="283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B0B27D7-936B-4BBB-8E01-8EC2746C6EB5}" type="datetimeFigureOut">
              <a:rPr lang="he-IL" smtClean="0"/>
              <a:t>ב'/אדר/תשפ"א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C758089-8161-4D0E-BA59-A4B7F8ECDC0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7368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e-IL" dirty="0"/>
              <a:t>דר ציפורה </a:t>
            </a:r>
            <a:r>
              <a:rPr lang="he-IL" dirty="0" err="1"/>
              <a:t>טייטל</a:t>
            </a:r>
            <a:r>
              <a:rPr lang="he-IL" dirty="0"/>
              <a:t> מזון על</a:t>
            </a:r>
          </a:p>
          <a:p>
            <a:r>
              <a:rPr lang="he-IL" dirty="0"/>
              <a:t>רדיקלים חופשיים</a:t>
            </a:r>
            <a:r>
              <a:rPr lang="he-IL" baseline="0" dirty="0"/>
              <a:t> נמצאים סביבנו ובתוכנו כל הזמן</a:t>
            </a:r>
          </a:p>
          <a:p>
            <a:r>
              <a:rPr lang="he-IL" baseline="0" dirty="0"/>
              <a:t>אנו זקוקים למערכת נוגדת חמצון פעילה</a:t>
            </a:r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8089-8161-4D0E-BA59-A4B7F8ECDC04}" type="slidenum">
              <a:rPr lang="he-IL" smtClean="0"/>
              <a:t>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240566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8089-8161-4D0E-BA59-A4B7F8ECDC04}" type="slidenum">
              <a:rPr lang="he-IL" smtClean="0"/>
              <a:t>11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671056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8089-8161-4D0E-BA59-A4B7F8ECDC04}" type="slidenum">
              <a:rPr lang="he-IL" smtClean="0"/>
              <a:t>12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16781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e-IL" dirty="0"/>
              <a:t>ערך תזונתי גבוה </a:t>
            </a:r>
          </a:p>
          <a:p>
            <a:r>
              <a:rPr lang="he-IL" dirty="0" err="1"/>
              <a:t>פיטוסטרולים</a:t>
            </a:r>
            <a:r>
              <a:rPr lang="he-IL" dirty="0"/>
              <a:t> – מתחרים בספיגת</a:t>
            </a:r>
            <a:r>
              <a:rPr lang="he-IL" baseline="0" dirty="0"/>
              <a:t> כולסטרול במעי וגם סיבים עושים זאת.</a:t>
            </a:r>
            <a:endParaRPr lang="he-IL" dirty="0"/>
          </a:p>
          <a:p>
            <a:r>
              <a:rPr lang="he-IL" dirty="0"/>
              <a:t>ויטמינים ומינרלים </a:t>
            </a:r>
          </a:p>
          <a:p>
            <a:r>
              <a:rPr lang="he-IL" dirty="0"/>
              <a:t>נוגדי חמצון</a:t>
            </a:r>
          </a:p>
          <a:p>
            <a:r>
              <a:rPr lang="he-IL" dirty="0"/>
              <a:t>מים</a:t>
            </a:r>
          </a:p>
          <a:p>
            <a:r>
              <a:rPr lang="he-IL" dirty="0"/>
              <a:t>סיבים תזונתיים</a:t>
            </a:r>
          </a:p>
          <a:p>
            <a:r>
              <a:rPr lang="he-IL" dirty="0"/>
              <a:t>הגנה בפני תחלואה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e-IL" dirty="0"/>
              <a:t>העלאת תחושת השובע  הגדלת נפח הארוחה</a:t>
            </a:r>
          </a:p>
          <a:p>
            <a:r>
              <a:rPr lang="he-IL" dirty="0"/>
              <a:t>תרומה קלורית נמוכה מאוד</a:t>
            </a:r>
          </a:p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8089-8161-4D0E-BA59-A4B7F8ECDC04}" type="slidenum">
              <a:rPr lang="he-IL" smtClean="0"/>
              <a:t>13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545382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38F6-F9C2-4CFF-8FC0-4AA44B410BF6}" type="slidenum">
              <a:rPr lang="he-IL" smtClean="0"/>
              <a:t>15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52621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he-IL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he-IL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he-IL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he-IL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AF8737-218A-4277-98A4-72F9B13D2E7F}" type="slidenum">
              <a:rPr lang="he-IL" smtClean="0"/>
              <a:t>17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38891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AF8737-218A-4277-98A4-72F9B13D2E7F}" type="slidenum">
              <a:rPr lang="he-IL" smtClean="0"/>
              <a:t>18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434336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AF8737-218A-4277-98A4-72F9B13D2E7F}" type="slidenum">
              <a:rPr lang="he-IL" smtClean="0"/>
              <a:t>19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45567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8089-8161-4D0E-BA59-A4B7F8ECDC04}" type="slidenum">
              <a:rPr lang="he-IL" smtClean="0"/>
              <a:t>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6814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8089-8161-4D0E-BA59-A4B7F8ECDC04}" type="slidenum">
              <a:rPr lang="he-IL" smtClean="0"/>
              <a:t>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84738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8089-8161-4D0E-BA59-A4B7F8ECDC04}" type="slidenum">
              <a:rPr lang="he-IL" smtClean="0"/>
              <a:t>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87926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8089-8161-4D0E-BA59-A4B7F8ECDC04}" type="slidenum">
              <a:rPr lang="he-IL" smtClean="0"/>
              <a:t>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43882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8089-8161-4D0E-BA59-A4B7F8ECDC04}" type="slidenum">
              <a:rPr lang="he-IL" smtClean="0"/>
              <a:t>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746736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8089-8161-4D0E-BA59-A4B7F8ECDC04}" type="slidenum">
              <a:rPr lang="he-IL" smtClean="0"/>
              <a:t>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02049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baseline="0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8089-8161-4D0E-BA59-A4B7F8ECDC04}" type="slidenum">
              <a:rPr lang="he-IL" smtClean="0"/>
              <a:t>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31615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8089-8161-4D0E-BA59-A4B7F8ECDC04}" type="slidenum">
              <a:rPr lang="he-IL" smtClean="0"/>
              <a:t>10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85929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id="{6B69EC6E-2DBC-4CA7-860F-ECFAA8EF01F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1"/>
            <a:ext cx="12192000" cy="30384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5283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id="{CEF41FC5-18C8-46B4-9DAF-A0B5333EA27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333625" y="-1"/>
            <a:ext cx="3638550" cy="68580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E073C10-8640-4F3C-B2E4-C837BE5509C5}"/>
              </a:ext>
            </a:extLst>
          </p:cNvPr>
          <p:cNvSpPr/>
          <p:nvPr userDrawn="1"/>
        </p:nvSpPr>
        <p:spPr>
          <a:xfrm>
            <a:off x="0" y="0"/>
            <a:ext cx="23336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006D4B37-3DBA-4BD8-912F-A843033ADF9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500665" y="2855543"/>
            <a:ext cx="1963858" cy="1963858"/>
          </a:xfrm>
          <a:custGeom>
            <a:avLst/>
            <a:gdLst>
              <a:gd name="connsiteX0" fmla="*/ 1349829 w 2699658"/>
              <a:gd name="connsiteY0" fmla="*/ 0 h 2699658"/>
              <a:gd name="connsiteX1" fmla="*/ 2699658 w 2699658"/>
              <a:gd name="connsiteY1" fmla="*/ 1349829 h 2699658"/>
              <a:gd name="connsiteX2" fmla="*/ 1349829 w 2699658"/>
              <a:gd name="connsiteY2" fmla="*/ 2699658 h 2699658"/>
              <a:gd name="connsiteX3" fmla="*/ 0 w 2699658"/>
              <a:gd name="connsiteY3" fmla="*/ 1349829 h 2699658"/>
              <a:gd name="connsiteX4" fmla="*/ 1349829 w 2699658"/>
              <a:gd name="connsiteY4" fmla="*/ 0 h 269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658" h="2699658">
                <a:moveTo>
                  <a:pt x="1349829" y="0"/>
                </a:moveTo>
                <a:cubicBezTo>
                  <a:pt x="2095319" y="0"/>
                  <a:pt x="2699658" y="604339"/>
                  <a:pt x="2699658" y="1349829"/>
                </a:cubicBezTo>
                <a:cubicBezTo>
                  <a:pt x="2699658" y="2095319"/>
                  <a:pt x="2095319" y="2699658"/>
                  <a:pt x="1349829" y="2699658"/>
                </a:cubicBezTo>
                <a:cubicBezTo>
                  <a:pt x="604339" y="2699658"/>
                  <a:pt x="0" y="2095319"/>
                  <a:pt x="0" y="1349829"/>
                </a:cubicBezTo>
                <a:cubicBezTo>
                  <a:pt x="0" y="604339"/>
                  <a:pt x="604339" y="0"/>
                  <a:pt x="134982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</a:t>
            </a:r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6DCBC7DC-32B7-4775-8C88-50655FC58FB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088795" y="3584392"/>
            <a:ext cx="1963858" cy="1963858"/>
          </a:xfrm>
          <a:custGeom>
            <a:avLst/>
            <a:gdLst>
              <a:gd name="connsiteX0" fmla="*/ 1349829 w 2699658"/>
              <a:gd name="connsiteY0" fmla="*/ 0 h 2699658"/>
              <a:gd name="connsiteX1" fmla="*/ 2699658 w 2699658"/>
              <a:gd name="connsiteY1" fmla="*/ 1349829 h 2699658"/>
              <a:gd name="connsiteX2" fmla="*/ 1349829 w 2699658"/>
              <a:gd name="connsiteY2" fmla="*/ 2699658 h 2699658"/>
              <a:gd name="connsiteX3" fmla="*/ 0 w 2699658"/>
              <a:gd name="connsiteY3" fmla="*/ 1349829 h 2699658"/>
              <a:gd name="connsiteX4" fmla="*/ 1349829 w 2699658"/>
              <a:gd name="connsiteY4" fmla="*/ 0 h 269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658" h="2699658">
                <a:moveTo>
                  <a:pt x="1349829" y="0"/>
                </a:moveTo>
                <a:cubicBezTo>
                  <a:pt x="2095319" y="0"/>
                  <a:pt x="2699658" y="604339"/>
                  <a:pt x="2699658" y="1349829"/>
                </a:cubicBezTo>
                <a:cubicBezTo>
                  <a:pt x="2699658" y="2095319"/>
                  <a:pt x="2095319" y="2699658"/>
                  <a:pt x="1349829" y="2699658"/>
                </a:cubicBezTo>
                <a:cubicBezTo>
                  <a:pt x="604339" y="2699658"/>
                  <a:pt x="0" y="2095319"/>
                  <a:pt x="0" y="1349829"/>
                </a:cubicBezTo>
                <a:cubicBezTo>
                  <a:pt x="0" y="604339"/>
                  <a:pt x="604339" y="0"/>
                  <a:pt x="134982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0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C594825B-001C-4F46-9DFF-BD6B030D0E0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694017" y="2855543"/>
            <a:ext cx="1963858" cy="1963858"/>
          </a:xfrm>
          <a:custGeom>
            <a:avLst/>
            <a:gdLst>
              <a:gd name="connsiteX0" fmla="*/ 1349829 w 2699658"/>
              <a:gd name="connsiteY0" fmla="*/ 0 h 2699658"/>
              <a:gd name="connsiteX1" fmla="*/ 2699658 w 2699658"/>
              <a:gd name="connsiteY1" fmla="*/ 1349829 h 2699658"/>
              <a:gd name="connsiteX2" fmla="*/ 1349829 w 2699658"/>
              <a:gd name="connsiteY2" fmla="*/ 2699658 h 2699658"/>
              <a:gd name="connsiteX3" fmla="*/ 0 w 2699658"/>
              <a:gd name="connsiteY3" fmla="*/ 1349829 h 2699658"/>
              <a:gd name="connsiteX4" fmla="*/ 1349829 w 2699658"/>
              <a:gd name="connsiteY4" fmla="*/ 0 h 269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658" h="2699658">
                <a:moveTo>
                  <a:pt x="1349829" y="0"/>
                </a:moveTo>
                <a:cubicBezTo>
                  <a:pt x="2095319" y="0"/>
                  <a:pt x="2699658" y="604339"/>
                  <a:pt x="2699658" y="1349829"/>
                </a:cubicBezTo>
                <a:cubicBezTo>
                  <a:pt x="2699658" y="2095319"/>
                  <a:pt x="2095319" y="2699658"/>
                  <a:pt x="1349829" y="2699658"/>
                </a:cubicBezTo>
                <a:cubicBezTo>
                  <a:pt x="604339" y="2699658"/>
                  <a:pt x="0" y="2095319"/>
                  <a:pt x="0" y="1349829"/>
                </a:cubicBezTo>
                <a:cubicBezTo>
                  <a:pt x="0" y="604339"/>
                  <a:pt x="604339" y="0"/>
                  <a:pt x="134982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0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</a:t>
            </a:r>
          </a:p>
        </p:txBody>
      </p:sp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709633-A92F-4ED9-99D1-042A99AAC6A5}"/>
              </a:ext>
            </a:extLst>
          </p:cNvPr>
          <p:cNvSpPr/>
          <p:nvPr userDrawn="1"/>
        </p:nvSpPr>
        <p:spPr>
          <a:xfrm>
            <a:off x="0" y="1581150"/>
            <a:ext cx="12192000" cy="40671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0CBBFA-C5B7-4809-BA42-28256F92D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7326" y="599613"/>
            <a:ext cx="4477497" cy="5658774"/>
          </a:xfrm>
          <a:custGeom>
            <a:avLst/>
            <a:gdLst>
              <a:gd name="connsiteX0" fmla="*/ 747136 w 4477497"/>
              <a:gd name="connsiteY0" fmla="*/ 4498539 h 5658774"/>
              <a:gd name="connsiteX1" fmla="*/ 546550 w 4477497"/>
              <a:gd name="connsiteY1" fmla="*/ 4845965 h 5658774"/>
              <a:gd name="connsiteX2" fmla="*/ 587761 w 4477497"/>
              <a:gd name="connsiteY2" fmla="*/ 4999768 h 5658774"/>
              <a:gd name="connsiteX3" fmla="*/ 1184640 w 4477497"/>
              <a:gd name="connsiteY3" fmla="*/ 5344376 h 5658774"/>
              <a:gd name="connsiteX4" fmla="*/ 1338443 w 4477497"/>
              <a:gd name="connsiteY4" fmla="*/ 5303165 h 5658774"/>
              <a:gd name="connsiteX5" fmla="*/ 1539030 w 4477497"/>
              <a:gd name="connsiteY5" fmla="*/ 4955738 h 5658774"/>
              <a:gd name="connsiteX6" fmla="*/ 1532973 w 4477497"/>
              <a:gd name="connsiteY6" fmla="*/ 4954049 h 5658774"/>
              <a:gd name="connsiteX7" fmla="*/ 1119562 w 4477497"/>
              <a:gd name="connsiteY7" fmla="*/ 4767877 h 5658774"/>
              <a:gd name="connsiteX8" fmla="*/ 751627 w 4477497"/>
              <a:gd name="connsiteY8" fmla="*/ 4502938 h 5658774"/>
              <a:gd name="connsiteX9" fmla="*/ 2282872 w 4477497"/>
              <a:gd name="connsiteY9" fmla="*/ 1186604 h 5658774"/>
              <a:gd name="connsiteX10" fmla="*/ 3060281 w 4477497"/>
              <a:gd name="connsiteY10" fmla="*/ 1406454 h 5658774"/>
              <a:gd name="connsiteX11" fmla="*/ 3661684 w 4477497"/>
              <a:gd name="connsiteY11" fmla="*/ 3650920 h 5658774"/>
              <a:gd name="connsiteX12" fmla="*/ 1417218 w 4477497"/>
              <a:gd name="connsiteY12" fmla="*/ 4252323 h 5658774"/>
              <a:gd name="connsiteX13" fmla="*/ 815815 w 4477497"/>
              <a:gd name="connsiteY13" fmla="*/ 2007857 h 5658774"/>
              <a:gd name="connsiteX14" fmla="*/ 2282872 w 4477497"/>
              <a:gd name="connsiteY14" fmla="*/ 1186604 h 5658774"/>
              <a:gd name="connsiteX15" fmla="*/ 2287220 w 4477497"/>
              <a:gd name="connsiteY15" fmla="*/ 1024707 h 5658774"/>
              <a:gd name="connsiteX16" fmla="*/ 675584 w 4477497"/>
              <a:gd name="connsiteY16" fmla="*/ 1926894 h 5658774"/>
              <a:gd name="connsiteX17" fmla="*/ 1336256 w 4477497"/>
              <a:gd name="connsiteY17" fmla="*/ 4392554 h 5658774"/>
              <a:gd name="connsiteX18" fmla="*/ 3801915 w 4477497"/>
              <a:gd name="connsiteY18" fmla="*/ 3731883 h 5658774"/>
              <a:gd name="connsiteX19" fmla="*/ 3141243 w 4477497"/>
              <a:gd name="connsiteY19" fmla="*/ 1266223 h 5658774"/>
              <a:gd name="connsiteX20" fmla="*/ 2287220 w 4477497"/>
              <a:gd name="connsiteY20" fmla="*/ 1024707 h 5658774"/>
              <a:gd name="connsiteX21" fmla="*/ 3250481 w 4477497"/>
              <a:gd name="connsiteY21" fmla="*/ 300148 h 5658774"/>
              <a:gd name="connsiteX22" fmla="*/ 3139056 w 4477497"/>
              <a:gd name="connsiteY22" fmla="*/ 355610 h 5658774"/>
              <a:gd name="connsiteX23" fmla="*/ 2938469 w 4477497"/>
              <a:gd name="connsiteY23" fmla="*/ 703037 h 5658774"/>
              <a:gd name="connsiteX24" fmla="*/ 2944526 w 4477497"/>
              <a:gd name="connsiteY24" fmla="*/ 704726 h 5658774"/>
              <a:gd name="connsiteX25" fmla="*/ 3357937 w 4477497"/>
              <a:gd name="connsiteY25" fmla="*/ 890898 h 5658774"/>
              <a:gd name="connsiteX26" fmla="*/ 3725872 w 4477497"/>
              <a:gd name="connsiteY26" fmla="*/ 1155836 h 5658774"/>
              <a:gd name="connsiteX27" fmla="*/ 3730363 w 4477497"/>
              <a:gd name="connsiteY27" fmla="*/ 1160237 h 5658774"/>
              <a:gd name="connsiteX28" fmla="*/ 3930950 w 4477497"/>
              <a:gd name="connsiteY28" fmla="*/ 812810 h 5658774"/>
              <a:gd name="connsiteX29" fmla="*/ 3889738 w 4477497"/>
              <a:gd name="connsiteY29" fmla="*/ 659007 h 5658774"/>
              <a:gd name="connsiteX30" fmla="*/ 3292859 w 4477497"/>
              <a:gd name="connsiteY30" fmla="*/ 314399 h 5658774"/>
              <a:gd name="connsiteX31" fmla="*/ 3250481 w 4477497"/>
              <a:gd name="connsiteY31" fmla="*/ 300148 h 5658774"/>
              <a:gd name="connsiteX32" fmla="*/ 3222523 w 4477497"/>
              <a:gd name="connsiteY32" fmla="*/ 860 h 5658774"/>
              <a:gd name="connsiteX33" fmla="*/ 3419003 w 4477497"/>
              <a:gd name="connsiteY33" fmla="*/ 46273 h 5658774"/>
              <a:gd name="connsiteX34" fmla="*/ 4058870 w 4477497"/>
              <a:gd name="connsiteY34" fmla="*/ 415700 h 5658774"/>
              <a:gd name="connsiteX35" fmla="*/ 4185130 w 4477497"/>
              <a:gd name="connsiteY35" fmla="*/ 886907 h 5658774"/>
              <a:gd name="connsiteX36" fmla="*/ 3917366 w 4477497"/>
              <a:gd name="connsiteY36" fmla="*/ 1350688 h 5658774"/>
              <a:gd name="connsiteX37" fmla="*/ 4024533 w 4477497"/>
              <a:gd name="connsiteY37" fmla="*/ 1478873 h 5658774"/>
              <a:gd name="connsiteX38" fmla="*/ 4177239 w 4477497"/>
              <a:gd name="connsiteY38" fmla="*/ 3948575 h 5658774"/>
              <a:gd name="connsiteX39" fmla="*/ 1962061 w 4477497"/>
              <a:gd name="connsiteY39" fmla="*/ 5051180 h 5658774"/>
              <a:gd name="connsiteX40" fmla="*/ 1797467 w 4477497"/>
              <a:gd name="connsiteY40" fmla="*/ 5022462 h 5658774"/>
              <a:gd name="connsiteX41" fmla="*/ 1529703 w 4477497"/>
              <a:gd name="connsiteY41" fmla="*/ 5486242 h 5658774"/>
              <a:gd name="connsiteX42" fmla="*/ 1058496 w 4477497"/>
              <a:gd name="connsiteY42" fmla="*/ 5612502 h 5658774"/>
              <a:gd name="connsiteX43" fmla="*/ 418629 w 4477497"/>
              <a:gd name="connsiteY43" fmla="*/ 5243075 h 5658774"/>
              <a:gd name="connsiteX44" fmla="*/ 292370 w 4477497"/>
              <a:gd name="connsiteY44" fmla="*/ 4771867 h 5658774"/>
              <a:gd name="connsiteX45" fmla="*/ 560133 w 4477497"/>
              <a:gd name="connsiteY45" fmla="*/ 4308088 h 5658774"/>
              <a:gd name="connsiteX46" fmla="*/ 452965 w 4477497"/>
              <a:gd name="connsiteY46" fmla="*/ 4179903 h 5658774"/>
              <a:gd name="connsiteX47" fmla="*/ 300260 w 4477497"/>
              <a:gd name="connsiteY47" fmla="*/ 1710200 h 5658774"/>
              <a:gd name="connsiteX48" fmla="*/ 2515437 w 4477497"/>
              <a:gd name="connsiteY48" fmla="*/ 607596 h 5658774"/>
              <a:gd name="connsiteX49" fmla="*/ 2680032 w 4477497"/>
              <a:gd name="connsiteY49" fmla="*/ 636313 h 5658774"/>
              <a:gd name="connsiteX50" fmla="*/ 2947796 w 4477497"/>
              <a:gd name="connsiteY50" fmla="*/ 172532 h 5658774"/>
              <a:gd name="connsiteX51" fmla="*/ 3222523 w 4477497"/>
              <a:gd name="connsiteY51" fmla="*/ 860 h 5658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477497" h="5658774">
                <a:moveTo>
                  <a:pt x="747136" y="4498539"/>
                </a:moveTo>
                <a:lnTo>
                  <a:pt x="546550" y="4845965"/>
                </a:lnTo>
                <a:cubicBezTo>
                  <a:pt x="515458" y="4899817"/>
                  <a:pt x="533909" y="4968677"/>
                  <a:pt x="587761" y="4999768"/>
                </a:cubicBezTo>
                <a:lnTo>
                  <a:pt x="1184640" y="5344376"/>
                </a:lnTo>
                <a:cubicBezTo>
                  <a:pt x="1238492" y="5375468"/>
                  <a:pt x="1307352" y="5357017"/>
                  <a:pt x="1338443" y="5303165"/>
                </a:cubicBezTo>
                <a:lnTo>
                  <a:pt x="1539030" y="4955738"/>
                </a:lnTo>
                <a:lnTo>
                  <a:pt x="1532973" y="4954049"/>
                </a:lnTo>
                <a:cubicBezTo>
                  <a:pt x="1391873" y="4907016"/>
                  <a:pt x="1253387" y="4845141"/>
                  <a:pt x="1119562" y="4767877"/>
                </a:cubicBezTo>
                <a:cubicBezTo>
                  <a:pt x="985737" y="4690613"/>
                  <a:pt x="862909" y="4601618"/>
                  <a:pt x="751627" y="4502938"/>
                </a:cubicBezTo>
                <a:close/>
                <a:moveTo>
                  <a:pt x="2282872" y="1186604"/>
                </a:moveTo>
                <a:cubicBezTo>
                  <a:pt x="2547727" y="1193483"/>
                  <a:pt x="2814698" y="1264667"/>
                  <a:pt x="3060281" y="1406454"/>
                </a:cubicBezTo>
                <a:cubicBezTo>
                  <a:pt x="3846146" y="1860174"/>
                  <a:pt x="4115403" y="2865055"/>
                  <a:pt x="3661684" y="3650920"/>
                </a:cubicBezTo>
                <a:cubicBezTo>
                  <a:pt x="3207964" y="4436785"/>
                  <a:pt x="2203083" y="4706042"/>
                  <a:pt x="1417218" y="4252323"/>
                </a:cubicBezTo>
                <a:cubicBezTo>
                  <a:pt x="631353" y="3798603"/>
                  <a:pt x="362096" y="2793722"/>
                  <a:pt x="815815" y="2007857"/>
                </a:cubicBezTo>
                <a:cubicBezTo>
                  <a:pt x="1127747" y="1467575"/>
                  <a:pt x="1700190" y="1171470"/>
                  <a:pt x="2282872" y="1186604"/>
                </a:cubicBezTo>
                <a:close/>
                <a:moveTo>
                  <a:pt x="2287220" y="1024707"/>
                </a:moveTo>
                <a:cubicBezTo>
                  <a:pt x="1647114" y="1008082"/>
                  <a:pt x="1018257" y="1333367"/>
                  <a:pt x="675584" y="1926894"/>
                </a:cubicBezTo>
                <a:cubicBezTo>
                  <a:pt x="177151" y="2790207"/>
                  <a:pt x="472943" y="3894121"/>
                  <a:pt x="1336256" y="4392554"/>
                </a:cubicBezTo>
                <a:cubicBezTo>
                  <a:pt x="2199568" y="4890988"/>
                  <a:pt x="3303481" y="4595195"/>
                  <a:pt x="3801915" y="3731883"/>
                </a:cubicBezTo>
                <a:cubicBezTo>
                  <a:pt x="4300349" y="2868570"/>
                  <a:pt x="4004556" y="1764657"/>
                  <a:pt x="3141243" y="1266223"/>
                </a:cubicBezTo>
                <a:cubicBezTo>
                  <a:pt x="2871458" y="1110463"/>
                  <a:pt x="2578177" y="1032263"/>
                  <a:pt x="2287220" y="1024707"/>
                </a:cubicBezTo>
                <a:close/>
                <a:moveTo>
                  <a:pt x="3250481" y="300148"/>
                </a:moveTo>
                <a:cubicBezTo>
                  <a:pt x="3206938" y="294745"/>
                  <a:pt x="3162375" y="315221"/>
                  <a:pt x="3139056" y="355610"/>
                </a:cubicBezTo>
                <a:lnTo>
                  <a:pt x="2938469" y="703037"/>
                </a:lnTo>
                <a:lnTo>
                  <a:pt x="2944526" y="704726"/>
                </a:lnTo>
                <a:cubicBezTo>
                  <a:pt x="3085626" y="751760"/>
                  <a:pt x="3224112" y="813634"/>
                  <a:pt x="3357937" y="890898"/>
                </a:cubicBezTo>
                <a:cubicBezTo>
                  <a:pt x="3491762" y="968162"/>
                  <a:pt x="3614590" y="1057158"/>
                  <a:pt x="3725872" y="1155836"/>
                </a:cubicBezTo>
                <a:lnTo>
                  <a:pt x="3730363" y="1160237"/>
                </a:lnTo>
                <a:lnTo>
                  <a:pt x="3930950" y="812810"/>
                </a:lnTo>
                <a:cubicBezTo>
                  <a:pt x="3962041" y="758958"/>
                  <a:pt x="3943590" y="690098"/>
                  <a:pt x="3889738" y="659007"/>
                </a:cubicBezTo>
                <a:lnTo>
                  <a:pt x="3292859" y="314399"/>
                </a:lnTo>
                <a:cubicBezTo>
                  <a:pt x="3279396" y="306626"/>
                  <a:pt x="3264995" y="301949"/>
                  <a:pt x="3250481" y="300148"/>
                </a:cubicBezTo>
                <a:close/>
                <a:moveTo>
                  <a:pt x="3222523" y="860"/>
                </a:moveTo>
                <a:cubicBezTo>
                  <a:pt x="3288798" y="-3824"/>
                  <a:pt x="3357133" y="10552"/>
                  <a:pt x="3419003" y="46273"/>
                </a:cubicBezTo>
                <a:lnTo>
                  <a:pt x="4058870" y="415700"/>
                </a:lnTo>
                <a:cubicBezTo>
                  <a:pt x="4223856" y="510955"/>
                  <a:pt x="4280385" y="721921"/>
                  <a:pt x="4185130" y="886907"/>
                </a:cubicBezTo>
                <a:lnTo>
                  <a:pt x="3917366" y="1350688"/>
                </a:lnTo>
                <a:lnTo>
                  <a:pt x="4024533" y="1478873"/>
                </a:lnTo>
                <a:cubicBezTo>
                  <a:pt x="4550384" y="2174844"/>
                  <a:pt x="4640821" y="3145626"/>
                  <a:pt x="4177239" y="3948575"/>
                </a:cubicBezTo>
                <a:cubicBezTo>
                  <a:pt x="3713656" y="4751523"/>
                  <a:pt x="2827715" y="5158594"/>
                  <a:pt x="1962061" y="5051180"/>
                </a:cubicBezTo>
                <a:lnTo>
                  <a:pt x="1797467" y="5022462"/>
                </a:lnTo>
                <a:lnTo>
                  <a:pt x="1529703" y="5486242"/>
                </a:lnTo>
                <a:cubicBezTo>
                  <a:pt x="1434448" y="5651229"/>
                  <a:pt x="1223482" y="5707757"/>
                  <a:pt x="1058496" y="5612502"/>
                </a:cubicBezTo>
                <a:lnTo>
                  <a:pt x="418629" y="5243075"/>
                </a:lnTo>
                <a:cubicBezTo>
                  <a:pt x="253643" y="5147820"/>
                  <a:pt x="197115" y="4936854"/>
                  <a:pt x="292370" y="4771867"/>
                </a:cubicBezTo>
                <a:lnTo>
                  <a:pt x="560133" y="4308088"/>
                </a:lnTo>
                <a:lnTo>
                  <a:pt x="452965" y="4179903"/>
                </a:lnTo>
                <a:cubicBezTo>
                  <a:pt x="-72886" y="3483931"/>
                  <a:pt x="-163323" y="2513148"/>
                  <a:pt x="300260" y="1710200"/>
                </a:cubicBezTo>
                <a:cubicBezTo>
                  <a:pt x="763842" y="907251"/>
                  <a:pt x="1649782" y="500181"/>
                  <a:pt x="2515437" y="607596"/>
                </a:cubicBezTo>
                <a:lnTo>
                  <a:pt x="2680032" y="636313"/>
                </a:lnTo>
                <a:lnTo>
                  <a:pt x="2947796" y="172532"/>
                </a:lnTo>
                <a:cubicBezTo>
                  <a:pt x="3007330" y="69416"/>
                  <a:pt x="3112064" y="8666"/>
                  <a:pt x="3222523" y="8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DFFED1C-7347-44FB-B415-96ADEBB15B5A}"/>
              </a:ext>
            </a:extLst>
          </p:cNvPr>
          <p:cNvGrpSpPr/>
          <p:nvPr userDrawn="1"/>
        </p:nvGrpSpPr>
        <p:grpSpPr>
          <a:xfrm>
            <a:off x="0" y="1958505"/>
            <a:ext cx="8404456" cy="3883620"/>
            <a:chOff x="0" y="1992982"/>
            <a:chExt cx="3096864" cy="338023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0B78BFC-95A5-416C-AE31-98A37ED27526}"/>
                </a:ext>
              </a:extLst>
            </p:cNvPr>
            <p:cNvSpPr/>
            <p:nvPr/>
          </p:nvSpPr>
          <p:spPr>
            <a:xfrm>
              <a:off x="0" y="1992982"/>
              <a:ext cx="3025109" cy="33802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225F02D-D8DA-4283-B0B2-0CB36F3B38BE}"/>
                </a:ext>
              </a:extLst>
            </p:cNvPr>
            <p:cNvSpPr/>
            <p:nvPr/>
          </p:nvSpPr>
          <p:spPr>
            <a:xfrm>
              <a:off x="3051145" y="1992982"/>
              <a:ext cx="45719" cy="33802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</p:grp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77809EEB-5FBD-405D-9DAF-33CFDC0B33E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5A844D3-5676-40C9-8B70-99FCB08E080B}"/>
              </a:ext>
            </a:extLst>
          </p:cNvPr>
          <p:cNvGrpSpPr/>
          <p:nvPr userDrawn="1"/>
        </p:nvGrpSpPr>
        <p:grpSpPr>
          <a:xfrm>
            <a:off x="9172759" y="1907887"/>
            <a:ext cx="2266766" cy="3984856"/>
            <a:chOff x="4871870" y="1763729"/>
            <a:chExt cx="2448272" cy="4303935"/>
          </a:xfrm>
        </p:grpSpPr>
        <p:grpSp>
          <p:nvGrpSpPr>
            <p:cNvPr id="7" name="Group 3">
              <a:extLst>
                <a:ext uri="{FF2B5EF4-FFF2-40B4-BE49-F238E27FC236}">
                  <a16:creationId xmlns:a16="http://schemas.microsoft.com/office/drawing/2014/main" id="{FE5FA093-4730-40D3-9808-FCB8F2754301}"/>
                </a:ext>
              </a:extLst>
            </p:cNvPr>
            <p:cNvGrpSpPr/>
            <p:nvPr/>
          </p:nvGrpSpPr>
          <p:grpSpPr>
            <a:xfrm>
              <a:off x="4871870" y="1763729"/>
              <a:ext cx="2448272" cy="4303935"/>
              <a:chOff x="445712" y="1449040"/>
              <a:chExt cx="2113018" cy="3924176"/>
            </a:xfrm>
          </p:grpSpPr>
          <p:sp>
            <p:nvSpPr>
              <p:cNvPr id="9" name="Rounded Rectangle 4">
                <a:extLst>
                  <a:ext uri="{FF2B5EF4-FFF2-40B4-BE49-F238E27FC236}">
                    <a16:creationId xmlns:a16="http://schemas.microsoft.com/office/drawing/2014/main" id="{3F26B978-F2BA-4435-BD7D-8BA75383445C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 dirty="0"/>
              </a:p>
            </p:txBody>
          </p:sp>
          <p:sp>
            <p:nvSpPr>
              <p:cNvPr id="10" name="Rectangle 5">
                <a:extLst>
                  <a:ext uri="{FF2B5EF4-FFF2-40B4-BE49-F238E27FC236}">
                    <a16:creationId xmlns:a16="http://schemas.microsoft.com/office/drawing/2014/main" id="{A9EE186C-4FA2-483F-9560-BC0FB4295DB0}"/>
                  </a:ext>
                </a:extLst>
              </p:cNvPr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grpSp>
            <p:nvGrpSpPr>
              <p:cNvPr id="11" name="Group 6">
                <a:extLst>
                  <a:ext uri="{FF2B5EF4-FFF2-40B4-BE49-F238E27FC236}">
                    <a16:creationId xmlns:a16="http://schemas.microsoft.com/office/drawing/2014/main" id="{AAB42CB8-FB70-4384-9995-4093F4013C6D}"/>
                  </a:ext>
                </a:extLst>
              </p:cNvPr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12" name="Oval 7">
                  <a:extLst>
                    <a:ext uri="{FF2B5EF4-FFF2-40B4-BE49-F238E27FC236}">
                      <a16:creationId xmlns:a16="http://schemas.microsoft.com/office/drawing/2014/main" id="{744D317D-5CFC-48E4-9BF4-98C3EF35219A}"/>
                    </a:ext>
                  </a:extLst>
                </p:cNvPr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13" name="Rounded Rectangle 8">
                  <a:extLst>
                    <a:ext uri="{FF2B5EF4-FFF2-40B4-BE49-F238E27FC236}">
                      <a16:creationId xmlns:a16="http://schemas.microsoft.com/office/drawing/2014/main" id="{2D06F3B8-61E2-4783-87B7-3B516CEFD8FC}"/>
                    </a:ext>
                  </a:extLst>
                </p:cNvPr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</p:grpSp>
        </p:grpSp>
        <p:sp>
          <p:nvSpPr>
            <p:cNvPr id="8" name="Picture Placeholder 2">
              <a:extLst>
                <a:ext uri="{FF2B5EF4-FFF2-40B4-BE49-F238E27FC236}">
                  <a16:creationId xmlns:a16="http://schemas.microsoft.com/office/drawing/2014/main" id="{96F46C5E-6300-4590-BCDF-772B5093F309}"/>
                </a:ext>
              </a:extLst>
            </p:cNvPr>
            <p:cNvSpPr txBox="1">
              <a:spLocks/>
            </p:cNvSpPr>
            <p:nvPr/>
          </p:nvSpPr>
          <p:spPr>
            <a:xfrm>
              <a:off x="5051890" y="2223507"/>
              <a:ext cx="2088232" cy="33843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anchor="ctr"/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Arial" pitchFamily="34" charset="0"/>
                </a:defRPr>
              </a:lvl1pPr>
              <a:lvl2pPr marL="457223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46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69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91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114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337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56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783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/>
                <a:t>Your Picture Here</a:t>
              </a:r>
              <a:endParaRPr lang="ko-KR" altLang="en-US" dirty="0"/>
            </a:p>
          </p:txBody>
        </p:sp>
      </p:grpSp>
      <p:sp>
        <p:nvSpPr>
          <p:cNvPr id="14" name="그림 개체 틀 2">
            <a:extLst>
              <a:ext uri="{FF2B5EF4-FFF2-40B4-BE49-F238E27FC236}">
                <a16:creationId xmlns:a16="http://schemas.microsoft.com/office/drawing/2014/main" id="{C047C560-DD35-4A91-83AA-295EE299363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297577" y="2240329"/>
            <a:ext cx="2046697" cy="32267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4928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_Two Content בלי אפקט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576649" y="1342768"/>
            <a:ext cx="11046940" cy="4835610"/>
          </a:xfrm>
          <a:prstGeom prst="roundRect">
            <a:avLst>
              <a:gd name="adj" fmla="val 3278"/>
            </a:avLst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8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24537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תוכן אחד בלי אפקט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576649" y="1342768"/>
            <a:ext cx="11046940" cy="4600832"/>
          </a:xfrm>
          <a:prstGeom prst="roundRect">
            <a:avLst>
              <a:gd name="adj" fmla="val 3278"/>
            </a:avLst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150" y="365125"/>
            <a:ext cx="10101649" cy="771697"/>
          </a:xfrm>
          <a:prstGeom prst="rect">
            <a:avLst/>
          </a:prstGeom>
        </p:spPr>
        <p:txBody>
          <a:bodyPr/>
          <a:lstStyle>
            <a:lvl1pPr algn="r" rtl="1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11442"/>
            <a:ext cx="10515600" cy="4151183"/>
          </a:xfrm>
          <a:prstGeom prst="rect">
            <a:avLst/>
          </a:prstGeom>
        </p:spPr>
        <p:txBody>
          <a:bodyPr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6729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381E83D-1615-4CCC-B7E2-465DE0061B9F}"/>
              </a:ext>
            </a:extLst>
          </p:cNvPr>
          <p:cNvSpPr/>
          <p:nvPr userDrawn="1"/>
        </p:nvSpPr>
        <p:spPr>
          <a:xfrm>
            <a:off x="0" y="1746689"/>
            <a:ext cx="12192000" cy="201622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5" name="그림 개체 틀 2">
            <a:extLst>
              <a:ext uri="{FF2B5EF4-FFF2-40B4-BE49-F238E27FC236}">
                <a16:creationId xmlns:a16="http://schemas.microsoft.com/office/drawing/2014/main" id="{3CD33C19-9966-4061-9C06-8562E26E5C9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9437" y="1512807"/>
            <a:ext cx="2352438" cy="24839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Top Corners Rounded 4">
            <a:extLst>
              <a:ext uri="{FF2B5EF4-FFF2-40B4-BE49-F238E27FC236}">
                <a16:creationId xmlns:a16="http://schemas.microsoft.com/office/drawing/2014/main" id="{193C3917-5565-466A-887F-9A51D013E131}"/>
              </a:ext>
            </a:extLst>
          </p:cNvPr>
          <p:cNvSpPr/>
          <p:nvPr userDrawn="1"/>
        </p:nvSpPr>
        <p:spPr>
          <a:xfrm rot="5400000">
            <a:off x="1548042" y="126203"/>
            <a:ext cx="3509501" cy="660558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AA5DBC2F-2573-4478-81A6-229D479F1BA5}"/>
              </a:ext>
            </a:extLst>
          </p:cNvPr>
          <p:cNvSpPr/>
          <p:nvPr userDrawn="1"/>
        </p:nvSpPr>
        <p:spPr>
          <a:xfrm rot="5400000">
            <a:off x="1582454" y="188115"/>
            <a:ext cx="3316851" cy="648176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Top Corners Rounded 2">
            <a:extLst>
              <a:ext uri="{FF2B5EF4-FFF2-40B4-BE49-F238E27FC236}">
                <a16:creationId xmlns:a16="http://schemas.microsoft.com/office/drawing/2014/main" id="{BEEA2D1A-FA3E-4C74-A09D-E1A106AB24E6}"/>
              </a:ext>
            </a:extLst>
          </p:cNvPr>
          <p:cNvSpPr/>
          <p:nvPr userDrawn="1"/>
        </p:nvSpPr>
        <p:spPr>
          <a:xfrm rot="5400000">
            <a:off x="1621631" y="245268"/>
            <a:ext cx="3124198" cy="636746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id="{E5F47ABD-950C-435F-867F-66F849BD95CE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3277552" y="1941194"/>
            <a:ext cx="2975610" cy="297561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BAF8F5C0-FE3B-4322-834B-ADAF9151545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259939" y="350044"/>
            <a:ext cx="4472711" cy="4472711"/>
          </a:xfrm>
          <a:custGeom>
            <a:avLst/>
            <a:gdLst>
              <a:gd name="connsiteX0" fmla="*/ 1349829 w 2699658"/>
              <a:gd name="connsiteY0" fmla="*/ 0 h 2699658"/>
              <a:gd name="connsiteX1" fmla="*/ 2699658 w 2699658"/>
              <a:gd name="connsiteY1" fmla="*/ 1349829 h 2699658"/>
              <a:gd name="connsiteX2" fmla="*/ 1349829 w 2699658"/>
              <a:gd name="connsiteY2" fmla="*/ 2699658 h 2699658"/>
              <a:gd name="connsiteX3" fmla="*/ 0 w 2699658"/>
              <a:gd name="connsiteY3" fmla="*/ 1349829 h 2699658"/>
              <a:gd name="connsiteX4" fmla="*/ 1349829 w 2699658"/>
              <a:gd name="connsiteY4" fmla="*/ 0 h 269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658" h="2699658">
                <a:moveTo>
                  <a:pt x="1349829" y="0"/>
                </a:moveTo>
                <a:cubicBezTo>
                  <a:pt x="2095319" y="0"/>
                  <a:pt x="2699658" y="604339"/>
                  <a:pt x="2699658" y="1349829"/>
                </a:cubicBezTo>
                <a:cubicBezTo>
                  <a:pt x="2699658" y="2095319"/>
                  <a:pt x="2095319" y="2699658"/>
                  <a:pt x="1349829" y="2699658"/>
                </a:cubicBezTo>
                <a:cubicBezTo>
                  <a:pt x="604339" y="2699658"/>
                  <a:pt x="0" y="2095319"/>
                  <a:pt x="0" y="1349829"/>
                </a:cubicBezTo>
                <a:cubicBezTo>
                  <a:pt x="0" y="604339"/>
                  <a:pt x="604339" y="0"/>
                  <a:pt x="134982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0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r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 </a:t>
            </a:r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16B664DE-605A-4D0E-B2C7-0612FB12418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395204" y="1531615"/>
            <a:ext cx="2925777" cy="2925777"/>
          </a:xfrm>
          <a:custGeom>
            <a:avLst/>
            <a:gdLst>
              <a:gd name="connsiteX0" fmla="*/ 1349829 w 2699658"/>
              <a:gd name="connsiteY0" fmla="*/ 0 h 2699658"/>
              <a:gd name="connsiteX1" fmla="*/ 2699658 w 2699658"/>
              <a:gd name="connsiteY1" fmla="*/ 1349829 h 2699658"/>
              <a:gd name="connsiteX2" fmla="*/ 1349829 w 2699658"/>
              <a:gd name="connsiteY2" fmla="*/ 2699658 h 2699658"/>
              <a:gd name="connsiteX3" fmla="*/ 0 w 2699658"/>
              <a:gd name="connsiteY3" fmla="*/ 1349829 h 2699658"/>
              <a:gd name="connsiteX4" fmla="*/ 1349829 w 2699658"/>
              <a:gd name="connsiteY4" fmla="*/ 0 h 269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658" h="2699658">
                <a:moveTo>
                  <a:pt x="1349829" y="0"/>
                </a:moveTo>
                <a:cubicBezTo>
                  <a:pt x="2095319" y="0"/>
                  <a:pt x="2699658" y="604339"/>
                  <a:pt x="2699658" y="1349829"/>
                </a:cubicBezTo>
                <a:cubicBezTo>
                  <a:pt x="2699658" y="2095319"/>
                  <a:pt x="2095319" y="2699658"/>
                  <a:pt x="1349829" y="2699658"/>
                </a:cubicBezTo>
                <a:cubicBezTo>
                  <a:pt x="604339" y="2699658"/>
                  <a:pt x="0" y="2095319"/>
                  <a:pt x="0" y="1349829"/>
                </a:cubicBezTo>
                <a:cubicBezTo>
                  <a:pt x="0" y="604339"/>
                  <a:pt x="604339" y="0"/>
                  <a:pt x="134982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0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 </a:t>
            </a:r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02A65B3A-02FE-4279-B8F1-0E86FB60BA4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292568" y="3526796"/>
            <a:ext cx="2925777" cy="2925777"/>
          </a:xfrm>
          <a:custGeom>
            <a:avLst/>
            <a:gdLst>
              <a:gd name="connsiteX0" fmla="*/ 1349829 w 2699658"/>
              <a:gd name="connsiteY0" fmla="*/ 0 h 2699658"/>
              <a:gd name="connsiteX1" fmla="*/ 2699658 w 2699658"/>
              <a:gd name="connsiteY1" fmla="*/ 1349829 h 2699658"/>
              <a:gd name="connsiteX2" fmla="*/ 1349829 w 2699658"/>
              <a:gd name="connsiteY2" fmla="*/ 2699658 h 2699658"/>
              <a:gd name="connsiteX3" fmla="*/ 0 w 2699658"/>
              <a:gd name="connsiteY3" fmla="*/ 1349829 h 2699658"/>
              <a:gd name="connsiteX4" fmla="*/ 1349829 w 2699658"/>
              <a:gd name="connsiteY4" fmla="*/ 0 h 269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658" h="2699658">
                <a:moveTo>
                  <a:pt x="1349829" y="0"/>
                </a:moveTo>
                <a:cubicBezTo>
                  <a:pt x="2095319" y="0"/>
                  <a:pt x="2699658" y="604339"/>
                  <a:pt x="2699658" y="1349829"/>
                </a:cubicBezTo>
                <a:cubicBezTo>
                  <a:pt x="2699658" y="2095319"/>
                  <a:pt x="2095319" y="2699658"/>
                  <a:pt x="1349829" y="2699658"/>
                </a:cubicBezTo>
                <a:cubicBezTo>
                  <a:pt x="604339" y="2699658"/>
                  <a:pt x="0" y="2095319"/>
                  <a:pt x="0" y="1349829"/>
                </a:cubicBezTo>
                <a:cubicBezTo>
                  <a:pt x="0" y="604339"/>
                  <a:pt x="604339" y="0"/>
                  <a:pt x="134982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 </a:t>
            </a:r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C8044A80-8C78-4E5F-9DD6-8F16BD1AC64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500226" y="4000500"/>
            <a:ext cx="2346448" cy="2346448"/>
          </a:xfrm>
          <a:custGeom>
            <a:avLst/>
            <a:gdLst>
              <a:gd name="connsiteX0" fmla="*/ 1349829 w 2699658"/>
              <a:gd name="connsiteY0" fmla="*/ 0 h 2699658"/>
              <a:gd name="connsiteX1" fmla="*/ 2699658 w 2699658"/>
              <a:gd name="connsiteY1" fmla="*/ 1349829 h 2699658"/>
              <a:gd name="connsiteX2" fmla="*/ 1349829 w 2699658"/>
              <a:gd name="connsiteY2" fmla="*/ 2699658 h 2699658"/>
              <a:gd name="connsiteX3" fmla="*/ 0 w 2699658"/>
              <a:gd name="connsiteY3" fmla="*/ 1349829 h 2699658"/>
              <a:gd name="connsiteX4" fmla="*/ 1349829 w 2699658"/>
              <a:gd name="connsiteY4" fmla="*/ 0 h 269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658" h="2699658">
                <a:moveTo>
                  <a:pt x="1349829" y="0"/>
                </a:moveTo>
                <a:cubicBezTo>
                  <a:pt x="2095319" y="0"/>
                  <a:pt x="2699658" y="604339"/>
                  <a:pt x="2699658" y="1349829"/>
                </a:cubicBezTo>
                <a:cubicBezTo>
                  <a:pt x="2699658" y="2095319"/>
                  <a:pt x="2095319" y="2699658"/>
                  <a:pt x="1349829" y="2699658"/>
                </a:cubicBezTo>
                <a:cubicBezTo>
                  <a:pt x="604339" y="2699658"/>
                  <a:pt x="0" y="2095319"/>
                  <a:pt x="0" y="1349829"/>
                </a:cubicBezTo>
                <a:cubicBezTo>
                  <a:pt x="0" y="604339"/>
                  <a:pt x="604339" y="0"/>
                  <a:pt x="134982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</a:t>
            </a:r>
          </a:p>
        </p:txBody>
      </p:sp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9" r:id="rId15"/>
    <p:sldLayoutId id="2147483687" r:id="rId16"/>
    <p:sldLayoutId id="2147483688" r:id="rId17"/>
    <p:sldLayoutId id="2147483671" r:id="rId18"/>
    <p:sldLayoutId id="2147483672" r:id="rId19"/>
    <p:sldLayoutId id="2147483690" r:id="rId20"/>
    <p:sldLayoutId id="2147483691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jpeg"/><Relationship Id="rId4" Type="http://schemas.openxmlformats.org/officeDocument/2006/relationships/image" Target="../media/image27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כותרת 1"/>
          <p:cNvSpPr txBox="1">
            <a:spLocks/>
          </p:cNvSpPr>
          <p:nvPr/>
        </p:nvSpPr>
        <p:spPr>
          <a:xfrm>
            <a:off x="7302498" y="2107069"/>
            <a:ext cx="6815669" cy="151553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e-IL" sz="6600" dirty="0">
                <a:latin typeface="Varela Round"/>
                <a:cs typeface="Comix No2 CLM" panose="02000603000000000000" pitchFamily="2" charset="-79"/>
              </a:rPr>
              <a:t>פיטוכימיקלים</a:t>
            </a:r>
          </a:p>
        </p:txBody>
      </p:sp>
    </p:spTree>
    <p:extLst>
      <p:ext uri="{BB962C8B-B14F-4D97-AF65-F5344CB8AC3E}">
        <p14:creationId xmlns:p14="http://schemas.microsoft.com/office/powerpoint/2010/main" val="70567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 rotWithShape="1">
          <a:blip r:embed="rId3"/>
          <a:srcRect l="31258" t="34242" r="35846" b="23737"/>
          <a:stretch/>
        </p:blipFill>
        <p:spPr>
          <a:xfrm>
            <a:off x="7042825" y="3365771"/>
            <a:ext cx="4280171" cy="3229582"/>
          </a:xfrm>
          <a:prstGeom prst="rect">
            <a:avLst/>
          </a:prstGeom>
        </p:spPr>
      </p:pic>
      <p:pic>
        <p:nvPicPr>
          <p:cNvPr id="3" name="תמונה 2"/>
          <p:cNvPicPr>
            <a:picLocks noChangeAspect="1"/>
          </p:cNvPicPr>
          <p:nvPr/>
        </p:nvPicPr>
        <p:blipFill rotWithShape="1">
          <a:blip r:embed="rId4"/>
          <a:srcRect l="32604" t="31582" r="34949" b="20279"/>
          <a:stretch/>
        </p:blipFill>
        <p:spPr>
          <a:xfrm>
            <a:off x="7179012" y="350196"/>
            <a:ext cx="3615357" cy="3015575"/>
          </a:xfrm>
          <a:prstGeom prst="rect">
            <a:avLst/>
          </a:prstGeom>
        </p:spPr>
      </p:pic>
      <p:sp>
        <p:nvSpPr>
          <p:cNvPr id="4" name="מלבן 3"/>
          <p:cNvSpPr/>
          <p:nvPr/>
        </p:nvSpPr>
        <p:spPr>
          <a:xfrm>
            <a:off x="2318261" y="350196"/>
            <a:ext cx="3499676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sz="4800" dirty="0">
                <a:latin typeface="Varela Round" panose="00000500000000000000" pitchFamily="2" charset="-79"/>
                <a:cs typeface="Varela Round" panose="00000500000000000000" pitchFamily="2" charset="-79"/>
              </a:rPr>
              <a:t>אנתוציאנינים</a:t>
            </a:r>
          </a:p>
          <a:p>
            <a:endParaRPr lang="he-IL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634247" y="1735191"/>
            <a:ext cx="4844374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he-IL" dirty="0"/>
              <a:t>פיגמנט סגול התורם להאטת תהליכי הזדקנות, בעיקר של תאי המוח.</a:t>
            </a:r>
          </a:p>
          <a:p>
            <a:pPr algn="r"/>
            <a:r>
              <a:rPr lang="he-IL" dirty="0"/>
              <a:t>מפחיתים את הסיכון לטרשת עורקים ומחלות לב כלי דם</a:t>
            </a:r>
          </a:p>
          <a:p>
            <a:pPr algn="r"/>
            <a:r>
              <a:rPr lang="he-IL" dirty="0"/>
              <a:t>נוגדי דלקת</a:t>
            </a:r>
          </a:p>
        </p:txBody>
      </p:sp>
    </p:spTree>
    <p:extLst>
      <p:ext uri="{BB962C8B-B14F-4D97-AF65-F5344CB8AC3E}">
        <p14:creationId xmlns:p14="http://schemas.microsoft.com/office/powerpoint/2010/main" val="1361322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>
            <a:off x="1156835" y="2213202"/>
            <a:ext cx="43588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sz="4800" dirty="0">
                <a:latin typeface="Varela Round" panose="00000500000000000000" pitchFamily="2" charset="-79"/>
                <a:cs typeface="Varela Round" panose="00000500000000000000" pitchFamily="2" charset="-79"/>
              </a:rPr>
              <a:t>תרכובות גופרית</a:t>
            </a:r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 rotWithShape="1">
          <a:blip r:embed="rId3"/>
          <a:srcRect l="28717" t="31316" r="30761" b="21077"/>
          <a:stretch/>
        </p:blipFill>
        <p:spPr>
          <a:xfrm>
            <a:off x="6673175" y="3375498"/>
            <a:ext cx="5272392" cy="3482502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 rotWithShape="1">
          <a:blip r:embed="rId4"/>
          <a:srcRect l="38586" t="27327" r="41078" b="17354"/>
          <a:stretch/>
        </p:blipFill>
        <p:spPr>
          <a:xfrm>
            <a:off x="7226895" y="0"/>
            <a:ext cx="3725555" cy="3560602"/>
          </a:xfrm>
          <a:prstGeom prst="rect">
            <a:avLst/>
          </a:prstGeom>
        </p:spPr>
      </p:pic>
      <p:pic>
        <p:nvPicPr>
          <p:cNvPr id="2" name="תמונה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895" y="1"/>
            <a:ext cx="3775227" cy="33754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620420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262" y="4470400"/>
            <a:ext cx="3175000" cy="2387600"/>
          </a:xfrm>
          <a:prstGeom prst="rect">
            <a:avLst/>
          </a:prstGeom>
        </p:spPr>
      </p:pic>
      <p:pic>
        <p:nvPicPr>
          <p:cNvPr id="3" name="תמונה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9557" y="298532"/>
            <a:ext cx="3642206" cy="2670480"/>
          </a:xfrm>
          <a:prstGeom prst="rect">
            <a:avLst/>
          </a:prstGeom>
        </p:spPr>
      </p:pic>
      <p:pic>
        <p:nvPicPr>
          <p:cNvPr id="4" name="תמונה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190" y="2969012"/>
            <a:ext cx="1963092" cy="1517583"/>
          </a:xfrm>
          <a:prstGeom prst="rect">
            <a:avLst/>
          </a:prstGeom>
        </p:spPr>
      </p:pic>
      <p:sp>
        <p:nvSpPr>
          <p:cNvPr id="6" name="מלבן 5"/>
          <p:cNvSpPr/>
          <p:nvPr/>
        </p:nvSpPr>
        <p:spPr>
          <a:xfrm rot="20242525">
            <a:off x="764795" y="1561533"/>
            <a:ext cx="513794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he-IL" sz="4800" dirty="0">
                <a:solidFill>
                  <a:prstClr val="black"/>
                </a:solidFill>
                <a:latin typeface="Varela Round" panose="00000500000000000000" pitchFamily="2" charset="-79"/>
                <a:cs typeface="Varela Round" panose="00000500000000000000" pitchFamily="2" charset="-79"/>
              </a:rPr>
              <a:t>משפחת המצליבים</a:t>
            </a:r>
          </a:p>
        </p:txBody>
      </p:sp>
    </p:spTree>
    <p:extLst>
      <p:ext uri="{BB962C8B-B14F-4D97-AF65-F5344CB8AC3E}">
        <p14:creationId xmlns:p14="http://schemas.microsoft.com/office/powerpoint/2010/main" val="2088852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5F64A327-3DCA-434C-B88A-792CACE97349}"/>
              </a:ext>
            </a:extLst>
          </p:cNvPr>
          <p:cNvSpPr/>
          <p:nvPr/>
        </p:nvSpPr>
        <p:spPr>
          <a:xfrm>
            <a:off x="9498454" y="762876"/>
            <a:ext cx="958096" cy="958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6DDB6C0-B422-4631-AD9F-F3E4F35DEAEA}"/>
              </a:ext>
            </a:extLst>
          </p:cNvPr>
          <p:cNvSpPr/>
          <p:nvPr/>
        </p:nvSpPr>
        <p:spPr>
          <a:xfrm>
            <a:off x="9566625" y="2254285"/>
            <a:ext cx="958096" cy="958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E7CE6E3-3A7F-4D25-A78F-419C6DD51E5F}"/>
              </a:ext>
            </a:extLst>
          </p:cNvPr>
          <p:cNvSpPr/>
          <p:nvPr/>
        </p:nvSpPr>
        <p:spPr>
          <a:xfrm>
            <a:off x="9581444" y="3620047"/>
            <a:ext cx="958096" cy="958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FCDD07A-2B4F-403E-B5B3-61076DEFDDB6}"/>
              </a:ext>
            </a:extLst>
          </p:cNvPr>
          <p:cNvSpPr/>
          <p:nvPr/>
        </p:nvSpPr>
        <p:spPr>
          <a:xfrm>
            <a:off x="9548436" y="4962467"/>
            <a:ext cx="958096" cy="958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94CF44-32FD-4475-AB6A-2CABCD1B2040}"/>
              </a:ext>
            </a:extLst>
          </p:cNvPr>
          <p:cNvSpPr txBox="1"/>
          <p:nvPr/>
        </p:nvSpPr>
        <p:spPr>
          <a:xfrm>
            <a:off x="6981425" y="1061036"/>
            <a:ext cx="4428788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he-IL" sz="2800" dirty="0">
                <a:solidFill>
                  <a:prstClr val="black"/>
                </a:solidFill>
              </a:rPr>
              <a:t> ויטמינים ומינרלים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2D9816-6FAC-48FF-989D-0AB99C1B9D36}"/>
              </a:ext>
            </a:extLst>
          </p:cNvPr>
          <p:cNvSpPr txBox="1"/>
          <p:nvPr/>
        </p:nvSpPr>
        <p:spPr>
          <a:xfrm>
            <a:off x="9561624" y="872592"/>
            <a:ext cx="931720" cy="76944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rgbClr val="FEE680"/>
                </a:solidFill>
                <a:cs typeface="Arial" pitchFamily="34" charset="0"/>
              </a:rPr>
              <a:t>01</a:t>
            </a:r>
            <a:endParaRPr lang="ko-KR" altLang="en-US" sz="4400" b="1" dirty="0">
              <a:solidFill>
                <a:srgbClr val="FEE680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21E465-EBCE-44C7-A461-8884575A2C05}"/>
              </a:ext>
            </a:extLst>
          </p:cNvPr>
          <p:cNvSpPr txBox="1"/>
          <p:nvPr/>
        </p:nvSpPr>
        <p:spPr>
          <a:xfrm>
            <a:off x="4562274" y="2456063"/>
            <a:ext cx="4936180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r"/>
            <a:r>
              <a:rPr lang="he-IL" sz="2800" dirty="0">
                <a:solidFill>
                  <a:prstClr val="black"/>
                </a:solidFill>
              </a:rPr>
              <a:t>נוגדי חמצון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BBAF38-A046-44E2-BCAF-B6642CB6D3A9}"/>
              </a:ext>
            </a:extLst>
          </p:cNvPr>
          <p:cNvSpPr txBox="1"/>
          <p:nvPr/>
        </p:nvSpPr>
        <p:spPr>
          <a:xfrm>
            <a:off x="9561624" y="2293952"/>
            <a:ext cx="931720" cy="76944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rgbClr val="7AE8C8"/>
                </a:solidFill>
                <a:cs typeface="Arial" pitchFamily="34" charset="0"/>
              </a:rPr>
              <a:t>02</a:t>
            </a:r>
            <a:endParaRPr lang="ko-KR" altLang="en-US" sz="4400" b="1" dirty="0">
              <a:solidFill>
                <a:srgbClr val="7AE8C8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1B12FA-16D2-427A-AC1E-7CD49A52D0EA}"/>
              </a:ext>
            </a:extLst>
          </p:cNvPr>
          <p:cNvSpPr txBox="1"/>
          <p:nvPr/>
        </p:nvSpPr>
        <p:spPr>
          <a:xfrm>
            <a:off x="7284060" y="3770345"/>
            <a:ext cx="4428788" cy="95410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he-IL" sz="2800" dirty="0">
                <a:solidFill>
                  <a:prstClr val="black"/>
                </a:solidFill>
              </a:rPr>
              <a:t>סיבים תזונתיים</a:t>
            </a:r>
          </a:p>
          <a:p>
            <a:endParaRPr lang="he-IL" sz="2800" dirty="0">
              <a:solidFill>
                <a:prstClr val="black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7EE194F-E1F1-4E6F-9B6B-C0FA013C93A8}"/>
              </a:ext>
            </a:extLst>
          </p:cNvPr>
          <p:cNvSpPr txBox="1"/>
          <p:nvPr/>
        </p:nvSpPr>
        <p:spPr>
          <a:xfrm>
            <a:off x="9552398" y="3714375"/>
            <a:ext cx="931720" cy="76944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rgbClr val="7ADAE8"/>
                </a:solidFill>
                <a:cs typeface="Arial" pitchFamily="34" charset="0"/>
              </a:rPr>
              <a:t>03</a:t>
            </a:r>
            <a:endParaRPr lang="ko-KR" altLang="en-US" sz="4400" b="1" dirty="0">
              <a:solidFill>
                <a:srgbClr val="7ADAE8"/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E492E8-841B-4715-9250-E40BA22F15A3}"/>
              </a:ext>
            </a:extLst>
          </p:cNvPr>
          <p:cNvSpPr txBox="1"/>
          <p:nvPr/>
        </p:nvSpPr>
        <p:spPr>
          <a:xfrm>
            <a:off x="5152656" y="5060784"/>
            <a:ext cx="4428788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r"/>
            <a:r>
              <a:rPr lang="he-IL" sz="2800" dirty="0">
                <a:solidFill>
                  <a:prstClr val="black"/>
                </a:solidFill>
              </a:rPr>
              <a:t>תרומה קלורית נמוכה ועוד ועוד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372A78B-279E-4D57-ACC1-186AB3B9043B}"/>
              </a:ext>
            </a:extLst>
          </p:cNvPr>
          <p:cNvSpPr txBox="1"/>
          <p:nvPr/>
        </p:nvSpPr>
        <p:spPr>
          <a:xfrm>
            <a:off x="9552398" y="5056795"/>
            <a:ext cx="931720" cy="76944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rgbClr val="F8C391"/>
                </a:solidFill>
                <a:cs typeface="Arial" pitchFamily="34" charset="0"/>
              </a:rPr>
              <a:t>04</a:t>
            </a:r>
            <a:endParaRPr lang="ko-KR" altLang="en-US" sz="4400" b="1" dirty="0">
              <a:solidFill>
                <a:srgbClr val="F8C391"/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34C86B3-173C-4D0E-AF1E-C44E47E4C75F}"/>
              </a:ext>
            </a:extLst>
          </p:cNvPr>
          <p:cNvSpPr txBox="1"/>
          <p:nvPr/>
        </p:nvSpPr>
        <p:spPr>
          <a:xfrm rot="20765321">
            <a:off x="-235454" y="771269"/>
            <a:ext cx="6630049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he-IL" altLang="ko-KR" sz="5400" dirty="0">
                <a:solidFill>
                  <a:prstClr val="black">
                    <a:lumMod val="85000"/>
                    <a:lumOff val="15000"/>
                  </a:prstClr>
                </a:solidFill>
                <a:latin typeface="Varela Round" panose="00000500000000000000" pitchFamily="2" charset="-79"/>
                <a:cs typeface="Varela Round" panose="00000500000000000000" pitchFamily="2" charset="-79"/>
              </a:rPr>
              <a:t>ירקות פירות ומגוון יתרונות</a:t>
            </a:r>
          </a:p>
        </p:txBody>
      </p:sp>
    </p:spTree>
    <p:extLst>
      <p:ext uri="{BB962C8B-B14F-4D97-AF65-F5344CB8AC3E}">
        <p14:creationId xmlns:p14="http://schemas.microsoft.com/office/powerpoint/2010/main" val="41796956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185" y="508460"/>
            <a:ext cx="10486029" cy="1091279"/>
          </a:xfrm>
          <a:prstGeom prst="rect">
            <a:avLst/>
          </a:prstGeom>
        </p:spPr>
      </p:pic>
      <p:sp>
        <p:nvSpPr>
          <p:cNvPr id="3" name="מציין מיקום תוכן 3"/>
          <p:cNvSpPr txBox="1">
            <a:spLocks/>
          </p:cNvSpPr>
          <p:nvPr/>
        </p:nvSpPr>
        <p:spPr>
          <a:xfrm>
            <a:off x="2394125" y="5514580"/>
            <a:ext cx="10482942" cy="41862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e-IL" sz="3000" dirty="0"/>
              <a:t>פלפל אדום מכיל </a:t>
            </a:r>
            <a:r>
              <a:rPr lang="he-IL" sz="3000" b="1" dirty="0"/>
              <a:t>190 מ"ג </a:t>
            </a:r>
            <a:r>
              <a:rPr lang="he-IL" sz="3000" dirty="0"/>
              <a:t>ויטמין </a:t>
            </a:r>
            <a:r>
              <a:rPr lang="en-US" sz="3000" dirty="0"/>
              <a:t>C</a:t>
            </a:r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527" t="6776" r="-15527" b="5640"/>
          <a:stretch/>
        </p:blipFill>
        <p:spPr>
          <a:xfrm>
            <a:off x="4516946" y="1599739"/>
            <a:ext cx="5714101" cy="324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 </a:t>
            </a:r>
            <a:r>
              <a:rPr lang="he-IL" dirty="0"/>
              <a:t> טבעי-תעשייתי</a:t>
            </a:r>
            <a:r>
              <a:rPr lang="en-US" dirty="0"/>
              <a:t>C</a:t>
            </a:r>
            <a:r>
              <a:rPr lang="he-IL" dirty="0"/>
              <a:t>ויטמין </a:t>
            </a:r>
            <a:r>
              <a:rPr lang="en-US" dirty="0"/>
              <a:t>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506221"/>
            <a:ext cx="3792166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e-IL" dirty="0"/>
              <a:t>רכיבים: </a:t>
            </a:r>
          </a:p>
          <a:p>
            <a:pPr marL="0" indent="0">
              <a:buNone/>
            </a:pPr>
            <a:r>
              <a:rPr lang="he-IL" sz="2000" dirty="0"/>
              <a:t>סוכרים</a:t>
            </a:r>
          </a:p>
          <a:p>
            <a:pPr marL="0" indent="0">
              <a:buNone/>
            </a:pPr>
            <a:r>
              <a:rPr lang="he-IL" sz="2000" dirty="0"/>
              <a:t>נתרן</a:t>
            </a:r>
          </a:p>
          <a:p>
            <a:pPr marL="0" indent="0">
              <a:buNone/>
            </a:pPr>
            <a:r>
              <a:rPr lang="he-IL" sz="2000" dirty="0"/>
              <a:t>סיבים תזונתיים</a:t>
            </a:r>
          </a:p>
          <a:p>
            <a:pPr marL="0" indent="0">
              <a:buNone/>
            </a:pPr>
            <a:r>
              <a:rPr lang="he-IL" sz="2000" dirty="0"/>
              <a:t>מים</a:t>
            </a:r>
          </a:p>
          <a:p>
            <a:pPr marL="0" indent="0">
              <a:buNone/>
            </a:pPr>
            <a:r>
              <a:rPr lang="he-IL" sz="2000" dirty="0"/>
              <a:t>ויטמין </a:t>
            </a:r>
            <a:r>
              <a:rPr lang="en-US" sz="2000" dirty="0"/>
              <a:t>A</a:t>
            </a:r>
            <a:endParaRPr lang="he-IL" sz="2000" dirty="0"/>
          </a:p>
          <a:p>
            <a:pPr marL="0" indent="0">
              <a:buNone/>
            </a:pPr>
            <a:r>
              <a:rPr lang="he-IL" sz="2000" dirty="0"/>
              <a:t>ויטמיני </a:t>
            </a:r>
            <a:r>
              <a:rPr lang="en-US" sz="2000" dirty="0"/>
              <a:t>B</a:t>
            </a:r>
            <a:endParaRPr lang="he-IL" sz="2000" dirty="0"/>
          </a:p>
          <a:p>
            <a:pPr marL="0" indent="0">
              <a:buNone/>
            </a:pPr>
            <a:r>
              <a:rPr lang="he-IL" sz="2000" dirty="0"/>
              <a:t>ויטמין </a:t>
            </a:r>
            <a:r>
              <a:rPr lang="en-US" sz="2000" dirty="0"/>
              <a:t>C</a:t>
            </a:r>
            <a:endParaRPr lang="he-IL" sz="2000" dirty="0"/>
          </a:p>
          <a:p>
            <a:pPr marL="0" indent="0">
              <a:buNone/>
            </a:pPr>
            <a:r>
              <a:rPr lang="he-IL" sz="2000" dirty="0"/>
              <a:t>ויטמין </a:t>
            </a:r>
            <a:r>
              <a:rPr lang="en-US" sz="2000" dirty="0"/>
              <a:t>E</a:t>
            </a:r>
            <a:endParaRPr lang="he-IL" sz="2000" dirty="0"/>
          </a:p>
          <a:p>
            <a:pPr marL="0" indent="0">
              <a:buNone/>
            </a:pPr>
            <a:endParaRPr lang="he-IL" dirty="0"/>
          </a:p>
          <a:p>
            <a:pPr marL="0" indent="0">
              <a:buNone/>
            </a:pPr>
            <a:endParaRPr lang="he-IL" dirty="0"/>
          </a:p>
        </p:txBody>
      </p:sp>
      <p:pic>
        <p:nvPicPr>
          <p:cNvPr id="5" name="מציין מיקום תוכן 4"/>
          <p:cNvPicPr>
            <a:picLocks noGrp="1" noChangeAspect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14339" y="4676723"/>
            <a:ext cx="1030313" cy="121930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59292" y="5521902"/>
            <a:ext cx="45031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sz="2800" dirty="0">
                <a:latin typeface="Varela Round" panose="00000500000000000000" pitchFamily="2" charset="-79"/>
                <a:cs typeface="Varela Round" panose="00000500000000000000" pitchFamily="2" charset="-79"/>
              </a:rPr>
              <a:t>עלות ממוצעת לק"ג: 10 ש"ח</a:t>
            </a:r>
          </a:p>
        </p:txBody>
      </p:sp>
      <p:sp>
        <p:nvSpPr>
          <p:cNvPr id="8" name="מציין מיקום תוכן 2"/>
          <p:cNvSpPr txBox="1">
            <a:spLocks/>
          </p:cNvSpPr>
          <p:nvPr/>
        </p:nvSpPr>
        <p:spPr>
          <a:xfrm>
            <a:off x="1503661" y="2013944"/>
            <a:ext cx="2267108" cy="3272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2000" dirty="0"/>
              <a:t>ויטמין </a:t>
            </a:r>
            <a:r>
              <a:rPr lang="en-US" sz="2000" dirty="0"/>
              <a:t>K</a:t>
            </a:r>
            <a:endParaRPr lang="he-IL" sz="2000" dirty="0"/>
          </a:p>
          <a:p>
            <a:r>
              <a:rPr lang="he-IL" sz="2000" dirty="0"/>
              <a:t>סידן</a:t>
            </a:r>
          </a:p>
          <a:p>
            <a:r>
              <a:rPr lang="he-IL" sz="2000" dirty="0"/>
              <a:t>ברזל</a:t>
            </a:r>
          </a:p>
          <a:p>
            <a:r>
              <a:rPr lang="he-IL" sz="2000" dirty="0"/>
              <a:t>מגנזיום</a:t>
            </a:r>
          </a:p>
          <a:p>
            <a:r>
              <a:rPr lang="he-IL" sz="2000" dirty="0"/>
              <a:t>זרחן</a:t>
            </a:r>
          </a:p>
          <a:p>
            <a:r>
              <a:rPr lang="he-IL" sz="2000" dirty="0"/>
              <a:t>אבץ</a:t>
            </a:r>
          </a:p>
          <a:p>
            <a:r>
              <a:rPr lang="he-IL" sz="2000" dirty="0"/>
              <a:t>אשלגן</a:t>
            </a:r>
          </a:p>
        </p:txBody>
      </p:sp>
      <p:sp>
        <p:nvSpPr>
          <p:cNvPr id="9" name="מציין מיקום תוכן 2"/>
          <p:cNvSpPr txBox="1">
            <a:spLocks/>
          </p:cNvSpPr>
          <p:nvPr/>
        </p:nvSpPr>
        <p:spPr>
          <a:xfrm>
            <a:off x="8882883" y="1506221"/>
            <a:ext cx="2461769" cy="45135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e-IL" dirty="0"/>
              <a:t>          רכיבים: </a:t>
            </a:r>
          </a:p>
          <a:p>
            <a:r>
              <a:rPr lang="he-IL" sz="2000" dirty="0"/>
              <a:t>ויטמין</a:t>
            </a:r>
            <a:r>
              <a:rPr lang="en-US" sz="2000" dirty="0"/>
              <a:t>C </a:t>
            </a:r>
            <a:endParaRPr lang="he-IL" sz="2000" dirty="0"/>
          </a:p>
          <a:p>
            <a:r>
              <a:rPr lang="he-IL" sz="2000" dirty="0"/>
              <a:t>מייצב: </a:t>
            </a:r>
            <a:r>
              <a:rPr lang="he-IL" sz="2000" dirty="0" err="1"/>
              <a:t>דיקלציום</a:t>
            </a:r>
            <a:r>
              <a:rPr lang="he-IL" sz="2000" dirty="0"/>
              <a:t> פוספט</a:t>
            </a:r>
          </a:p>
          <a:p>
            <a:r>
              <a:rPr lang="he-IL" sz="2000" dirty="0"/>
              <a:t>מתחלב: </a:t>
            </a:r>
            <a:r>
              <a:rPr lang="he-IL" sz="2000" dirty="0" err="1"/>
              <a:t>צלולוז</a:t>
            </a:r>
            <a:r>
              <a:rPr lang="en-US" sz="2000" dirty="0"/>
              <a:t>(MCC) </a:t>
            </a:r>
            <a:endParaRPr lang="he-IL" sz="2000" dirty="0"/>
          </a:p>
          <a:p>
            <a:r>
              <a:rPr lang="he-IL" sz="2000" dirty="0"/>
              <a:t>מסמיך: נתרן </a:t>
            </a:r>
            <a:r>
              <a:rPr lang="he-IL" sz="2000" dirty="0" err="1"/>
              <a:t>קרוסקרמלוז</a:t>
            </a:r>
            <a:endParaRPr lang="he-IL" sz="2000" dirty="0"/>
          </a:p>
          <a:p>
            <a:endParaRPr lang="he-IL" dirty="0"/>
          </a:p>
        </p:txBody>
      </p:sp>
      <p:sp>
        <p:nvSpPr>
          <p:cNvPr id="10" name="מציין מיקום תוכן 2"/>
          <p:cNvSpPr txBox="1">
            <a:spLocks/>
          </p:cNvSpPr>
          <p:nvPr/>
        </p:nvSpPr>
        <p:spPr>
          <a:xfrm>
            <a:off x="6387034" y="2013944"/>
            <a:ext cx="2739271" cy="3272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2000" dirty="0"/>
              <a:t>מונעי </a:t>
            </a:r>
            <a:r>
              <a:rPr lang="he-IL" sz="2000" dirty="0" err="1"/>
              <a:t>התגיישות</a:t>
            </a:r>
            <a:r>
              <a:rPr lang="he-IL" sz="2000" dirty="0"/>
              <a:t>: חומצה </a:t>
            </a:r>
            <a:r>
              <a:rPr lang="he-IL" sz="2000" dirty="0" err="1"/>
              <a:t>סטארית</a:t>
            </a:r>
            <a:r>
              <a:rPr lang="he-IL" sz="2000" dirty="0"/>
              <a:t>, סיליקון </a:t>
            </a:r>
            <a:r>
              <a:rPr lang="he-IL" sz="2000" dirty="0" err="1"/>
              <a:t>דיאוקסיד</a:t>
            </a:r>
            <a:r>
              <a:rPr lang="he-IL" sz="2000" dirty="0"/>
              <a:t>, מגנזיום סטארט</a:t>
            </a:r>
          </a:p>
          <a:p>
            <a:r>
              <a:rPr lang="he-IL" sz="2000" dirty="0"/>
              <a:t>פקעות ורדים (1.3%)</a:t>
            </a:r>
          </a:p>
          <a:p>
            <a:r>
              <a:rPr lang="he-IL" sz="2000" dirty="0"/>
              <a:t>חומרי הזגה: </a:t>
            </a:r>
            <a:r>
              <a:rPr lang="he-IL" sz="2000" dirty="0" err="1"/>
              <a:t>הידרוקסיפרופיל</a:t>
            </a:r>
            <a:r>
              <a:rPr lang="he-IL" sz="2000" dirty="0"/>
              <a:t> מתיל </a:t>
            </a:r>
            <a:r>
              <a:rPr lang="he-IL" sz="2000" dirty="0" err="1"/>
              <a:t>צלולוז</a:t>
            </a:r>
            <a:r>
              <a:rPr lang="he-IL" sz="2000" dirty="0"/>
              <a:t>,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he-IL" sz="2000" dirty="0"/>
              <a:t>פוליאתילן </a:t>
            </a:r>
            <a:r>
              <a:rPr lang="he-IL" sz="2000" dirty="0" err="1"/>
              <a:t>גליקול</a:t>
            </a:r>
            <a:r>
              <a:rPr lang="he-IL" sz="2000" dirty="0"/>
              <a:t>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87034" y="5521902"/>
            <a:ext cx="40032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he-IL" sz="2800" dirty="0">
                <a:latin typeface="Varela Round" panose="00000500000000000000" pitchFamily="2" charset="-79"/>
                <a:cs typeface="Varela Round" panose="00000500000000000000" pitchFamily="2" charset="-79"/>
              </a:rPr>
              <a:t>עלות ממוצעת: 0</a:t>
            </a:r>
            <a:r>
              <a:rPr lang="en-US" sz="2800" dirty="0">
                <a:latin typeface="Varela Round" panose="00000500000000000000" pitchFamily="2" charset="-79"/>
                <a:cs typeface="Varela Round" panose="00000500000000000000" pitchFamily="2" charset="-79"/>
              </a:rPr>
              <a:t>9</a:t>
            </a:r>
            <a:r>
              <a:rPr lang="he-IL" sz="2800" dirty="0">
                <a:latin typeface="Varela Round" panose="00000500000000000000" pitchFamily="2" charset="-79"/>
                <a:cs typeface="Varela Round" panose="00000500000000000000" pitchFamily="2" charset="-79"/>
              </a:rPr>
              <a:t> ש"ח</a:t>
            </a:r>
          </a:p>
        </p:txBody>
      </p:sp>
      <p:pic>
        <p:nvPicPr>
          <p:cNvPr id="12" name="Content Placeholder 6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527" t="6776" r="-15527" b="5640"/>
          <a:stretch/>
        </p:blipFill>
        <p:spPr>
          <a:xfrm>
            <a:off x="4138003" y="4778185"/>
            <a:ext cx="1533302" cy="871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712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8" grpId="0" build="allAtOnce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תוכן 2"/>
          <p:cNvSpPr txBox="1">
            <a:spLocks/>
          </p:cNvSpPr>
          <p:nvPr/>
        </p:nvSpPr>
        <p:spPr>
          <a:xfrm>
            <a:off x="1003300" y="785942"/>
            <a:ext cx="10515600" cy="9938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he-IL" sz="3000" dirty="0"/>
              <a:t>"אכילת </a:t>
            </a:r>
            <a:r>
              <a:rPr lang="he-IL" sz="3000" b="1" dirty="0">
                <a:solidFill>
                  <a:schemeClr val="accent4">
                    <a:lumMod val="75000"/>
                  </a:schemeClr>
                </a:solidFill>
              </a:rPr>
              <a:t>פירות</a:t>
            </a:r>
            <a:r>
              <a:rPr lang="he-IL" sz="30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he-IL" sz="3000" dirty="0"/>
              <a:t>בסיום הארוחה גורמת להם לתסוס בקיבה"</a:t>
            </a:r>
          </a:p>
        </p:txBody>
      </p:sp>
      <p:sp>
        <p:nvSpPr>
          <p:cNvPr id="3" name="מציין מיקום תוכן 2"/>
          <p:cNvSpPr txBox="1">
            <a:spLocks/>
          </p:cNvSpPr>
          <p:nvPr/>
        </p:nvSpPr>
        <p:spPr>
          <a:xfrm>
            <a:off x="1003300" y="2397447"/>
            <a:ext cx="10515600" cy="123411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he-IL" dirty="0"/>
              <a:t>אוכל (כולל פירות) לא תוסס בקיבה.</a:t>
            </a:r>
          </a:p>
          <a:p>
            <a:pPr marL="0" indent="0" algn="r">
              <a:buNone/>
            </a:pPr>
            <a:r>
              <a:rPr lang="he-IL" dirty="0"/>
              <a:t>הוא מתפרק בקיבה ועובר להמשך עיכול במעיים.</a:t>
            </a:r>
          </a:p>
        </p:txBody>
      </p:sp>
    </p:spTree>
    <p:extLst>
      <p:ext uri="{BB962C8B-B14F-4D97-AF65-F5344CB8AC3E}">
        <p14:creationId xmlns:p14="http://schemas.microsoft.com/office/powerpoint/2010/main" val="3000051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/>
              <a:t>מה צבע הקליפה מספר לנו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38200" y="1611443"/>
            <a:ext cx="4134853" cy="15247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e-IL" dirty="0"/>
              <a:t>הקליפה מכילה כמות גדולה של חומרים בעלי השפעה מיטיבה על בריאותנו</a:t>
            </a:r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8703" y="1611442"/>
            <a:ext cx="1841833" cy="15247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9704" y="1588167"/>
            <a:ext cx="2312263" cy="15480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9789" y="1611442"/>
            <a:ext cx="1973179" cy="15321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" name="תמונה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11967" y="3962400"/>
            <a:ext cx="1968569" cy="14206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8" name="תמונה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99788" y="3940446"/>
            <a:ext cx="2070531" cy="14426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83368" y="3962400"/>
            <a:ext cx="2115551" cy="14206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0" name="מציין מיקום תוכן 2"/>
          <p:cNvSpPr txBox="1">
            <a:spLocks/>
          </p:cNvSpPr>
          <p:nvPr/>
        </p:nvSpPr>
        <p:spPr>
          <a:xfrm>
            <a:off x="838199" y="3910361"/>
            <a:ext cx="4134853" cy="1524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arela Round" panose="00000500000000000000" pitchFamily="2" charset="-79"/>
                <a:ea typeface="+mn-ea"/>
                <a:cs typeface="Varela Round" panose="00000500000000000000" pitchFamily="2" charset="-79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e-IL" dirty="0"/>
              <a:t>רכיבים תזונתיים בכמות ובהרכב זהים בשני חלקי הפרי/ירק</a:t>
            </a:r>
          </a:p>
        </p:txBody>
      </p:sp>
    </p:spTree>
    <p:extLst>
      <p:ext uri="{BB962C8B-B14F-4D97-AF65-F5344CB8AC3E}">
        <p14:creationId xmlns:p14="http://schemas.microsoft.com/office/powerpoint/2010/main" val="3838162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dirty="0"/>
              <a:t>מה יש בקליפה?</a:t>
            </a:r>
          </a:p>
        </p:txBody>
      </p:sp>
      <p:sp>
        <p:nvSpPr>
          <p:cNvPr id="5" name="מציין מיקום תוכן 4"/>
          <p:cNvSpPr>
            <a:spLocks noGrp="1"/>
          </p:cNvSpPr>
          <p:nvPr>
            <p:ph sz="half" idx="1"/>
          </p:nvPr>
        </p:nvSpPr>
        <p:spPr>
          <a:xfrm>
            <a:off x="-806450" y="3091615"/>
            <a:ext cx="5181600" cy="2882148"/>
          </a:xfrm>
        </p:spPr>
        <p:txBody>
          <a:bodyPr>
            <a:normAutofit/>
          </a:bodyPr>
          <a:lstStyle/>
          <a:p>
            <a:pPr algn="r" rtl="1"/>
            <a:r>
              <a:rPr lang="he-IL" dirty="0"/>
              <a:t>סיבים תזונתיים</a:t>
            </a:r>
          </a:p>
          <a:p>
            <a:pPr algn="r" rtl="1"/>
            <a:r>
              <a:rPr lang="he-IL" dirty="0" err="1"/>
              <a:t>פיטוסטרולים</a:t>
            </a:r>
            <a:endParaRPr lang="he-IL" dirty="0"/>
          </a:p>
          <a:p>
            <a:pPr algn="r" rtl="1"/>
            <a:r>
              <a:rPr lang="he-IL" dirty="0"/>
              <a:t>וויטמין </a:t>
            </a:r>
            <a:r>
              <a:rPr lang="en-US" dirty="0"/>
              <a:t>K </a:t>
            </a:r>
            <a:endParaRPr lang="he-IL" dirty="0"/>
          </a:p>
          <a:p>
            <a:pPr algn="r" rtl="1"/>
            <a:endParaRPr lang="he-IL" dirty="0"/>
          </a:p>
          <a:p>
            <a:pPr algn="r" rtl="1"/>
            <a:endParaRPr lang="he-IL" dirty="0"/>
          </a:p>
          <a:p>
            <a:pPr marL="0" indent="0" algn="r" rtl="1">
              <a:buNone/>
            </a:pPr>
            <a:endParaRPr lang="he-IL" b="1" dirty="0"/>
          </a:p>
        </p:txBody>
      </p:sp>
      <p:sp>
        <p:nvSpPr>
          <p:cNvPr id="6" name="מציין מיקום תוכן 5"/>
          <p:cNvSpPr>
            <a:spLocks noGrp="1"/>
          </p:cNvSpPr>
          <p:nvPr>
            <p:ph sz="half" idx="2"/>
          </p:nvPr>
        </p:nvSpPr>
        <p:spPr>
          <a:xfrm>
            <a:off x="5334000" y="3091615"/>
            <a:ext cx="6172198" cy="2932990"/>
          </a:xfrm>
        </p:spPr>
        <p:txBody>
          <a:bodyPr>
            <a:normAutofit/>
          </a:bodyPr>
          <a:lstStyle/>
          <a:p>
            <a:pPr algn="r" rtl="1"/>
            <a:r>
              <a:rPr lang="he-IL" dirty="0"/>
              <a:t>חומרים המגנים מפני סרטן</a:t>
            </a:r>
          </a:p>
          <a:p>
            <a:pPr algn="r" rtl="1"/>
            <a:r>
              <a:rPr lang="he-IL" dirty="0"/>
              <a:t>וויטמינים</a:t>
            </a:r>
            <a:r>
              <a:rPr lang="en-US" dirty="0"/>
              <a:t> A </a:t>
            </a:r>
            <a:r>
              <a:rPr lang="he-IL" dirty="0"/>
              <a:t>ו-</a:t>
            </a:r>
            <a:r>
              <a:rPr lang="en-US" dirty="0"/>
              <a:t>C </a:t>
            </a:r>
            <a:r>
              <a:rPr lang="he-IL" dirty="0"/>
              <a:t> (חצי מהתכולה בקליפה)</a:t>
            </a:r>
          </a:p>
          <a:p>
            <a:pPr algn="r" rtl="1"/>
            <a:r>
              <a:rPr lang="he-IL" dirty="0"/>
              <a:t>מינרלים  חשובים (כגון סידן, אשלגן, זרחן, </a:t>
            </a:r>
            <a:r>
              <a:rPr lang="he-IL" dirty="0" err="1"/>
              <a:t>פולאט</a:t>
            </a:r>
            <a:r>
              <a:rPr lang="he-IL" dirty="0"/>
              <a:t> וברזל).</a:t>
            </a:r>
          </a:p>
          <a:p>
            <a:pPr algn="r" rtl="1"/>
            <a:r>
              <a:rPr lang="he-IL" dirty="0"/>
              <a:t>סיבים תזונתיים</a:t>
            </a:r>
          </a:p>
          <a:p>
            <a:pPr algn="r" rtl="1"/>
            <a:endParaRPr lang="he-IL" dirty="0"/>
          </a:p>
        </p:txBody>
      </p:sp>
      <p:pic>
        <p:nvPicPr>
          <p:cNvPr id="8" name="תמונה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6811" y="1565413"/>
            <a:ext cx="1877175" cy="12767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0484" y="1565413"/>
            <a:ext cx="1747094" cy="12783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25901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dirty="0"/>
              <a:t>מה יש בקליפה?</a:t>
            </a:r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1574" y="1488251"/>
            <a:ext cx="2036169" cy="13555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3" name="תמונה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0064" y="1488251"/>
            <a:ext cx="1857294" cy="13280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8" name="מציין מיקום תוכן 7">
            <a:extLst>
              <a:ext uri="{FF2B5EF4-FFF2-40B4-BE49-F238E27FC236}">
                <a16:creationId xmlns:a16="http://schemas.microsoft.com/office/drawing/2014/main" id="{7E3F02BB-F3EE-4138-AFE0-0D19A25B11B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10" name="מציין מיקום תוכן 9">
            <a:extLst>
              <a:ext uri="{FF2B5EF4-FFF2-40B4-BE49-F238E27FC236}">
                <a16:creationId xmlns:a16="http://schemas.microsoft.com/office/drawing/2014/main" id="{5AB7C55B-9EBF-40B3-BD55-82C16901795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16021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CF5BDA4-10C7-46A6-AC30-523A3FC438AC}"/>
              </a:ext>
            </a:extLst>
          </p:cNvPr>
          <p:cNvSpPr txBox="1"/>
          <p:nvPr/>
        </p:nvSpPr>
        <p:spPr>
          <a:xfrm>
            <a:off x="3707424" y="2557117"/>
            <a:ext cx="4777152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e-IL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Varela Round" panose="00000500000000000000" pitchFamily="2" charset="-79"/>
                <a:cs typeface="Varela Round" panose="00000500000000000000" pitchFamily="2" charset="-79"/>
              </a:rPr>
              <a:t>סיון דוד</a:t>
            </a:r>
            <a:r>
              <a:rPr lang="en-US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Varela Round" panose="00000500000000000000" pitchFamily="2" charset="-79"/>
                <a:cs typeface="Varela Round" panose="00000500000000000000" pitchFamily="2" charset="-79"/>
              </a:rPr>
              <a:t>  </a:t>
            </a:r>
            <a:endParaRPr lang="he-IL" altLang="ko-KR" sz="4800" b="1" dirty="0">
              <a:solidFill>
                <a:schemeClr val="tx1">
                  <a:lumMod val="85000"/>
                  <a:lumOff val="15000"/>
                </a:schemeClr>
              </a:solidFill>
              <a:latin typeface="Varela Round" panose="00000500000000000000" pitchFamily="2" charset="-79"/>
              <a:cs typeface="Varela Round" panose="00000500000000000000" pitchFamily="2" charset="-79"/>
            </a:endParaRPr>
          </a:p>
          <a:p>
            <a:pPr algn="ctr"/>
            <a:r>
              <a:rPr lang="he-IL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Varela Round" panose="00000500000000000000" pitchFamily="2" charset="-79"/>
                <a:cs typeface="Varela Round" panose="00000500000000000000" pitchFamily="2" charset="-79"/>
              </a:rPr>
              <a:t>דיאטנית</a:t>
            </a:r>
          </a:p>
          <a:p>
            <a:endParaRPr lang="ko-KR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1186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0CF04C35-111F-439B-9CFF-A04A35AD3FA9}"/>
              </a:ext>
            </a:extLst>
          </p:cNvPr>
          <p:cNvGrpSpPr/>
          <p:nvPr/>
        </p:nvGrpSpPr>
        <p:grpSpPr>
          <a:xfrm>
            <a:off x="0" y="2769507"/>
            <a:ext cx="12192000" cy="1318987"/>
            <a:chOff x="0" y="2671679"/>
            <a:chExt cx="12192000" cy="1318987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29E2714A-BE29-4E83-A155-D5802C472B0A}"/>
                </a:ext>
              </a:extLst>
            </p:cNvPr>
            <p:cNvSpPr txBox="1"/>
            <p:nvPr/>
          </p:nvSpPr>
          <p:spPr>
            <a:xfrm>
              <a:off x="0" y="2671679"/>
              <a:ext cx="121920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he-IL" altLang="ko-KR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תודה</a:t>
              </a:r>
              <a:endParaRPr lang="ko-KR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79A9243-91CB-437D-9D82-6D402B13F59A}"/>
                </a:ext>
              </a:extLst>
            </p:cNvPr>
            <p:cNvSpPr txBox="1"/>
            <p:nvPr/>
          </p:nvSpPr>
          <p:spPr>
            <a:xfrm>
              <a:off x="50" y="3611010"/>
              <a:ext cx="12191852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endParaRPr lang="ko-KR" altLang="en-US" sz="1867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1158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4941651" y="1091398"/>
            <a:ext cx="7053364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he-IL" sz="2800" dirty="0">
                <a:latin typeface="Varela Round" panose="00000500000000000000" pitchFamily="2" charset="-79"/>
                <a:cs typeface="Varela Round" panose="00000500000000000000" pitchFamily="2" charset="-79"/>
              </a:rPr>
              <a:t>חומרים פעילים מקדמי בריאות</a:t>
            </a:r>
          </a:p>
          <a:p>
            <a:pPr algn="r"/>
            <a:r>
              <a:rPr lang="he-IL" sz="2800" dirty="0">
                <a:latin typeface="Varela Round" panose="00000500000000000000" pitchFamily="2" charset="-79"/>
                <a:cs typeface="Varela Round" panose="00000500000000000000" pitchFamily="2" charset="-79"/>
              </a:rPr>
              <a:t>מנגנוני פעולה אינם ברורים , במחקר</a:t>
            </a:r>
            <a:endParaRPr lang="en-US" sz="2800" dirty="0">
              <a:latin typeface="Varela Round" panose="00000500000000000000" pitchFamily="2" charset="-79"/>
              <a:cs typeface="Varela Round" panose="00000500000000000000" pitchFamily="2" charset="-79"/>
            </a:endParaRPr>
          </a:p>
          <a:p>
            <a:pPr algn="r"/>
            <a:endParaRPr lang="he-IL" sz="2800" dirty="0">
              <a:latin typeface="Varela Round" panose="00000500000000000000" pitchFamily="2" charset="-79"/>
              <a:cs typeface="Varela Round" panose="00000500000000000000" pitchFamily="2" charset="-79"/>
            </a:endParaRPr>
          </a:p>
          <a:p>
            <a:pPr algn="r"/>
            <a:r>
              <a:rPr lang="he-IL" sz="2800" dirty="0">
                <a:latin typeface="Varela Round" panose="00000500000000000000" pitchFamily="2" charset="-79"/>
                <a:cs typeface="Varela Round" panose="00000500000000000000" pitchFamily="2" charset="-79"/>
              </a:rPr>
              <a:t>מקורם במזון מן הצומח כמו ירקות ופירות, דגנים, זרעים, קטניות</a:t>
            </a:r>
            <a:endParaRPr lang="en-US" sz="2800" dirty="0">
              <a:latin typeface="Varela Round" panose="00000500000000000000" pitchFamily="2" charset="-79"/>
              <a:cs typeface="Varela Round" panose="00000500000000000000" pitchFamily="2" charset="-79"/>
            </a:endParaRPr>
          </a:p>
          <a:p>
            <a:pPr algn="r"/>
            <a:endParaRPr lang="en-US" sz="2800" dirty="0">
              <a:latin typeface="Varela Round" panose="00000500000000000000" pitchFamily="2" charset="-79"/>
              <a:cs typeface="Varela Round" panose="00000500000000000000" pitchFamily="2" charset="-79"/>
            </a:endParaRPr>
          </a:p>
          <a:p>
            <a:pPr algn="r"/>
            <a:r>
              <a:rPr lang="he-IL" sz="2800" dirty="0">
                <a:latin typeface="Varela Round" panose="00000500000000000000" pitchFamily="2" charset="-79"/>
                <a:cs typeface="Varela Round" panose="00000500000000000000" pitchFamily="2" charset="-79"/>
              </a:rPr>
              <a:t>מגנים על הצמח וחיוניים לתפקודו להישרדותו</a:t>
            </a:r>
          </a:p>
          <a:p>
            <a:pPr algn="r"/>
            <a:endParaRPr lang="he-IL" sz="2800" dirty="0">
              <a:latin typeface="Varela Round" panose="00000500000000000000" pitchFamily="2" charset="-79"/>
              <a:cs typeface="Varela Round" panose="00000500000000000000" pitchFamily="2" charset="-79"/>
            </a:endParaRPr>
          </a:p>
          <a:p>
            <a:pPr algn="r"/>
            <a:endParaRPr lang="en-US" sz="2800" dirty="0">
              <a:latin typeface="Varela Round" panose="00000500000000000000" pitchFamily="2" charset="-79"/>
              <a:cs typeface="Varela Round" panose="00000500000000000000" pitchFamily="2" charset="-79"/>
            </a:endParaRPr>
          </a:p>
          <a:p>
            <a:pPr algn="r"/>
            <a:r>
              <a:rPr lang="he-IL" sz="2000" dirty="0">
                <a:latin typeface="Varela Round" panose="00000500000000000000" pitchFamily="2" charset="-79"/>
                <a:cs typeface="Varela Round" panose="00000500000000000000" pitchFamily="2" charset="-79"/>
              </a:rPr>
              <a:t>מחקר- מתן בטא קרוטן לבדו למעשנים- העלאה סיכון סרטן ריאות </a:t>
            </a:r>
          </a:p>
          <a:p>
            <a:pPr algn="r"/>
            <a:r>
              <a:rPr lang="he-IL" sz="2000" dirty="0">
                <a:latin typeface="Varela Round" panose="00000500000000000000" pitchFamily="2" charset="-79"/>
                <a:cs typeface="Varela Round" panose="00000500000000000000" pitchFamily="2" charset="-79"/>
              </a:rPr>
              <a:t>מחקר- מתן סיבים תזונתיים מבודדים- אין תוצאות חד משמעיות</a:t>
            </a:r>
            <a:endParaRPr lang="en-US" sz="2000" dirty="0">
              <a:latin typeface="Varela Round" panose="00000500000000000000" pitchFamily="2" charset="-79"/>
              <a:cs typeface="Varela Round" panose="00000500000000000000" pitchFamily="2" charset="-79"/>
            </a:endParaRPr>
          </a:p>
          <a:p>
            <a:pPr algn="r"/>
            <a:endParaRPr lang="en-US" sz="2000" dirty="0">
              <a:latin typeface="Varela Round" panose="00000500000000000000" pitchFamily="2" charset="-79"/>
              <a:cs typeface="Varela Round" panose="00000500000000000000" pitchFamily="2" charset="-79"/>
            </a:endParaRPr>
          </a:p>
          <a:p>
            <a:pPr algn="r"/>
            <a:r>
              <a:rPr lang="he-IL" sz="2000" dirty="0" err="1">
                <a:latin typeface="Varela Round" panose="00000500000000000000" pitchFamily="2" charset="-79"/>
                <a:cs typeface="Varela Round" panose="00000500000000000000" pitchFamily="2" charset="-79"/>
              </a:rPr>
              <a:t>הפיטוכימיקלים</a:t>
            </a:r>
            <a:r>
              <a:rPr lang="he-IL" sz="2000" dirty="0">
                <a:latin typeface="Varela Round" panose="00000500000000000000" pitchFamily="2" charset="-79"/>
                <a:cs typeface="Varela Round" panose="00000500000000000000" pitchFamily="2" charset="-79"/>
              </a:rPr>
              <a:t> יחד עם </a:t>
            </a:r>
            <a:r>
              <a:rPr lang="he-IL" sz="2000" dirty="0" err="1">
                <a:latin typeface="Varela Round" panose="00000500000000000000" pitchFamily="2" charset="-79"/>
                <a:cs typeface="Varela Round" panose="00000500000000000000" pitchFamily="2" charset="-79"/>
              </a:rPr>
              <a:t>הויטמינים</a:t>
            </a:r>
            <a:r>
              <a:rPr lang="he-IL" sz="2000" dirty="0">
                <a:latin typeface="Varela Round" panose="00000500000000000000" pitchFamily="2" charset="-79"/>
                <a:cs typeface="Varela Round" panose="00000500000000000000" pitchFamily="2" charset="-79"/>
              </a:rPr>
              <a:t> מינרלים סיבים תזונתיים וחומרים נוספים שיש בצמח פועלים יחד- </a:t>
            </a:r>
            <a:r>
              <a:rPr lang="he-IL" sz="2000" dirty="0" err="1">
                <a:latin typeface="Varela Round" panose="00000500000000000000" pitchFamily="2" charset="-79"/>
                <a:cs typeface="Varela Round" panose="00000500000000000000" pitchFamily="2" charset="-79"/>
              </a:rPr>
              <a:t>סינרגיית</a:t>
            </a:r>
            <a:r>
              <a:rPr lang="he-IL" sz="2000" dirty="0">
                <a:latin typeface="Varela Round" panose="00000500000000000000" pitchFamily="2" charset="-79"/>
                <a:cs typeface="Varela Round" panose="00000500000000000000" pitchFamily="2" charset="-79"/>
              </a:rPr>
              <a:t> המזון.</a:t>
            </a:r>
          </a:p>
          <a:p>
            <a:pPr algn="r"/>
            <a:endParaRPr lang="he-IL" sz="2000" dirty="0">
              <a:latin typeface="Varela Round" panose="00000500000000000000" pitchFamily="2" charset="-79"/>
              <a:cs typeface="Varela Round" panose="00000500000000000000" pitchFamily="2" charset="-79"/>
            </a:endParaRPr>
          </a:p>
          <a:p>
            <a:pPr algn="r"/>
            <a:endParaRPr lang="he-IL" sz="2000" dirty="0">
              <a:latin typeface="Varela Round" panose="00000500000000000000" pitchFamily="2" charset="-79"/>
              <a:cs typeface="Varela Round" panose="00000500000000000000" pitchFamily="2" charset="-79"/>
            </a:endParaRPr>
          </a:p>
          <a:p>
            <a:pPr algn="r"/>
            <a:r>
              <a:rPr lang="en-US" sz="2800" dirty="0">
                <a:latin typeface="Varela Round" panose="00000500000000000000" pitchFamily="2" charset="-79"/>
                <a:cs typeface="Varela Round" panose="00000500000000000000" pitchFamily="2" charset="-79"/>
              </a:rPr>
              <a:t> </a:t>
            </a:r>
            <a:endParaRPr lang="he-IL" sz="2800" dirty="0">
              <a:latin typeface="Varela Round" panose="00000500000000000000" pitchFamily="2" charset="-79"/>
              <a:cs typeface="Varela Round" panose="00000500000000000000" pitchFamily="2" charset="-79"/>
            </a:endParaRPr>
          </a:p>
        </p:txBody>
      </p:sp>
      <p:pic>
        <p:nvPicPr>
          <p:cNvPr id="3" name="תמונה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4497" y="-196651"/>
            <a:ext cx="5322269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497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1"/>
          <p:cNvSpPr txBox="1">
            <a:spLocks/>
          </p:cNvSpPr>
          <p:nvPr/>
        </p:nvSpPr>
        <p:spPr>
          <a:xfrm>
            <a:off x="2493929" y="210986"/>
            <a:ext cx="9050867" cy="151553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e-IL" sz="6600" dirty="0">
                <a:latin typeface="Comix No2 CLM" panose="02000603000000000000" pitchFamily="2" charset="-79"/>
                <a:cs typeface="Comix No2 CLM" panose="02000603000000000000" pitchFamily="2" charset="-79"/>
              </a:rPr>
              <a:t>נוגדי חמצון- נעים להכיר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01474" y="1222500"/>
            <a:ext cx="7327360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he-IL" sz="3600" dirty="0">
                <a:latin typeface="Varela Round" panose="00000500000000000000" pitchFamily="2" charset="-79"/>
                <a:cs typeface="Varela Round" panose="00000500000000000000" pitchFamily="2" charset="-79"/>
              </a:rPr>
              <a:t>רדיקלים חופשיים נוצרים </a:t>
            </a:r>
            <a:r>
              <a:rPr lang="he-IL" sz="3600" u="sng" dirty="0">
                <a:latin typeface="Varela Round" panose="00000500000000000000" pitchFamily="2" charset="-79"/>
                <a:cs typeface="Varela Round" panose="00000500000000000000" pitchFamily="2" charset="-79"/>
              </a:rPr>
              <a:t>בגוף</a:t>
            </a:r>
            <a:r>
              <a:rPr lang="he-IL" sz="3600" dirty="0">
                <a:latin typeface="Varela Round" panose="00000500000000000000" pitchFamily="2" charset="-79"/>
                <a:cs typeface="Varela Round" panose="00000500000000000000" pitchFamily="2" charset="-79"/>
              </a:rPr>
              <a:t> באופן טבעי כתוצר לוואי של תהליכי חמצון התוצאה: </a:t>
            </a:r>
            <a:r>
              <a:rPr lang="en-US" sz="3600" dirty="0">
                <a:latin typeface="Varela Round" panose="00000500000000000000" pitchFamily="2" charset="-79"/>
                <a:cs typeface="Varela Round" panose="00000500000000000000" pitchFamily="2" charset="-79"/>
              </a:rPr>
              <a:t> </a:t>
            </a:r>
            <a:endParaRPr lang="he-IL" sz="3600" dirty="0">
              <a:latin typeface="Varela Round" panose="00000500000000000000" pitchFamily="2" charset="-79"/>
              <a:cs typeface="Varela Round" panose="00000500000000000000" pitchFamily="2" charset="-79"/>
            </a:endParaRPr>
          </a:p>
          <a:p>
            <a:pPr algn="r"/>
            <a:r>
              <a:rPr lang="he-IL" sz="2400" dirty="0">
                <a:latin typeface="Varela Round" panose="00000500000000000000" pitchFamily="2" charset="-79"/>
                <a:cs typeface="Varela Round" panose="00000500000000000000" pitchFamily="2" charset="-79"/>
              </a:rPr>
              <a:t>פגיעה בתאים</a:t>
            </a:r>
            <a:endParaRPr lang="en-US" sz="2400" dirty="0">
              <a:latin typeface="Varela Round" panose="00000500000000000000" pitchFamily="2" charset="-79"/>
              <a:cs typeface="Varela Round" panose="00000500000000000000" pitchFamily="2" charset="-79"/>
            </a:endParaRPr>
          </a:p>
          <a:p>
            <a:pPr algn="r"/>
            <a:r>
              <a:rPr lang="he-IL" sz="2400" dirty="0">
                <a:latin typeface="Varela Round" panose="00000500000000000000" pitchFamily="2" charset="-79"/>
                <a:cs typeface="Varela Round" panose="00000500000000000000" pitchFamily="2" charset="-79"/>
              </a:rPr>
              <a:t>האצת תהליכי הזדקנות</a:t>
            </a:r>
          </a:p>
          <a:p>
            <a:pPr algn="r"/>
            <a:r>
              <a:rPr lang="he-IL" sz="2400" dirty="0">
                <a:latin typeface="Varela Round" panose="00000500000000000000" pitchFamily="2" charset="-79"/>
                <a:cs typeface="Varela Round" panose="00000500000000000000" pitchFamily="2" charset="-79"/>
              </a:rPr>
              <a:t>סרטן</a:t>
            </a:r>
          </a:p>
          <a:p>
            <a:pPr algn="r"/>
            <a:r>
              <a:rPr lang="he-IL" sz="2400" dirty="0">
                <a:latin typeface="Varela Round" panose="00000500000000000000" pitchFamily="2" charset="-79"/>
                <a:cs typeface="Varela Round" panose="00000500000000000000" pitchFamily="2" charset="-79"/>
              </a:rPr>
              <a:t>פגיעה בראייה ובזיכרון</a:t>
            </a:r>
          </a:p>
          <a:p>
            <a:pPr algn="r"/>
            <a:r>
              <a:rPr lang="he-IL" sz="2400" dirty="0">
                <a:latin typeface="Varela Round" panose="00000500000000000000" pitchFamily="2" charset="-79"/>
                <a:cs typeface="Varela Round" panose="00000500000000000000" pitchFamily="2" charset="-79"/>
              </a:rPr>
              <a:t>בתפקוד המוח</a:t>
            </a:r>
          </a:p>
          <a:p>
            <a:pPr algn="r"/>
            <a:r>
              <a:rPr lang="he-IL" sz="2400" dirty="0">
                <a:latin typeface="Varela Round" panose="00000500000000000000" pitchFamily="2" charset="-79"/>
                <a:cs typeface="Varela Round" panose="00000500000000000000" pitchFamily="2" charset="-79"/>
              </a:rPr>
              <a:t>מחלות לב וכלי דם</a:t>
            </a:r>
            <a:endParaRPr lang="he-IL" sz="2800" dirty="0">
              <a:latin typeface="Varela Round" panose="00000500000000000000" pitchFamily="2" charset="-79"/>
              <a:cs typeface="Varela Round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38702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1"/>
          <p:cNvSpPr txBox="1">
            <a:spLocks/>
          </p:cNvSpPr>
          <p:nvPr/>
        </p:nvSpPr>
        <p:spPr>
          <a:xfrm>
            <a:off x="2493929" y="210986"/>
            <a:ext cx="9050867" cy="151553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e-IL" sz="6600" dirty="0">
                <a:latin typeface="Comix No2 CLM" panose="02000603000000000000" pitchFamily="2" charset="-79"/>
                <a:cs typeface="Comix No2 CLM" panose="02000603000000000000" pitchFamily="2" charset="-79"/>
              </a:rPr>
              <a:t>נוגדי חמצון- נעים להכיר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222500"/>
            <a:ext cx="11828834" cy="29238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he-IL" sz="2800" dirty="0">
                <a:latin typeface="Varela Round" panose="00000500000000000000" pitchFamily="2" charset="-79"/>
                <a:cs typeface="Varela Round" panose="00000500000000000000" pitchFamily="2" charset="-79"/>
              </a:rPr>
              <a:t>קיימים גם </a:t>
            </a:r>
            <a:r>
              <a:rPr lang="he-IL" sz="2800" u="sng" dirty="0">
                <a:latin typeface="Varela Round" panose="00000500000000000000" pitchFamily="2" charset="-79"/>
                <a:cs typeface="Varela Round" panose="00000500000000000000" pitchFamily="2" charset="-79"/>
              </a:rPr>
              <a:t>בסביבה</a:t>
            </a:r>
            <a:r>
              <a:rPr lang="he-IL" sz="2800" dirty="0">
                <a:latin typeface="Varela Round" panose="00000500000000000000" pitchFamily="2" charset="-79"/>
                <a:cs typeface="Varela Round" panose="00000500000000000000" pitchFamily="2" charset="-79"/>
              </a:rPr>
              <a:t> – אזור מזוהם, עשן, קרינה, פסולת רעילה וחומרים כימים.</a:t>
            </a:r>
          </a:p>
          <a:p>
            <a:pPr algn="r"/>
            <a:endParaRPr lang="en-US" sz="2800" dirty="0">
              <a:latin typeface="Varela Round" panose="00000500000000000000" pitchFamily="2" charset="-79"/>
              <a:cs typeface="Varela Round" panose="00000500000000000000" pitchFamily="2" charset="-79"/>
            </a:endParaRPr>
          </a:p>
          <a:p>
            <a:pPr algn="r"/>
            <a:r>
              <a:rPr lang="he-IL" sz="2800" dirty="0">
                <a:latin typeface="Varela Round" panose="00000500000000000000" pitchFamily="2" charset="-79"/>
                <a:cs typeface="Varela Round" panose="00000500000000000000" pitchFamily="2" charset="-79"/>
              </a:rPr>
              <a:t>נוגדי החמצון </a:t>
            </a:r>
            <a:r>
              <a:rPr lang="he-IL" sz="3600" dirty="0">
                <a:latin typeface="Varela Round" panose="00000500000000000000" pitchFamily="2" charset="-79"/>
                <a:cs typeface="Varela Round" panose="00000500000000000000" pitchFamily="2" charset="-79"/>
              </a:rPr>
              <a:t>מנטרלים</a:t>
            </a:r>
            <a:r>
              <a:rPr lang="he-IL" sz="2800" dirty="0">
                <a:latin typeface="Varela Round" panose="00000500000000000000" pitchFamily="2" charset="-79"/>
                <a:cs typeface="Varela Round" panose="00000500000000000000" pitchFamily="2" charset="-79"/>
              </a:rPr>
              <a:t> את הרדיקלים החופשיים</a:t>
            </a:r>
            <a:endParaRPr lang="en-US" sz="2800" dirty="0">
              <a:latin typeface="Varela Round" panose="00000500000000000000" pitchFamily="2" charset="-79"/>
              <a:cs typeface="Varela Round" panose="00000500000000000000" pitchFamily="2" charset="-79"/>
            </a:endParaRPr>
          </a:p>
          <a:p>
            <a:pPr algn="r"/>
            <a:endParaRPr lang="he-IL" sz="2800" dirty="0">
              <a:latin typeface="Varela Round" panose="00000500000000000000" pitchFamily="2" charset="-79"/>
              <a:cs typeface="Varela Round" panose="00000500000000000000" pitchFamily="2" charset="-79"/>
            </a:endParaRPr>
          </a:p>
          <a:p>
            <a:pPr algn="r"/>
            <a:r>
              <a:rPr lang="he-IL" sz="2800" dirty="0">
                <a:latin typeface="Varela Round" panose="00000500000000000000" pitchFamily="2" charset="-79"/>
                <a:cs typeface="Varela Round" panose="00000500000000000000" pitchFamily="2" charset="-79"/>
              </a:rPr>
              <a:t>התוצאה –הפחתת מתקפת החמצון </a:t>
            </a:r>
          </a:p>
          <a:p>
            <a:pPr algn="r"/>
            <a:r>
              <a:rPr lang="he-IL" sz="3600" dirty="0">
                <a:latin typeface="Varela Round" panose="00000500000000000000" pitchFamily="2" charset="-79"/>
                <a:cs typeface="Varela Round" panose="00000500000000000000" pitchFamily="2" charset="-79"/>
              </a:rPr>
              <a:t>חיזוק יכולת ההגנה</a:t>
            </a:r>
            <a:r>
              <a:rPr lang="he-IL" sz="2800" dirty="0">
                <a:latin typeface="Varela Round" panose="00000500000000000000" pitchFamily="2" charset="-79"/>
                <a:cs typeface="Varela Round" panose="00000500000000000000" pitchFamily="2" charset="-79"/>
              </a:rPr>
              <a:t> של הגוף</a:t>
            </a:r>
          </a:p>
        </p:txBody>
      </p:sp>
    </p:spTree>
    <p:extLst>
      <p:ext uri="{BB962C8B-B14F-4D97-AF65-F5344CB8AC3E}">
        <p14:creationId xmlns:p14="http://schemas.microsoft.com/office/powerpoint/2010/main" val="4183059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CF0AE3E5-E61B-436E-8DE1-EBA5CC91075A}"/>
              </a:ext>
            </a:extLst>
          </p:cNvPr>
          <p:cNvSpPr txBox="1"/>
          <p:nvPr/>
        </p:nvSpPr>
        <p:spPr>
          <a:xfrm>
            <a:off x="2487104" y="220799"/>
            <a:ext cx="415862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e-IL" sz="4800" dirty="0">
                <a:latin typeface="Comix No2 CLM" panose="02000603000000000000" pitchFamily="2" charset="-79"/>
                <a:cs typeface="Comix No2 CLM" panose="02000603000000000000" pitchFamily="2" charset="-79"/>
              </a:rPr>
              <a:t>קרוטנואידים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D36821-FC52-41EC-B780-952159BB6F7B}"/>
              </a:ext>
            </a:extLst>
          </p:cNvPr>
          <p:cNvSpPr txBox="1"/>
          <p:nvPr/>
        </p:nvSpPr>
        <p:spPr>
          <a:xfrm>
            <a:off x="0" y="1659896"/>
            <a:ext cx="6991350" cy="323165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he-IL" sz="2400" dirty="0"/>
              <a:t>יעילות הגזר נחקרה למעלה מ-200 מחקרים בבני אדם</a:t>
            </a:r>
          </a:p>
          <a:p>
            <a:pPr algn="r"/>
            <a:r>
              <a:rPr lang="he-IL" sz="2400" dirty="0"/>
              <a:t>הפיגמנטים העיקריים ממשפחת הקרוטנואידים:</a:t>
            </a:r>
          </a:p>
          <a:p>
            <a:pPr algn="r"/>
            <a:endParaRPr lang="he-IL" sz="2400" dirty="0"/>
          </a:p>
          <a:p>
            <a:pPr algn="r"/>
            <a:r>
              <a:rPr lang="he-IL" sz="2400" dirty="0"/>
              <a:t>         אלפא קרוטן- תורם להפחתת הסיכון לסרטן </a:t>
            </a:r>
          </a:p>
          <a:p>
            <a:pPr algn="r"/>
            <a:endParaRPr lang="he-IL" sz="2400" dirty="0"/>
          </a:p>
          <a:p>
            <a:pPr algn="r"/>
            <a:r>
              <a:rPr lang="he-IL" sz="2400" dirty="0"/>
              <a:t>        </a:t>
            </a:r>
            <a:r>
              <a:rPr lang="he-IL" sz="3600" dirty="0"/>
              <a:t>בטא קרוטן </a:t>
            </a:r>
            <a:r>
              <a:rPr lang="he-IL" sz="2400" dirty="0"/>
              <a:t>– חיוני לראיית לילה, לשמירה על</a:t>
            </a:r>
          </a:p>
          <a:p>
            <a:pPr algn="r"/>
            <a:r>
              <a:rPr lang="he-IL" sz="2400" dirty="0"/>
              <a:t>        תפקוד מערכת חיסון, בריאות העור</a:t>
            </a:r>
          </a:p>
          <a:p>
            <a:r>
              <a:rPr lang="en-US" altLang="ko-KR" sz="2400" dirty="0">
                <a:solidFill>
                  <a:prstClr val="black">
                    <a:lumMod val="85000"/>
                    <a:lumOff val="15000"/>
                  </a:prstClr>
                </a:solidFill>
                <a:cs typeface="Arial" pitchFamily="34" charset="0"/>
              </a:rPr>
              <a:t>.</a:t>
            </a:r>
            <a:endParaRPr lang="ko-KR" altLang="en-US" sz="2400" dirty="0">
              <a:solidFill>
                <a:prstClr val="black">
                  <a:lumMod val="85000"/>
                  <a:lumOff val="15000"/>
                </a:prstClr>
              </a:solidFill>
              <a:cs typeface="Arial" pitchFamily="34" charset="0"/>
            </a:endParaRPr>
          </a:p>
        </p:txBody>
      </p:sp>
      <p:grpSp>
        <p:nvGrpSpPr>
          <p:cNvPr id="37" name="그룹 39">
            <a:extLst>
              <a:ext uri="{FF2B5EF4-FFF2-40B4-BE49-F238E27FC236}">
                <a16:creationId xmlns:a16="http://schemas.microsoft.com/office/drawing/2014/main" id="{12BEAB5B-5E1C-42B2-BDEC-242E5F7EF0D7}"/>
              </a:ext>
            </a:extLst>
          </p:cNvPr>
          <p:cNvGrpSpPr/>
          <p:nvPr/>
        </p:nvGrpSpPr>
        <p:grpSpPr>
          <a:xfrm>
            <a:off x="6337462" y="2793887"/>
            <a:ext cx="395415" cy="451112"/>
            <a:chOff x="3434152" y="428041"/>
            <a:chExt cx="4718078" cy="5382655"/>
          </a:xfrm>
          <a:solidFill>
            <a:schemeClr val="accent1"/>
          </a:solidFill>
        </p:grpSpPr>
        <p:sp>
          <p:nvSpPr>
            <p:cNvPr id="38" name="자유형: 도형 40">
              <a:extLst>
                <a:ext uri="{FF2B5EF4-FFF2-40B4-BE49-F238E27FC236}">
                  <a16:creationId xmlns:a16="http://schemas.microsoft.com/office/drawing/2014/main" id="{C69248BA-B547-498D-8083-5A34F12186C0}"/>
                </a:ext>
              </a:extLst>
            </p:cNvPr>
            <p:cNvSpPr/>
            <p:nvPr/>
          </p:nvSpPr>
          <p:spPr>
            <a:xfrm>
              <a:off x="3434152" y="3168165"/>
              <a:ext cx="2828668" cy="2642531"/>
            </a:xfrm>
            <a:custGeom>
              <a:avLst/>
              <a:gdLst>
                <a:gd name="connsiteX0" fmla="*/ 712436 w 2824318"/>
                <a:gd name="connsiteY0" fmla="*/ 0 h 2637716"/>
                <a:gd name="connsiteX1" fmla="*/ 713966 w 2824318"/>
                <a:gd name="connsiteY1" fmla="*/ 10020 h 2637716"/>
                <a:gd name="connsiteX2" fmla="*/ 1669770 w 2824318"/>
                <a:gd name="connsiteY2" fmla="*/ 789023 h 2637716"/>
                <a:gd name="connsiteX3" fmla="*/ 2478775 w 2824318"/>
                <a:gd name="connsiteY3" fmla="*/ 358879 h 2637716"/>
                <a:gd name="connsiteX4" fmla="*/ 2499521 w 2824318"/>
                <a:gd name="connsiteY4" fmla="*/ 324730 h 2637716"/>
                <a:gd name="connsiteX5" fmla="*/ 2501850 w 2824318"/>
                <a:gd name="connsiteY5" fmla="*/ 327293 h 2637716"/>
                <a:gd name="connsiteX6" fmla="*/ 2824318 w 2824318"/>
                <a:gd name="connsiteY6" fmla="*/ 1225557 h 2637716"/>
                <a:gd name="connsiteX7" fmla="*/ 1412159 w 2824318"/>
                <a:gd name="connsiteY7" fmla="*/ 2637716 h 2637716"/>
                <a:gd name="connsiteX8" fmla="*/ 0 w 2824318"/>
                <a:gd name="connsiteY8" fmla="*/ 1225557 h 2637716"/>
                <a:gd name="connsiteX9" fmla="*/ 622608 w 2824318"/>
                <a:gd name="connsiteY9" fmla="*/ 54573 h 2637716"/>
                <a:gd name="connsiteX0" fmla="*/ 622608 w 2824318"/>
                <a:gd name="connsiteY0" fmla="*/ 44553 h 2627696"/>
                <a:gd name="connsiteX1" fmla="*/ 713966 w 2824318"/>
                <a:gd name="connsiteY1" fmla="*/ 0 h 2627696"/>
                <a:gd name="connsiteX2" fmla="*/ 1669770 w 2824318"/>
                <a:gd name="connsiteY2" fmla="*/ 779003 h 2627696"/>
                <a:gd name="connsiteX3" fmla="*/ 2478775 w 2824318"/>
                <a:gd name="connsiteY3" fmla="*/ 348859 h 2627696"/>
                <a:gd name="connsiteX4" fmla="*/ 2499521 w 2824318"/>
                <a:gd name="connsiteY4" fmla="*/ 314710 h 2627696"/>
                <a:gd name="connsiteX5" fmla="*/ 2501850 w 2824318"/>
                <a:gd name="connsiteY5" fmla="*/ 317273 h 2627696"/>
                <a:gd name="connsiteX6" fmla="*/ 2824318 w 2824318"/>
                <a:gd name="connsiteY6" fmla="*/ 1215537 h 2627696"/>
                <a:gd name="connsiteX7" fmla="*/ 1412159 w 2824318"/>
                <a:gd name="connsiteY7" fmla="*/ 2627696 h 2627696"/>
                <a:gd name="connsiteX8" fmla="*/ 0 w 2824318"/>
                <a:gd name="connsiteY8" fmla="*/ 1215537 h 2627696"/>
                <a:gd name="connsiteX9" fmla="*/ 622608 w 2824318"/>
                <a:gd name="connsiteY9" fmla="*/ 44553 h 2627696"/>
                <a:gd name="connsiteX0" fmla="*/ 622608 w 2824318"/>
                <a:gd name="connsiteY0" fmla="*/ 0 h 2583143"/>
                <a:gd name="connsiteX1" fmla="*/ 1669770 w 2824318"/>
                <a:gd name="connsiteY1" fmla="*/ 734450 h 2583143"/>
                <a:gd name="connsiteX2" fmla="*/ 2478775 w 2824318"/>
                <a:gd name="connsiteY2" fmla="*/ 304306 h 2583143"/>
                <a:gd name="connsiteX3" fmla="*/ 2499521 w 2824318"/>
                <a:gd name="connsiteY3" fmla="*/ 270157 h 2583143"/>
                <a:gd name="connsiteX4" fmla="*/ 2501850 w 2824318"/>
                <a:gd name="connsiteY4" fmla="*/ 272720 h 2583143"/>
                <a:gd name="connsiteX5" fmla="*/ 2824318 w 2824318"/>
                <a:gd name="connsiteY5" fmla="*/ 1170984 h 2583143"/>
                <a:gd name="connsiteX6" fmla="*/ 1412159 w 2824318"/>
                <a:gd name="connsiteY6" fmla="*/ 2583143 h 2583143"/>
                <a:gd name="connsiteX7" fmla="*/ 0 w 2824318"/>
                <a:gd name="connsiteY7" fmla="*/ 1170984 h 2583143"/>
                <a:gd name="connsiteX8" fmla="*/ 622608 w 2824318"/>
                <a:gd name="connsiteY8" fmla="*/ 0 h 2583143"/>
                <a:gd name="connsiteX0" fmla="*/ 622608 w 2824318"/>
                <a:gd name="connsiteY0" fmla="*/ 0 h 2583143"/>
                <a:gd name="connsiteX1" fmla="*/ 1669770 w 2824318"/>
                <a:gd name="connsiteY1" fmla="*/ 734450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0 h 2583143"/>
                <a:gd name="connsiteX1" fmla="*/ 1611404 w 2824318"/>
                <a:gd name="connsiteY1" fmla="*/ 209157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0 h 2583143"/>
                <a:gd name="connsiteX1" fmla="*/ 1611404 w 2824318"/>
                <a:gd name="connsiteY1" fmla="*/ 209157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62490 h 2645633"/>
                <a:gd name="connsiteX1" fmla="*/ 1611404 w 2824318"/>
                <a:gd name="connsiteY1" fmla="*/ 271647 h 2645633"/>
                <a:gd name="connsiteX2" fmla="*/ 2499521 w 2824318"/>
                <a:gd name="connsiteY2" fmla="*/ 332647 h 2645633"/>
                <a:gd name="connsiteX3" fmla="*/ 2501850 w 2824318"/>
                <a:gd name="connsiteY3" fmla="*/ 335210 h 2645633"/>
                <a:gd name="connsiteX4" fmla="*/ 2824318 w 2824318"/>
                <a:gd name="connsiteY4" fmla="*/ 1233474 h 2645633"/>
                <a:gd name="connsiteX5" fmla="*/ 1412159 w 2824318"/>
                <a:gd name="connsiteY5" fmla="*/ 2645633 h 2645633"/>
                <a:gd name="connsiteX6" fmla="*/ 0 w 2824318"/>
                <a:gd name="connsiteY6" fmla="*/ 1233474 h 2645633"/>
                <a:gd name="connsiteX7" fmla="*/ 622608 w 2824318"/>
                <a:gd name="connsiteY7" fmla="*/ 62490 h 2645633"/>
                <a:gd name="connsiteX0" fmla="*/ 622608 w 2824318"/>
                <a:gd name="connsiteY0" fmla="*/ 44328 h 2627471"/>
                <a:gd name="connsiteX1" fmla="*/ 1611404 w 2824318"/>
                <a:gd name="connsiteY1" fmla="*/ 253485 h 2627471"/>
                <a:gd name="connsiteX2" fmla="*/ 2499521 w 2824318"/>
                <a:gd name="connsiteY2" fmla="*/ 314485 h 2627471"/>
                <a:gd name="connsiteX3" fmla="*/ 2501850 w 2824318"/>
                <a:gd name="connsiteY3" fmla="*/ 317048 h 2627471"/>
                <a:gd name="connsiteX4" fmla="*/ 2824318 w 2824318"/>
                <a:gd name="connsiteY4" fmla="*/ 1215312 h 2627471"/>
                <a:gd name="connsiteX5" fmla="*/ 1412159 w 2824318"/>
                <a:gd name="connsiteY5" fmla="*/ 2627471 h 2627471"/>
                <a:gd name="connsiteX6" fmla="*/ 0 w 2824318"/>
                <a:gd name="connsiteY6" fmla="*/ 1215312 h 2627471"/>
                <a:gd name="connsiteX7" fmla="*/ 622608 w 2824318"/>
                <a:gd name="connsiteY7" fmla="*/ 44328 h 2627471"/>
                <a:gd name="connsiteX0" fmla="*/ 622608 w 2889940"/>
                <a:gd name="connsiteY0" fmla="*/ 44328 h 2627471"/>
                <a:gd name="connsiteX1" fmla="*/ 1611404 w 2889940"/>
                <a:gd name="connsiteY1" fmla="*/ 253485 h 2627471"/>
                <a:gd name="connsiteX2" fmla="*/ 2499521 w 2889940"/>
                <a:gd name="connsiteY2" fmla="*/ 314485 h 2627471"/>
                <a:gd name="connsiteX3" fmla="*/ 2550488 w 2889940"/>
                <a:gd name="connsiteY3" fmla="*/ 394869 h 2627471"/>
                <a:gd name="connsiteX4" fmla="*/ 2824318 w 2889940"/>
                <a:gd name="connsiteY4" fmla="*/ 1215312 h 2627471"/>
                <a:gd name="connsiteX5" fmla="*/ 1412159 w 2889940"/>
                <a:gd name="connsiteY5" fmla="*/ 2627471 h 2627471"/>
                <a:gd name="connsiteX6" fmla="*/ 0 w 2889940"/>
                <a:gd name="connsiteY6" fmla="*/ 1215312 h 2627471"/>
                <a:gd name="connsiteX7" fmla="*/ 622608 w 2889940"/>
                <a:gd name="connsiteY7" fmla="*/ 44328 h 2627471"/>
                <a:gd name="connsiteX0" fmla="*/ 622608 w 2890034"/>
                <a:gd name="connsiteY0" fmla="*/ 45414 h 2628557"/>
                <a:gd name="connsiteX1" fmla="*/ 1611404 w 2890034"/>
                <a:gd name="connsiteY1" fmla="*/ 254571 h 2628557"/>
                <a:gd name="connsiteX2" fmla="*/ 2550488 w 2890034"/>
                <a:gd name="connsiteY2" fmla="*/ 395955 h 2628557"/>
                <a:gd name="connsiteX3" fmla="*/ 2824318 w 2890034"/>
                <a:gd name="connsiteY3" fmla="*/ 1216398 h 2628557"/>
                <a:gd name="connsiteX4" fmla="*/ 1412159 w 2890034"/>
                <a:gd name="connsiteY4" fmla="*/ 2628557 h 2628557"/>
                <a:gd name="connsiteX5" fmla="*/ 0 w 2890034"/>
                <a:gd name="connsiteY5" fmla="*/ 1216398 h 2628557"/>
                <a:gd name="connsiteX6" fmla="*/ 622608 w 2890034"/>
                <a:gd name="connsiteY6" fmla="*/ 45414 h 2628557"/>
                <a:gd name="connsiteX0" fmla="*/ 622608 w 2825835"/>
                <a:gd name="connsiteY0" fmla="*/ 45414 h 2628557"/>
                <a:gd name="connsiteX1" fmla="*/ 1611404 w 2825835"/>
                <a:gd name="connsiteY1" fmla="*/ 254571 h 2628557"/>
                <a:gd name="connsiteX2" fmla="*/ 2550488 w 2825835"/>
                <a:gd name="connsiteY2" fmla="*/ 395955 h 2628557"/>
                <a:gd name="connsiteX3" fmla="*/ 2824318 w 2825835"/>
                <a:gd name="connsiteY3" fmla="*/ 1216398 h 2628557"/>
                <a:gd name="connsiteX4" fmla="*/ 1412159 w 2825835"/>
                <a:gd name="connsiteY4" fmla="*/ 2628557 h 2628557"/>
                <a:gd name="connsiteX5" fmla="*/ 0 w 2825835"/>
                <a:gd name="connsiteY5" fmla="*/ 1216398 h 2628557"/>
                <a:gd name="connsiteX6" fmla="*/ 622608 w 2825835"/>
                <a:gd name="connsiteY6" fmla="*/ 45414 h 2628557"/>
                <a:gd name="connsiteX0" fmla="*/ 622608 w 2831364"/>
                <a:gd name="connsiteY0" fmla="*/ 45414 h 2628557"/>
                <a:gd name="connsiteX1" fmla="*/ 1611404 w 2831364"/>
                <a:gd name="connsiteY1" fmla="*/ 254571 h 2628557"/>
                <a:gd name="connsiteX2" fmla="*/ 2550488 w 2831364"/>
                <a:gd name="connsiteY2" fmla="*/ 395955 h 2628557"/>
                <a:gd name="connsiteX3" fmla="*/ 2824318 w 2831364"/>
                <a:gd name="connsiteY3" fmla="*/ 1216398 h 2628557"/>
                <a:gd name="connsiteX4" fmla="*/ 1412159 w 2831364"/>
                <a:gd name="connsiteY4" fmla="*/ 2628557 h 2628557"/>
                <a:gd name="connsiteX5" fmla="*/ 0 w 2831364"/>
                <a:gd name="connsiteY5" fmla="*/ 1216398 h 2628557"/>
                <a:gd name="connsiteX6" fmla="*/ 622608 w 2831364"/>
                <a:gd name="connsiteY6" fmla="*/ 45414 h 2628557"/>
                <a:gd name="connsiteX0" fmla="*/ 622608 w 2828668"/>
                <a:gd name="connsiteY0" fmla="*/ 45414 h 2628557"/>
                <a:gd name="connsiteX1" fmla="*/ 1611404 w 2828668"/>
                <a:gd name="connsiteY1" fmla="*/ 254571 h 2628557"/>
                <a:gd name="connsiteX2" fmla="*/ 2550488 w 2828668"/>
                <a:gd name="connsiteY2" fmla="*/ 395955 h 2628557"/>
                <a:gd name="connsiteX3" fmla="*/ 2824318 w 2828668"/>
                <a:gd name="connsiteY3" fmla="*/ 1216398 h 2628557"/>
                <a:gd name="connsiteX4" fmla="*/ 1412159 w 2828668"/>
                <a:gd name="connsiteY4" fmla="*/ 2628557 h 2628557"/>
                <a:gd name="connsiteX5" fmla="*/ 0 w 2828668"/>
                <a:gd name="connsiteY5" fmla="*/ 1216398 h 2628557"/>
                <a:gd name="connsiteX6" fmla="*/ 622608 w 2828668"/>
                <a:gd name="connsiteY6" fmla="*/ 45414 h 2628557"/>
                <a:gd name="connsiteX0" fmla="*/ 622608 w 2828668"/>
                <a:gd name="connsiteY0" fmla="*/ 45414 h 2628557"/>
                <a:gd name="connsiteX1" fmla="*/ 1611404 w 2828668"/>
                <a:gd name="connsiteY1" fmla="*/ 254571 h 2628557"/>
                <a:gd name="connsiteX2" fmla="*/ 2550488 w 2828668"/>
                <a:gd name="connsiteY2" fmla="*/ 395955 h 2628557"/>
                <a:gd name="connsiteX3" fmla="*/ 2824318 w 2828668"/>
                <a:gd name="connsiteY3" fmla="*/ 1216398 h 2628557"/>
                <a:gd name="connsiteX4" fmla="*/ 1412159 w 2828668"/>
                <a:gd name="connsiteY4" fmla="*/ 2628557 h 2628557"/>
                <a:gd name="connsiteX5" fmla="*/ 0 w 2828668"/>
                <a:gd name="connsiteY5" fmla="*/ 1216398 h 2628557"/>
                <a:gd name="connsiteX6" fmla="*/ 622608 w 2828668"/>
                <a:gd name="connsiteY6" fmla="*/ 45414 h 2628557"/>
                <a:gd name="connsiteX0" fmla="*/ 622608 w 2828668"/>
                <a:gd name="connsiteY0" fmla="*/ 40000 h 2623143"/>
                <a:gd name="connsiteX1" fmla="*/ 1611404 w 2828668"/>
                <a:gd name="connsiteY1" fmla="*/ 307523 h 2623143"/>
                <a:gd name="connsiteX2" fmla="*/ 2550488 w 2828668"/>
                <a:gd name="connsiteY2" fmla="*/ 390541 h 2623143"/>
                <a:gd name="connsiteX3" fmla="*/ 2824318 w 2828668"/>
                <a:gd name="connsiteY3" fmla="*/ 1210984 h 2623143"/>
                <a:gd name="connsiteX4" fmla="*/ 1412159 w 2828668"/>
                <a:gd name="connsiteY4" fmla="*/ 2623143 h 2623143"/>
                <a:gd name="connsiteX5" fmla="*/ 0 w 2828668"/>
                <a:gd name="connsiteY5" fmla="*/ 1210984 h 2623143"/>
                <a:gd name="connsiteX6" fmla="*/ 622608 w 2828668"/>
                <a:gd name="connsiteY6" fmla="*/ 40000 h 2623143"/>
                <a:gd name="connsiteX0" fmla="*/ 622608 w 2828668"/>
                <a:gd name="connsiteY0" fmla="*/ 41537 h 2624680"/>
                <a:gd name="connsiteX1" fmla="*/ 1611404 w 2828668"/>
                <a:gd name="connsiteY1" fmla="*/ 309060 h 2624680"/>
                <a:gd name="connsiteX2" fmla="*/ 2550488 w 2828668"/>
                <a:gd name="connsiteY2" fmla="*/ 392078 h 2624680"/>
                <a:gd name="connsiteX3" fmla="*/ 2824318 w 2828668"/>
                <a:gd name="connsiteY3" fmla="*/ 1212521 h 2624680"/>
                <a:gd name="connsiteX4" fmla="*/ 1412159 w 2828668"/>
                <a:gd name="connsiteY4" fmla="*/ 2624680 h 2624680"/>
                <a:gd name="connsiteX5" fmla="*/ 0 w 2828668"/>
                <a:gd name="connsiteY5" fmla="*/ 1212521 h 2624680"/>
                <a:gd name="connsiteX6" fmla="*/ 622608 w 2828668"/>
                <a:gd name="connsiteY6" fmla="*/ 41537 h 2624680"/>
                <a:gd name="connsiteX0" fmla="*/ 622608 w 2828668"/>
                <a:gd name="connsiteY0" fmla="*/ 41537 h 2624680"/>
                <a:gd name="connsiteX1" fmla="*/ 1611404 w 2828668"/>
                <a:gd name="connsiteY1" fmla="*/ 309060 h 2624680"/>
                <a:gd name="connsiteX2" fmla="*/ 2550488 w 2828668"/>
                <a:gd name="connsiteY2" fmla="*/ 392078 h 2624680"/>
                <a:gd name="connsiteX3" fmla="*/ 2824318 w 2828668"/>
                <a:gd name="connsiteY3" fmla="*/ 1212521 h 2624680"/>
                <a:gd name="connsiteX4" fmla="*/ 1412159 w 2828668"/>
                <a:gd name="connsiteY4" fmla="*/ 2624680 h 2624680"/>
                <a:gd name="connsiteX5" fmla="*/ 0 w 2828668"/>
                <a:gd name="connsiteY5" fmla="*/ 1212521 h 2624680"/>
                <a:gd name="connsiteX6" fmla="*/ 622608 w 2828668"/>
                <a:gd name="connsiteY6" fmla="*/ 41537 h 2624680"/>
                <a:gd name="connsiteX0" fmla="*/ 622608 w 2828668"/>
                <a:gd name="connsiteY0" fmla="*/ 40000 h 2623143"/>
                <a:gd name="connsiteX1" fmla="*/ 1611404 w 2828668"/>
                <a:gd name="connsiteY1" fmla="*/ 307523 h 2623143"/>
                <a:gd name="connsiteX2" fmla="*/ 2550488 w 2828668"/>
                <a:gd name="connsiteY2" fmla="*/ 390541 h 2623143"/>
                <a:gd name="connsiteX3" fmla="*/ 2824318 w 2828668"/>
                <a:gd name="connsiteY3" fmla="*/ 1210984 h 2623143"/>
                <a:gd name="connsiteX4" fmla="*/ 1412159 w 2828668"/>
                <a:gd name="connsiteY4" fmla="*/ 2623143 h 2623143"/>
                <a:gd name="connsiteX5" fmla="*/ 0 w 2828668"/>
                <a:gd name="connsiteY5" fmla="*/ 1210984 h 2623143"/>
                <a:gd name="connsiteX6" fmla="*/ 622608 w 2828668"/>
                <a:gd name="connsiteY6" fmla="*/ 40000 h 2623143"/>
                <a:gd name="connsiteX0" fmla="*/ 700429 w 2828668"/>
                <a:gd name="connsiteY0" fmla="*/ 40684 h 2614100"/>
                <a:gd name="connsiteX1" fmla="*/ 1611404 w 2828668"/>
                <a:gd name="connsiteY1" fmla="*/ 298480 h 2614100"/>
                <a:gd name="connsiteX2" fmla="*/ 2550488 w 2828668"/>
                <a:gd name="connsiteY2" fmla="*/ 381498 h 2614100"/>
                <a:gd name="connsiteX3" fmla="*/ 2824318 w 2828668"/>
                <a:gd name="connsiteY3" fmla="*/ 1201941 h 2614100"/>
                <a:gd name="connsiteX4" fmla="*/ 1412159 w 2828668"/>
                <a:gd name="connsiteY4" fmla="*/ 2614100 h 2614100"/>
                <a:gd name="connsiteX5" fmla="*/ 0 w 2828668"/>
                <a:gd name="connsiteY5" fmla="*/ 1201941 h 2614100"/>
                <a:gd name="connsiteX6" fmla="*/ 700429 w 2828668"/>
                <a:gd name="connsiteY6" fmla="*/ 40684 h 2614100"/>
                <a:gd name="connsiteX0" fmla="*/ 700429 w 2828668"/>
                <a:gd name="connsiteY0" fmla="*/ 40684 h 2614100"/>
                <a:gd name="connsiteX1" fmla="*/ 1611404 w 2828668"/>
                <a:gd name="connsiteY1" fmla="*/ 298480 h 2614100"/>
                <a:gd name="connsiteX2" fmla="*/ 2550488 w 2828668"/>
                <a:gd name="connsiteY2" fmla="*/ 381498 h 2614100"/>
                <a:gd name="connsiteX3" fmla="*/ 2824318 w 2828668"/>
                <a:gd name="connsiteY3" fmla="*/ 1201941 h 2614100"/>
                <a:gd name="connsiteX4" fmla="*/ 1412159 w 2828668"/>
                <a:gd name="connsiteY4" fmla="*/ 2614100 h 2614100"/>
                <a:gd name="connsiteX5" fmla="*/ 0 w 2828668"/>
                <a:gd name="connsiteY5" fmla="*/ 1201941 h 2614100"/>
                <a:gd name="connsiteX6" fmla="*/ 700429 w 2828668"/>
                <a:gd name="connsiteY6" fmla="*/ 40684 h 2614100"/>
                <a:gd name="connsiteX0" fmla="*/ 700429 w 2828668"/>
                <a:gd name="connsiteY0" fmla="*/ 58876 h 2632292"/>
                <a:gd name="connsiteX1" fmla="*/ 1611404 w 2828668"/>
                <a:gd name="connsiteY1" fmla="*/ 316672 h 2632292"/>
                <a:gd name="connsiteX2" fmla="*/ 2550488 w 2828668"/>
                <a:gd name="connsiteY2" fmla="*/ 399690 h 2632292"/>
                <a:gd name="connsiteX3" fmla="*/ 2824318 w 2828668"/>
                <a:gd name="connsiteY3" fmla="*/ 1220133 h 2632292"/>
                <a:gd name="connsiteX4" fmla="*/ 1412159 w 2828668"/>
                <a:gd name="connsiteY4" fmla="*/ 2632292 h 2632292"/>
                <a:gd name="connsiteX5" fmla="*/ 0 w 2828668"/>
                <a:gd name="connsiteY5" fmla="*/ 1220133 h 2632292"/>
                <a:gd name="connsiteX6" fmla="*/ 700429 w 2828668"/>
                <a:gd name="connsiteY6" fmla="*/ 58876 h 2632292"/>
                <a:gd name="connsiteX0" fmla="*/ 700429 w 2828668"/>
                <a:gd name="connsiteY0" fmla="*/ 62842 h 2636258"/>
                <a:gd name="connsiteX1" fmla="*/ 1611404 w 2828668"/>
                <a:gd name="connsiteY1" fmla="*/ 320638 h 2636258"/>
                <a:gd name="connsiteX2" fmla="*/ 2550488 w 2828668"/>
                <a:gd name="connsiteY2" fmla="*/ 403656 h 2636258"/>
                <a:gd name="connsiteX3" fmla="*/ 2824318 w 2828668"/>
                <a:gd name="connsiteY3" fmla="*/ 1224099 h 2636258"/>
                <a:gd name="connsiteX4" fmla="*/ 1412159 w 2828668"/>
                <a:gd name="connsiteY4" fmla="*/ 2636258 h 2636258"/>
                <a:gd name="connsiteX5" fmla="*/ 0 w 2828668"/>
                <a:gd name="connsiteY5" fmla="*/ 1224099 h 2636258"/>
                <a:gd name="connsiteX6" fmla="*/ 700429 w 2828668"/>
                <a:gd name="connsiteY6" fmla="*/ 62842 h 2636258"/>
                <a:gd name="connsiteX0" fmla="*/ 700429 w 2828668"/>
                <a:gd name="connsiteY0" fmla="*/ 69115 h 2642531"/>
                <a:gd name="connsiteX1" fmla="*/ 1591949 w 2828668"/>
                <a:gd name="connsiteY1" fmla="*/ 278273 h 2642531"/>
                <a:gd name="connsiteX2" fmla="*/ 2550488 w 2828668"/>
                <a:gd name="connsiteY2" fmla="*/ 409929 h 2642531"/>
                <a:gd name="connsiteX3" fmla="*/ 2824318 w 2828668"/>
                <a:gd name="connsiteY3" fmla="*/ 1230372 h 2642531"/>
                <a:gd name="connsiteX4" fmla="*/ 1412159 w 2828668"/>
                <a:gd name="connsiteY4" fmla="*/ 2642531 h 2642531"/>
                <a:gd name="connsiteX5" fmla="*/ 0 w 2828668"/>
                <a:gd name="connsiteY5" fmla="*/ 1230372 h 2642531"/>
                <a:gd name="connsiteX6" fmla="*/ 700429 w 2828668"/>
                <a:gd name="connsiteY6" fmla="*/ 69115 h 264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28668" h="2642531">
                  <a:moveTo>
                    <a:pt x="700429" y="69115"/>
                  </a:moveTo>
                  <a:cubicBezTo>
                    <a:pt x="1280281" y="-139827"/>
                    <a:pt x="1186329" y="182560"/>
                    <a:pt x="1591949" y="278273"/>
                  </a:cubicBezTo>
                  <a:cubicBezTo>
                    <a:pt x="1997569" y="373986"/>
                    <a:pt x="2085689" y="113438"/>
                    <a:pt x="2550488" y="409929"/>
                  </a:cubicBezTo>
                  <a:cubicBezTo>
                    <a:pt x="2752640" y="570233"/>
                    <a:pt x="2851209" y="775394"/>
                    <a:pt x="2824318" y="1230372"/>
                  </a:cubicBezTo>
                  <a:cubicBezTo>
                    <a:pt x="2775199" y="2061427"/>
                    <a:pt x="2192073" y="2642531"/>
                    <a:pt x="1412159" y="2642531"/>
                  </a:cubicBezTo>
                  <a:cubicBezTo>
                    <a:pt x="632245" y="2642531"/>
                    <a:pt x="0" y="2010286"/>
                    <a:pt x="0" y="1230372"/>
                  </a:cubicBezTo>
                  <a:cubicBezTo>
                    <a:pt x="0" y="742926"/>
                    <a:pt x="217788" y="303435"/>
                    <a:pt x="700429" y="6911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39" name="자유형: 도형 41">
              <a:extLst>
                <a:ext uri="{FF2B5EF4-FFF2-40B4-BE49-F238E27FC236}">
                  <a16:creationId xmlns:a16="http://schemas.microsoft.com/office/drawing/2014/main" id="{2DD3B0B4-7D6B-4B29-99BB-EE194AC9B0D2}"/>
                </a:ext>
              </a:extLst>
            </p:cNvPr>
            <p:cNvSpPr/>
            <p:nvPr/>
          </p:nvSpPr>
          <p:spPr>
            <a:xfrm rot="15300000" flipH="1">
              <a:off x="4697268" y="953004"/>
              <a:ext cx="2262873" cy="2437350"/>
            </a:xfrm>
            <a:custGeom>
              <a:avLst/>
              <a:gdLst>
                <a:gd name="connsiteX0" fmla="*/ 18398 w 2152544"/>
                <a:gd name="connsiteY0" fmla="*/ 2085292 h 2318514"/>
                <a:gd name="connsiteX1" fmla="*/ 346522 w 2152544"/>
                <a:gd name="connsiteY1" fmla="*/ 2116479 h 2318514"/>
                <a:gd name="connsiteX2" fmla="*/ 746650 w 2152544"/>
                <a:gd name="connsiteY2" fmla="*/ 695365 h 2318514"/>
                <a:gd name="connsiteX3" fmla="*/ 2106464 w 2152544"/>
                <a:gd name="connsiteY3" fmla="*/ 160079 h 2318514"/>
                <a:gd name="connsiteX4" fmla="*/ 2152544 w 2152544"/>
                <a:gd name="connsiteY4" fmla="*/ 155773 h 2318514"/>
                <a:gd name="connsiteX5" fmla="*/ 2110805 w 2152544"/>
                <a:gd name="connsiteY5" fmla="*/ 0 h 2318514"/>
                <a:gd name="connsiteX6" fmla="*/ 2000422 w 2152544"/>
                <a:gd name="connsiteY6" fmla="*/ 2084 h 2318514"/>
                <a:gd name="connsiteX7" fmla="*/ 557372 w 2152544"/>
                <a:gd name="connsiteY7" fmla="*/ 530750 h 2318514"/>
                <a:gd name="connsiteX8" fmla="*/ 18398 w 2152544"/>
                <a:gd name="connsiteY8" fmla="*/ 2085292 h 231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544" h="2318514">
                  <a:moveTo>
                    <a:pt x="18398" y="2085292"/>
                  </a:moveTo>
                  <a:cubicBezTo>
                    <a:pt x="132841" y="2454215"/>
                    <a:pt x="372442" y="2323705"/>
                    <a:pt x="346522" y="2116479"/>
                  </a:cubicBezTo>
                  <a:cubicBezTo>
                    <a:pt x="242056" y="1512450"/>
                    <a:pt x="474156" y="950854"/>
                    <a:pt x="746650" y="695365"/>
                  </a:cubicBezTo>
                  <a:cubicBezTo>
                    <a:pt x="985082" y="471813"/>
                    <a:pt x="1665240" y="214502"/>
                    <a:pt x="2106464" y="160079"/>
                  </a:cubicBezTo>
                  <a:lnTo>
                    <a:pt x="2152544" y="155773"/>
                  </a:lnTo>
                  <a:lnTo>
                    <a:pt x="2110805" y="0"/>
                  </a:lnTo>
                  <a:lnTo>
                    <a:pt x="2000422" y="2084"/>
                  </a:lnTo>
                  <a:cubicBezTo>
                    <a:pt x="1446152" y="35321"/>
                    <a:pt x="880854" y="226300"/>
                    <a:pt x="557372" y="530750"/>
                  </a:cubicBezTo>
                  <a:cubicBezTo>
                    <a:pt x="187679" y="878694"/>
                    <a:pt x="-73108" y="1571513"/>
                    <a:pt x="18398" y="208529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0" name="자유형: 도형 42">
              <a:extLst>
                <a:ext uri="{FF2B5EF4-FFF2-40B4-BE49-F238E27FC236}">
                  <a16:creationId xmlns:a16="http://schemas.microsoft.com/office/drawing/2014/main" id="{ECCBF3AA-355E-4A35-8176-6F17AF80241A}"/>
                </a:ext>
              </a:extLst>
            </p:cNvPr>
            <p:cNvSpPr/>
            <p:nvPr/>
          </p:nvSpPr>
          <p:spPr>
            <a:xfrm rot="20281495">
              <a:off x="5538768" y="3059101"/>
              <a:ext cx="2613462" cy="2642532"/>
            </a:xfrm>
            <a:custGeom>
              <a:avLst/>
              <a:gdLst>
                <a:gd name="connsiteX0" fmla="*/ 2177283 w 2613462"/>
                <a:gd name="connsiteY0" fmla="*/ 323073 h 2642532"/>
                <a:gd name="connsiteX1" fmla="*/ 2335282 w 2613462"/>
                <a:gd name="connsiteY1" fmla="*/ 409930 h 2642532"/>
                <a:gd name="connsiteX2" fmla="*/ 2609112 w 2613462"/>
                <a:gd name="connsiteY2" fmla="*/ 1230373 h 2642532"/>
                <a:gd name="connsiteX3" fmla="*/ 1196953 w 2613462"/>
                <a:gd name="connsiteY3" fmla="*/ 2642532 h 2642532"/>
                <a:gd name="connsiteX4" fmla="*/ 25969 w 2613462"/>
                <a:gd name="connsiteY4" fmla="*/ 2019925 h 2642532"/>
                <a:gd name="connsiteX5" fmla="*/ 0 w 2613462"/>
                <a:gd name="connsiteY5" fmla="*/ 1977178 h 2642532"/>
                <a:gd name="connsiteX6" fmla="*/ 52970 w 2613462"/>
                <a:gd name="connsiteY6" fmla="*/ 1957707 h 2642532"/>
                <a:gd name="connsiteX7" fmla="*/ 878304 w 2613462"/>
                <a:gd name="connsiteY7" fmla="*/ 1131700 h 2642532"/>
                <a:gd name="connsiteX8" fmla="*/ 934359 w 2613462"/>
                <a:gd name="connsiteY8" fmla="*/ 219950 h 2642532"/>
                <a:gd name="connsiteX9" fmla="*/ 757798 w 2613462"/>
                <a:gd name="connsiteY9" fmla="*/ 18822 h 2642532"/>
                <a:gd name="connsiteX10" fmla="*/ 738979 w 2613462"/>
                <a:gd name="connsiteY10" fmla="*/ 4034 h 2642532"/>
                <a:gd name="connsiteX11" fmla="*/ 748059 w 2613462"/>
                <a:gd name="connsiteY11" fmla="*/ 2628 h 2642532"/>
                <a:gd name="connsiteX12" fmla="*/ 1376743 w 2613462"/>
                <a:gd name="connsiteY12" fmla="*/ 278274 h 2642532"/>
                <a:gd name="connsiteX13" fmla="*/ 2177283 w 2613462"/>
                <a:gd name="connsiteY13" fmla="*/ 323073 h 2642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13462" h="2642532">
                  <a:moveTo>
                    <a:pt x="2177283" y="323073"/>
                  </a:moveTo>
                  <a:cubicBezTo>
                    <a:pt x="2224968" y="344511"/>
                    <a:pt x="2277182" y="372869"/>
                    <a:pt x="2335282" y="409930"/>
                  </a:cubicBezTo>
                  <a:cubicBezTo>
                    <a:pt x="2537434" y="570234"/>
                    <a:pt x="2636003" y="775395"/>
                    <a:pt x="2609112" y="1230373"/>
                  </a:cubicBezTo>
                  <a:cubicBezTo>
                    <a:pt x="2559993" y="2061428"/>
                    <a:pt x="1976867" y="2642532"/>
                    <a:pt x="1196953" y="2642532"/>
                  </a:cubicBezTo>
                  <a:cubicBezTo>
                    <a:pt x="709507" y="2642532"/>
                    <a:pt x="279744" y="2395561"/>
                    <a:pt x="25969" y="2019925"/>
                  </a:cubicBezTo>
                  <a:lnTo>
                    <a:pt x="0" y="1977178"/>
                  </a:lnTo>
                  <a:lnTo>
                    <a:pt x="52970" y="1957707"/>
                  </a:lnTo>
                  <a:cubicBezTo>
                    <a:pt x="395707" y="1812253"/>
                    <a:pt x="690033" y="1528956"/>
                    <a:pt x="878304" y="1131700"/>
                  </a:cubicBezTo>
                  <a:cubicBezTo>
                    <a:pt x="1084449" y="696728"/>
                    <a:pt x="1068992" y="456841"/>
                    <a:pt x="934359" y="219950"/>
                  </a:cubicBezTo>
                  <a:cubicBezTo>
                    <a:pt x="870975" y="131062"/>
                    <a:pt x="812823" y="66588"/>
                    <a:pt x="757798" y="18822"/>
                  </a:cubicBezTo>
                  <a:lnTo>
                    <a:pt x="738979" y="4034"/>
                  </a:lnTo>
                  <a:lnTo>
                    <a:pt x="748059" y="2628"/>
                  </a:lnTo>
                  <a:cubicBezTo>
                    <a:pt x="1047406" y="-26900"/>
                    <a:pt x="1047177" y="200507"/>
                    <a:pt x="1376743" y="278274"/>
                  </a:cubicBezTo>
                  <a:cubicBezTo>
                    <a:pt x="1731660" y="362023"/>
                    <a:pt x="1843492" y="173009"/>
                    <a:pt x="2177283" y="32307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자유형: 도형 43">
              <a:extLst>
                <a:ext uri="{FF2B5EF4-FFF2-40B4-BE49-F238E27FC236}">
                  <a16:creationId xmlns:a16="http://schemas.microsoft.com/office/drawing/2014/main" id="{58C0A907-0690-41E2-AEA2-84598E8B039A}"/>
                </a:ext>
              </a:extLst>
            </p:cNvPr>
            <p:cNvSpPr/>
            <p:nvPr/>
          </p:nvSpPr>
          <p:spPr>
            <a:xfrm rot="12600000" flipH="1">
              <a:off x="5404406" y="1307417"/>
              <a:ext cx="1728031" cy="1861269"/>
            </a:xfrm>
            <a:custGeom>
              <a:avLst/>
              <a:gdLst>
                <a:gd name="connsiteX0" fmla="*/ 18398 w 2152544"/>
                <a:gd name="connsiteY0" fmla="*/ 2085292 h 2318514"/>
                <a:gd name="connsiteX1" fmla="*/ 346522 w 2152544"/>
                <a:gd name="connsiteY1" fmla="*/ 2116479 h 2318514"/>
                <a:gd name="connsiteX2" fmla="*/ 746650 w 2152544"/>
                <a:gd name="connsiteY2" fmla="*/ 695365 h 2318514"/>
                <a:gd name="connsiteX3" fmla="*/ 2106464 w 2152544"/>
                <a:gd name="connsiteY3" fmla="*/ 160079 h 2318514"/>
                <a:gd name="connsiteX4" fmla="*/ 2152544 w 2152544"/>
                <a:gd name="connsiteY4" fmla="*/ 155773 h 2318514"/>
                <a:gd name="connsiteX5" fmla="*/ 2110805 w 2152544"/>
                <a:gd name="connsiteY5" fmla="*/ 0 h 2318514"/>
                <a:gd name="connsiteX6" fmla="*/ 2000422 w 2152544"/>
                <a:gd name="connsiteY6" fmla="*/ 2084 h 2318514"/>
                <a:gd name="connsiteX7" fmla="*/ 557372 w 2152544"/>
                <a:gd name="connsiteY7" fmla="*/ 530750 h 2318514"/>
                <a:gd name="connsiteX8" fmla="*/ 18398 w 2152544"/>
                <a:gd name="connsiteY8" fmla="*/ 2085292 h 231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544" h="2318514">
                  <a:moveTo>
                    <a:pt x="18398" y="2085292"/>
                  </a:moveTo>
                  <a:cubicBezTo>
                    <a:pt x="132841" y="2454215"/>
                    <a:pt x="372442" y="2323705"/>
                    <a:pt x="346522" y="2116479"/>
                  </a:cubicBezTo>
                  <a:cubicBezTo>
                    <a:pt x="242056" y="1512450"/>
                    <a:pt x="474156" y="950854"/>
                    <a:pt x="746650" y="695365"/>
                  </a:cubicBezTo>
                  <a:cubicBezTo>
                    <a:pt x="985082" y="471813"/>
                    <a:pt x="1665240" y="214502"/>
                    <a:pt x="2106464" y="160079"/>
                  </a:cubicBezTo>
                  <a:lnTo>
                    <a:pt x="2152544" y="155773"/>
                  </a:lnTo>
                  <a:lnTo>
                    <a:pt x="2110805" y="0"/>
                  </a:lnTo>
                  <a:lnTo>
                    <a:pt x="2000422" y="2084"/>
                  </a:lnTo>
                  <a:cubicBezTo>
                    <a:pt x="1446152" y="35321"/>
                    <a:pt x="880854" y="226300"/>
                    <a:pt x="557372" y="530750"/>
                  </a:cubicBezTo>
                  <a:cubicBezTo>
                    <a:pt x="187679" y="878694"/>
                    <a:pt x="-73108" y="1571513"/>
                    <a:pt x="18398" y="208529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2" name="Teardrop 3">
              <a:extLst>
                <a:ext uri="{FF2B5EF4-FFF2-40B4-BE49-F238E27FC236}">
                  <a16:creationId xmlns:a16="http://schemas.microsoft.com/office/drawing/2014/main" id="{C6BE16F1-D370-4E0D-AEDA-4060C016ADC0}"/>
                </a:ext>
              </a:extLst>
            </p:cNvPr>
            <p:cNvSpPr/>
            <p:nvPr/>
          </p:nvSpPr>
          <p:spPr>
            <a:xfrm rot="20810195" flipH="1">
              <a:off x="3922253" y="428041"/>
              <a:ext cx="1852466" cy="1002062"/>
            </a:xfrm>
            <a:custGeom>
              <a:avLst/>
              <a:gdLst/>
              <a:ahLst/>
              <a:cxnLst/>
              <a:rect l="l" t="t" r="r" b="b"/>
              <a:pathLst>
                <a:path w="1490464" h="1490465">
                  <a:moveTo>
                    <a:pt x="745232" y="0"/>
                  </a:moveTo>
                  <a:lnTo>
                    <a:pt x="1490464" y="0"/>
                  </a:lnTo>
                  <a:lnTo>
                    <a:pt x="1490464" y="745232"/>
                  </a:lnTo>
                  <a:lnTo>
                    <a:pt x="1490464" y="745233"/>
                  </a:lnTo>
                  <a:lnTo>
                    <a:pt x="1490464" y="745233"/>
                  </a:lnTo>
                  <a:cubicBezTo>
                    <a:pt x="1490464" y="1156813"/>
                    <a:pt x="1156812" y="1490465"/>
                    <a:pt x="745232" y="1490465"/>
                  </a:cubicBezTo>
                  <a:lnTo>
                    <a:pt x="0" y="1490465"/>
                  </a:lnTo>
                  <a:lnTo>
                    <a:pt x="0" y="745233"/>
                  </a:lnTo>
                  <a:lnTo>
                    <a:pt x="0" y="745233"/>
                  </a:lnTo>
                  <a:cubicBezTo>
                    <a:pt x="0" y="333652"/>
                    <a:pt x="333652" y="0"/>
                    <a:pt x="74523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6" name="그룹 39">
            <a:extLst>
              <a:ext uri="{FF2B5EF4-FFF2-40B4-BE49-F238E27FC236}">
                <a16:creationId xmlns:a16="http://schemas.microsoft.com/office/drawing/2014/main" id="{12BEAB5B-5E1C-42B2-BDEC-242E5F7EF0D7}"/>
              </a:ext>
            </a:extLst>
          </p:cNvPr>
          <p:cNvGrpSpPr/>
          <p:nvPr/>
        </p:nvGrpSpPr>
        <p:grpSpPr>
          <a:xfrm>
            <a:off x="6342384" y="3499558"/>
            <a:ext cx="395415" cy="451112"/>
            <a:chOff x="3434152" y="428041"/>
            <a:chExt cx="4718078" cy="5382655"/>
          </a:xfrm>
          <a:solidFill>
            <a:schemeClr val="accent1"/>
          </a:solidFill>
        </p:grpSpPr>
        <p:sp>
          <p:nvSpPr>
            <p:cNvPr id="43" name="자유형: 도형 40">
              <a:extLst>
                <a:ext uri="{FF2B5EF4-FFF2-40B4-BE49-F238E27FC236}">
                  <a16:creationId xmlns:a16="http://schemas.microsoft.com/office/drawing/2014/main" id="{C69248BA-B547-498D-8083-5A34F12186C0}"/>
                </a:ext>
              </a:extLst>
            </p:cNvPr>
            <p:cNvSpPr/>
            <p:nvPr/>
          </p:nvSpPr>
          <p:spPr>
            <a:xfrm>
              <a:off x="3434152" y="3168165"/>
              <a:ext cx="2828668" cy="2642531"/>
            </a:xfrm>
            <a:custGeom>
              <a:avLst/>
              <a:gdLst>
                <a:gd name="connsiteX0" fmla="*/ 712436 w 2824318"/>
                <a:gd name="connsiteY0" fmla="*/ 0 h 2637716"/>
                <a:gd name="connsiteX1" fmla="*/ 713966 w 2824318"/>
                <a:gd name="connsiteY1" fmla="*/ 10020 h 2637716"/>
                <a:gd name="connsiteX2" fmla="*/ 1669770 w 2824318"/>
                <a:gd name="connsiteY2" fmla="*/ 789023 h 2637716"/>
                <a:gd name="connsiteX3" fmla="*/ 2478775 w 2824318"/>
                <a:gd name="connsiteY3" fmla="*/ 358879 h 2637716"/>
                <a:gd name="connsiteX4" fmla="*/ 2499521 w 2824318"/>
                <a:gd name="connsiteY4" fmla="*/ 324730 h 2637716"/>
                <a:gd name="connsiteX5" fmla="*/ 2501850 w 2824318"/>
                <a:gd name="connsiteY5" fmla="*/ 327293 h 2637716"/>
                <a:gd name="connsiteX6" fmla="*/ 2824318 w 2824318"/>
                <a:gd name="connsiteY6" fmla="*/ 1225557 h 2637716"/>
                <a:gd name="connsiteX7" fmla="*/ 1412159 w 2824318"/>
                <a:gd name="connsiteY7" fmla="*/ 2637716 h 2637716"/>
                <a:gd name="connsiteX8" fmla="*/ 0 w 2824318"/>
                <a:gd name="connsiteY8" fmla="*/ 1225557 h 2637716"/>
                <a:gd name="connsiteX9" fmla="*/ 622608 w 2824318"/>
                <a:gd name="connsiteY9" fmla="*/ 54573 h 2637716"/>
                <a:gd name="connsiteX0" fmla="*/ 622608 w 2824318"/>
                <a:gd name="connsiteY0" fmla="*/ 44553 h 2627696"/>
                <a:gd name="connsiteX1" fmla="*/ 713966 w 2824318"/>
                <a:gd name="connsiteY1" fmla="*/ 0 h 2627696"/>
                <a:gd name="connsiteX2" fmla="*/ 1669770 w 2824318"/>
                <a:gd name="connsiteY2" fmla="*/ 779003 h 2627696"/>
                <a:gd name="connsiteX3" fmla="*/ 2478775 w 2824318"/>
                <a:gd name="connsiteY3" fmla="*/ 348859 h 2627696"/>
                <a:gd name="connsiteX4" fmla="*/ 2499521 w 2824318"/>
                <a:gd name="connsiteY4" fmla="*/ 314710 h 2627696"/>
                <a:gd name="connsiteX5" fmla="*/ 2501850 w 2824318"/>
                <a:gd name="connsiteY5" fmla="*/ 317273 h 2627696"/>
                <a:gd name="connsiteX6" fmla="*/ 2824318 w 2824318"/>
                <a:gd name="connsiteY6" fmla="*/ 1215537 h 2627696"/>
                <a:gd name="connsiteX7" fmla="*/ 1412159 w 2824318"/>
                <a:gd name="connsiteY7" fmla="*/ 2627696 h 2627696"/>
                <a:gd name="connsiteX8" fmla="*/ 0 w 2824318"/>
                <a:gd name="connsiteY8" fmla="*/ 1215537 h 2627696"/>
                <a:gd name="connsiteX9" fmla="*/ 622608 w 2824318"/>
                <a:gd name="connsiteY9" fmla="*/ 44553 h 2627696"/>
                <a:gd name="connsiteX0" fmla="*/ 622608 w 2824318"/>
                <a:gd name="connsiteY0" fmla="*/ 0 h 2583143"/>
                <a:gd name="connsiteX1" fmla="*/ 1669770 w 2824318"/>
                <a:gd name="connsiteY1" fmla="*/ 734450 h 2583143"/>
                <a:gd name="connsiteX2" fmla="*/ 2478775 w 2824318"/>
                <a:gd name="connsiteY2" fmla="*/ 304306 h 2583143"/>
                <a:gd name="connsiteX3" fmla="*/ 2499521 w 2824318"/>
                <a:gd name="connsiteY3" fmla="*/ 270157 h 2583143"/>
                <a:gd name="connsiteX4" fmla="*/ 2501850 w 2824318"/>
                <a:gd name="connsiteY4" fmla="*/ 272720 h 2583143"/>
                <a:gd name="connsiteX5" fmla="*/ 2824318 w 2824318"/>
                <a:gd name="connsiteY5" fmla="*/ 1170984 h 2583143"/>
                <a:gd name="connsiteX6" fmla="*/ 1412159 w 2824318"/>
                <a:gd name="connsiteY6" fmla="*/ 2583143 h 2583143"/>
                <a:gd name="connsiteX7" fmla="*/ 0 w 2824318"/>
                <a:gd name="connsiteY7" fmla="*/ 1170984 h 2583143"/>
                <a:gd name="connsiteX8" fmla="*/ 622608 w 2824318"/>
                <a:gd name="connsiteY8" fmla="*/ 0 h 2583143"/>
                <a:gd name="connsiteX0" fmla="*/ 622608 w 2824318"/>
                <a:gd name="connsiteY0" fmla="*/ 0 h 2583143"/>
                <a:gd name="connsiteX1" fmla="*/ 1669770 w 2824318"/>
                <a:gd name="connsiteY1" fmla="*/ 734450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0 h 2583143"/>
                <a:gd name="connsiteX1" fmla="*/ 1611404 w 2824318"/>
                <a:gd name="connsiteY1" fmla="*/ 209157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0 h 2583143"/>
                <a:gd name="connsiteX1" fmla="*/ 1611404 w 2824318"/>
                <a:gd name="connsiteY1" fmla="*/ 209157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62490 h 2645633"/>
                <a:gd name="connsiteX1" fmla="*/ 1611404 w 2824318"/>
                <a:gd name="connsiteY1" fmla="*/ 271647 h 2645633"/>
                <a:gd name="connsiteX2" fmla="*/ 2499521 w 2824318"/>
                <a:gd name="connsiteY2" fmla="*/ 332647 h 2645633"/>
                <a:gd name="connsiteX3" fmla="*/ 2501850 w 2824318"/>
                <a:gd name="connsiteY3" fmla="*/ 335210 h 2645633"/>
                <a:gd name="connsiteX4" fmla="*/ 2824318 w 2824318"/>
                <a:gd name="connsiteY4" fmla="*/ 1233474 h 2645633"/>
                <a:gd name="connsiteX5" fmla="*/ 1412159 w 2824318"/>
                <a:gd name="connsiteY5" fmla="*/ 2645633 h 2645633"/>
                <a:gd name="connsiteX6" fmla="*/ 0 w 2824318"/>
                <a:gd name="connsiteY6" fmla="*/ 1233474 h 2645633"/>
                <a:gd name="connsiteX7" fmla="*/ 622608 w 2824318"/>
                <a:gd name="connsiteY7" fmla="*/ 62490 h 2645633"/>
                <a:gd name="connsiteX0" fmla="*/ 622608 w 2824318"/>
                <a:gd name="connsiteY0" fmla="*/ 44328 h 2627471"/>
                <a:gd name="connsiteX1" fmla="*/ 1611404 w 2824318"/>
                <a:gd name="connsiteY1" fmla="*/ 253485 h 2627471"/>
                <a:gd name="connsiteX2" fmla="*/ 2499521 w 2824318"/>
                <a:gd name="connsiteY2" fmla="*/ 314485 h 2627471"/>
                <a:gd name="connsiteX3" fmla="*/ 2501850 w 2824318"/>
                <a:gd name="connsiteY3" fmla="*/ 317048 h 2627471"/>
                <a:gd name="connsiteX4" fmla="*/ 2824318 w 2824318"/>
                <a:gd name="connsiteY4" fmla="*/ 1215312 h 2627471"/>
                <a:gd name="connsiteX5" fmla="*/ 1412159 w 2824318"/>
                <a:gd name="connsiteY5" fmla="*/ 2627471 h 2627471"/>
                <a:gd name="connsiteX6" fmla="*/ 0 w 2824318"/>
                <a:gd name="connsiteY6" fmla="*/ 1215312 h 2627471"/>
                <a:gd name="connsiteX7" fmla="*/ 622608 w 2824318"/>
                <a:gd name="connsiteY7" fmla="*/ 44328 h 2627471"/>
                <a:gd name="connsiteX0" fmla="*/ 622608 w 2889940"/>
                <a:gd name="connsiteY0" fmla="*/ 44328 h 2627471"/>
                <a:gd name="connsiteX1" fmla="*/ 1611404 w 2889940"/>
                <a:gd name="connsiteY1" fmla="*/ 253485 h 2627471"/>
                <a:gd name="connsiteX2" fmla="*/ 2499521 w 2889940"/>
                <a:gd name="connsiteY2" fmla="*/ 314485 h 2627471"/>
                <a:gd name="connsiteX3" fmla="*/ 2550488 w 2889940"/>
                <a:gd name="connsiteY3" fmla="*/ 394869 h 2627471"/>
                <a:gd name="connsiteX4" fmla="*/ 2824318 w 2889940"/>
                <a:gd name="connsiteY4" fmla="*/ 1215312 h 2627471"/>
                <a:gd name="connsiteX5" fmla="*/ 1412159 w 2889940"/>
                <a:gd name="connsiteY5" fmla="*/ 2627471 h 2627471"/>
                <a:gd name="connsiteX6" fmla="*/ 0 w 2889940"/>
                <a:gd name="connsiteY6" fmla="*/ 1215312 h 2627471"/>
                <a:gd name="connsiteX7" fmla="*/ 622608 w 2889940"/>
                <a:gd name="connsiteY7" fmla="*/ 44328 h 2627471"/>
                <a:gd name="connsiteX0" fmla="*/ 622608 w 2890034"/>
                <a:gd name="connsiteY0" fmla="*/ 45414 h 2628557"/>
                <a:gd name="connsiteX1" fmla="*/ 1611404 w 2890034"/>
                <a:gd name="connsiteY1" fmla="*/ 254571 h 2628557"/>
                <a:gd name="connsiteX2" fmla="*/ 2550488 w 2890034"/>
                <a:gd name="connsiteY2" fmla="*/ 395955 h 2628557"/>
                <a:gd name="connsiteX3" fmla="*/ 2824318 w 2890034"/>
                <a:gd name="connsiteY3" fmla="*/ 1216398 h 2628557"/>
                <a:gd name="connsiteX4" fmla="*/ 1412159 w 2890034"/>
                <a:gd name="connsiteY4" fmla="*/ 2628557 h 2628557"/>
                <a:gd name="connsiteX5" fmla="*/ 0 w 2890034"/>
                <a:gd name="connsiteY5" fmla="*/ 1216398 h 2628557"/>
                <a:gd name="connsiteX6" fmla="*/ 622608 w 2890034"/>
                <a:gd name="connsiteY6" fmla="*/ 45414 h 2628557"/>
                <a:gd name="connsiteX0" fmla="*/ 622608 w 2825835"/>
                <a:gd name="connsiteY0" fmla="*/ 45414 h 2628557"/>
                <a:gd name="connsiteX1" fmla="*/ 1611404 w 2825835"/>
                <a:gd name="connsiteY1" fmla="*/ 254571 h 2628557"/>
                <a:gd name="connsiteX2" fmla="*/ 2550488 w 2825835"/>
                <a:gd name="connsiteY2" fmla="*/ 395955 h 2628557"/>
                <a:gd name="connsiteX3" fmla="*/ 2824318 w 2825835"/>
                <a:gd name="connsiteY3" fmla="*/ 1216398 h 2628557"/>
                <a:gd name="connsiteX4" fmla="*/ 1412159 w 2825835"/>
                <a:gd name="connsiteY4" fmla="*/ 2628557 h 2628557"/>
                <a:gd name="connsiteX5" fmla="*/ 0 w 2825835"/>
                <a:gd name="connsiteY5" fmla="*/ 1216398 h 2628557"/>
                <a:gd name="connsiteX6" fmla="*/ 622608 w 2825835"/>
                <a:gd name="connsiteY6" fmla="*/ 45414 h 2628557"/>
                <a:gd name="connsiteX0" fmla="*/ 622608 w 2831364"/>
                <a:gd name="connsiteY0" fmla="*/ 45414 h 2628557"/>
                <a:gd name="connsiteX1" fmla="*/ 1611404 w 2831364"/>
                <a:gd name="connsiteY1" fmla="*/ 254571 h 2628557"/>
                <a:gd name="connsiteX2" fmla="*/ 2550488 w 2831364"/>
                <a:gd name="connsiteY2" fmla="*/ 395955 h 2628557"/>
                <a:gd name="connsiteX3" fmla="*/ 2824318 w 2831364"/>
                <a:gd name="connsiteY3" fmla="*/ 1216398 h 2628557"/>
                <a:gd name="connsiteX4" fmla="*/ 1412159 w 2831364"/>
                <a:gd name="connsiteY4" fmla="*/ 2628557 h 2628557"/>
                <a:gd name="connsiteX5" fmla="*/ 0 w 2831364"/>
                <a:gd name="connsiteY5" fmla="*/ 1216398 h 2628557"/>
                <a:gd name="connsiteX6" fmla="*/ 622608 w 2831364"/>
                <a:gd name="connsiteY6" fmla="*/ 45414 h 2628557"/>
                <a:gd name="connsiteX0" fmla="*/ 622608 w 2828668"/>
                <a:gd name="connsiteY0" fmla="*/ 45414 h 2628557"/>
                <a:gd name="connsiteX1" fmla="*/ 1611404 w 2828668"/>
                <a:gd name="connsiteY1" fmla="*/ 254571 h 2628557"/>
                <a:gd name="connsiteX2" fmla="*/ 2550488 w 2828668"/>
                <a:gd name="connsiteY2" fmla="*/ 395955 h 2628557"/>
                <a:gd name="connsiteX3" fmla="*/ 2824318 w 2828668"/>
                <a:gd name="connsiteY3" fmla="*/ 1216398 h 2628557"/>
                <a:gd name="connsiteX4" fmla="*/ 1412159 w 2828668"/>
                <a:gd name="connsiteY4" fmla="*/ 2628557 h 2628557"/>
                <a:gd name="connsiteX5" fmla="*/ 0 w 2828668"/>
                <a:gd name="connsiteY5" fmla="*/ 1216398 h 2628557"/>
                <a:gd name="connsiteX6" fmla="*/ 622608 w 2828668"/>
                <a:gd name="connsiteY6" fmla="*/ 45414 h 2628557"/>
                <a:gd name="connsiteX0" fmla="*/ 622608 w 2828668"/>
                <a:gd name="connsiteY0" fmla="*/ 45414 h 2628557"/>
                <a:gd name="connsiteX1" fmla="*/ 1611404 w 2828668"/>
                <a:gd name="connsiteY1" fmla="*/ 254571 h 2628557"/>
                <a:gd name="connsiteX2" fmla="*/ 2550488 w 2828668"/>
                <a:gd name="connsiteY2" fmla="*/ 395955 h 2628557"/>
                <a:gd name="connsiteX3" fmla="*/ 2824318 w 2828668"/>
                <a:gd name="connsiteY3" fmla="*/ 1216398 h 2628557"/>
                <a:gd name="connsiteX4" fmla="*/ 1412159 w 2828668"/>
                <a:gd name="connsiteY4" fmla="*/ 2628557 h 2628557"/>
                <a:gd name="connsiteX5" fmla="*/ 0 w 2828668"/>
                <a:gd name="connsiteY5" fmla="*/ 1216398 h 2628557"/>
                <a:gd name="connsiteX6" fmla="*/ 622608 w 2828668"/>
                <a:gd name="connsiteY6" fmla="*/ 45414 h 2628557"/>
                <a:gd name="connsiteX0" fmla="*/ 622608 w 2828668"/>
                <a:gd name="connsiteY0" fmla="*/ 40000 h 2623143"/>
                <a:gd name="connsiteX1" fmla="*/ 1611404 w 2828668"/>
                <a:gd name="connsiteY1" fmla="*/ 307523 h 2623143"/>
                <a:gd name="connsiteX2" fmla="*/ 2550488 w 2828668"/>
                <a:gd name="connsiteY2" fmla="*/ 390541 h 2623143"/>
                <a:gd name="connsiteX3" fmla="*/ 2824318 w 2828668"/>
                <a:gd name="connsiteY3" fmla="*/ 1210984 h 2623143"/>
                <a:gd name="connsiteX4" fmla="*/ 1412159 w 2828668"/>
                <a:gd name="connsiteY4" fmla="*/ 2623143 h 2623143"/>
                <a:gd name="connsiteX5" fmla="*/ 0 w 2828668"/>
                <a:gd name="connsiteY5" fmla="*/ 1210984 h 2623143"/>
                <a:gd name="connsiteX6" fmla="*/ 622608 w 2828668"/>
                <a:gd name="connsiteY6" fmla="*/ 40000 h 2623143"/>
                <a:gd name="connsiteX0" fmla="*/ 622608 w 2828668"/>
                <a:gd name="connsiteY0" fmla="*/ 41537 h 2624680"/>
                <a:gd name="connsiteX1" fmla="*/ 1611404 w 2828668"/>
                <a:gd name="connsiteY1" fmla="*/ 309060 h 2624680"/>
                <a:gd name="connsiteX2" fmla="*/ 2550488 w 2828668"/>
                <a:gd name="connsiteY2" fmla="*/ 392078 h 2624680"/>
                <a:gd name="connsiteX3" fmla="*/ 2824318 w 2828668"/>
                <a:gd name="connsiteY3" fmla="*/ 1212521 h 2624680"/>
                <a:gd name="connsiteX4" fmla="*/ 1412159 w 2828668"/>
                <a:gd name="connsiteY4" fmla="*/ 2624680 h 2624680"/>
                <a:gd name="connsiteX5" fmla="*/ 0 w 2828668"/>
                <a:gd name="connsiteY5" fmla="*/ 1212521 h 2624680"/>
                <a:gd name="connsiteX6" fmla="*/ 622608 w 2828668"/>
                <a:gd name="connsiteY6" fmla="*/ 41537 h 2624680"/>
                <a:gd name="connsiteX0" fmla="*/ 622608 w 2828668"/>
                <a:gd name="connsiteY0" fmla="*/ 41537 h 2624680"/>
                <a:gd name="connsiteX1" fmla="*/ 1611404 w 2828668"/>
                <a:gd name="connsiteY1" fmla="*/ 309060 h 2624680"/>
                <a:gd name="connsiteX2" fmla="*/ 2550488 w 2828668"/>
                <a:gd name="connsiteY2" fmla="*/ 392078 h 2624680"/>
                <a:gd name="connsiteX3" fmla="*/ 2824318 w 2828668"/>
                <a:gd name="connsiteY3" fmla="*/ 1212521 h 2624680"/>
                <a:gd name="connsiteX4" fmla="*/ 1412159 w 2828668"/>
                <a:gd name="connsiteY4" fmla="*/ 2624680 h 2624680"/>
                <a:gd name="connsiteX5" fmla="*/ 0 w 2828668"/>
                <a:gd name="connsiteY5" fmla="*/ 1212521 h 2624680"/>
                <a:gd name="connsiteX6" fmla="*/ 622608 w 2828668"/>
                <a:gd name="connsiteY6" fmla="*/ 41537 h 2624680"/>
                <a:gd name="connsiteX0" fmla="*/ 622608 w 2828668"/>
                <a:gd name="connsiteY0" fmla="*/ 40000 h 2623143"/>
                <a:gd name="connsiteX1" fmla="*/ 1611404 w 2828668"/>
                <a:gd name="connsiteY1" fmla="*/ 307523 h 2623143"/>
                <a:gd name="connsiteX2" fmla="*/ 2550488 w 2828668"/>
                <a:gd name="connsiteY2" fmla="*/ 390541 h 2623143"/>
                <a:gd name="connsiteX3" fmla="*/ 2824318 w 2828668"/>
                <a:gd name="connsiteY3" fmla="*/ 1210984 h 2623143"/>
                <a:gd name="connsiteX4" fmla="*/ 1412159 w 2828668"/>
                <a:gd name="connsiteY4" fmla="*/ 2623143 h 2623143"/>
                <a:gd name="connsiteX5" fmla="*/ 0 w 2828668"/>
                <a:gd name="connsiteY5" fmla="*/ 1210984 h 2623143"/>
                <a:gd name="connsiteX6" fmla="*/ 622608 w 2828668"/>
                <a:gd name="connsiteY6" fmla="*/ 40000 h 2623143"/>
                <a:gd name="connsiteX0" fmla="*/ 700429 w 2828668"/>
                <a:gd name="connsiteY0" fmla="*/ 40684 h 2614100"/>
                <a:gd name="connsiteX1" fmla="*/ 1611404 w 2828668"/>
                <a:gd name="connsiteY1" fmla="*/ 298480 h 2614100"/>
                <a:gd name="connsiteX2" fmla="*/ 2550488 w 2828668"/>
                <a:gd name="connsiteY2" fmla="*/ 381498 h 2614100"/>
                <a:gd name="connsiteX3" fmla="*/ 2824318 w 2828668"/>
                <a:gd name="connsiteY3" fmla="*/ 1201941 h 2614100"/>
                <a:gd name="connsiteX4" fmla="*/ 1412159 w 2828668"/>
                <a:gd name="connsiteY4" fmla="*/ 2614100 h 2614100"/>
                <a:gd name="connsiteX5" fmla="*/ 0 w 2828668"/>
                <a:gd name="connsiteY5" fmla="*/ 1201941 h 2614100"/>
                <a:gd name="connsiteX6" fmla="*/ 700429 w 2828668"/>
                <a:gd name="connsiteY6" fmla="*/ 40684 h 2614100"/>
                <a:gd name="connsiteX0" fmla="*/ 700429 w 2828668"/>
                <a:gd name="connsiteY0" fmla="*/ 40684 h 2614100"/>
                <a:gd name="connsiteX1" fmla="*/ 1611404 w 2828668"/>
                <a:gd name="connsiteY1" fmla="*/ 298480 h 2614100"/>
                <a:gd name="connsiteX2" fmla="*/ 2550488 w 2828668"/>
                <a:gd name="connsiteY2" fmla="*/ 381498 h 2614100"/>
                <a:gd name="connsiteX3" fmla="*/ 2824318 w 2828668"/>
                <a:gd name="connsiteY3" fmla="*/ 1201941 h 2614100"/>
                <a:gd name="connsiteX4" fmla="*/ 1412159 w 2828668"/>
                <a:gd name="connsiteY4" fmla="*/ 2614100 h 2614100"/>
                <a:gd name="connsiteX5" fmla="*/ 0 w 2828668"/>
                <a:gd name="connsiteY5" fmla="*/ 1201941 h 2614100"/>
                <a:gd name="connsiteX6" fmla="*/ 700429 w 2828668"/>
                <a:gd name="connsiteY6" fmla="*/ 40684 h 2614100"/>
                <a:gd name="connsiteX0" fmla="*/ 700429 w 2828668"/>
                <a:gd name="connsiteY0" fmla="*/ 58876 h 2632292"/>
                <a:gd name="connsiteX1" fmla="*/ 1611404 w 2828668"/>
                <a:gd name="connsiteY1" fmla="*/ 316672 h 2632292"/>
                <a:gd name="connsiteX2" fmla="*/ 2550488 w 2828668"/>
                <a:gd name="connsiteY2" fmla="*/ 399690 h 2632292"/>
                <a:gd name="connsiteX3" fmla="*/ 2824318 w 2828668"/>
                <a:gd name="connsiteY3" fmla="*/ 1220133 h 2632292"/>
                <a:gd name="connsiteX4" fmla="*/ 1412159 w 2828668"/>
                <a:gd name="connsiteY4" fmla="*/ 2632292 h 2632292"/>
                <a:gd name="connsiteX5" fmla="*/ 0 w 2828668"/>
                <a:gd name="connsiteY5" fmla="*/ 1220133 h 2632292"/>
                <a:gd name="connsiteX6" fmla="*/ 700429 w 2828668"/>
                <a:gd name="connsiteY6" fmla="*/ 58876 h 2632292"/>
                <a:gd name="connsiteX0" fmla="*/ 700429 w 2828668"/>
                <a:gd name="connsiteY0" fmla="*/ 62842 h 2636258"/>
                <a:gd name="connsiteX1" fmla="*/ 1611404 w 2828668"/>
                <a:gd name="connsiteY1" fmla="*/ 320638 h 2636258"/>
                <a:gd name="connsiteX2" fmla="*/ 2550488 w 2828668"/>
                <a:gd name="connsiteY2" fmla="*/ 403656 h 2636258"/>
                <a:gd name="connsiteX3" fmla="*/ 2824318 w 2828668"/>
                <a:gd name="connsiteY3" fmla="*/ 1224099 h 2636258"/>
                <a:gd name="connsiteX4" fmla="*/ 1412159 w 2828668"/>
                <a:gd name="connsiteY4" fmla="*/ 2636258 h 2636258"/>
                <a:gd name="connsiteX5" fmla="*/ 0 w 2828668"/>
                <a:gd name="connsiteY5" fmla="*/ 1224099 h 2636258"/>
                <a:gd name="connsiteX6" fmla="*/ 700429 w 2828668"/>
                <a:gd name="connsiteY6" fmla="*/ 62842 h 2636258"/>
                <a:gd name="connsiteX0" fmla="*/ 700429 w 2828668"/>
                <a:gd name="connsiteY0" fmla="*/ 69115 h 2642531"/>
                <a:gd name="connsiteX1" fmla="*/ 1591949 w 2828668"/>
                <a:gd name="connsiteY1" fmla="*/ 278273 h 2642531"/>
                <a:gd name="connsiteX2" fmla="*/ 2550488 w 2828668"/>
                <a:gd name="connsiteY2" fmla="*/ 409929 h 2642531"/>
                <a:gd name="connsiteX3" fmla="*/ 2824318 w 2828668"/>
                <a:gd name="connsiteY3" fmla="*/ 1230372 h 2642531"/>
                <a:gd name="connsiteX4" fmla="*/ 1412159 w 2828668"/>
                <a:gd name="connsiteY4" fmla="*/ 2642531 h 2642531"/>
                <a:gd name="connsiteX5" fmla="*/ 0 w 2828668"/>
                <a:gd name="connsiteY5" fmla="*/ 1230372 h 2642531"/>
                <a:gd name="connsiteX6" fmla="*/ 700429 w 2828668"/>
                <a:gd name="connsiteY6" fmla="*/ 69115 h 264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28668" h="2642531">
                  <a:moveTo>
                    <a:pt x="700429" y="69115"/>
                  </a:moveTo>
                  <a:cubicBezTo>
                    <a:pt x="1280281" y="-139827"/>
                    <a:pt x="1186329" y="182560"/>
                    <a:pt x="1591949" y="278273"/>
                  </a:cubicBezTo>
                  <a:cubicBezTo>
                    <a:pt x="1997569" y="373986"/>
                    <a:pt x="2085689" y="113438"/>
                    <a:pt x="2550488" y="409929"/>
                  </a:cubicBezTo>
                  <a:cubicBezTo>
                    <a:pt x="2752640" y="570233"/>
                    <a:pt x="2851209" y="775394"/>
                    <a:pt x="2824318" y="1230372"/>
                  </a:cubicBezTo>
                  <a:cubicBezTo>
                    <a:pt x="2775199" y="2061427"/>
                    <a:pt x="2192073" y="2642531"/>
                    <a:pt x="1412159" y="2642531"/>
                  </a:cubicBezTo>
                  <a:cubicBezTo>
                    <a:pt x="632245" y="2642531"/>
                    <a:pt x="0" y="2010286"/>
                    <a:pt x="0" y="1230372"/>
                  </a:cubicBezTo>
                  <a:cubicBezTo>
                    <a:pt x="0" y="742926"/>
                    <a:pt x="217788" y="303435"/>
                    <a:pt x="700429" y="6911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4" name="자유형: 도형 41">
              <a:extLst>
                <a:ext uri="{FF2B5EF4-FFF2-40B4-BE49-F238E27FC236}">
                  <a16:creationId xmlns:a16="http://schemas.microsoft.com/office/drawing/2014/main" id="{2DD3B0B4-7D6B-4B29-99BB-EE194AC9B0D2}"/>
                </a:ext>
              </a:extLst>
            </p:cNvPr>
            <p:cNvSpPr/>
            <p:nvPr/>
          </p:nvSpPr>
          <p:spPr>
            <a:xfrm rot="15300000" flipH="1">
              <a:off x="4697268" y="953004"/>
              <a:ext cx="2262873" cy="2437350"/>
            </a:xfrm>
            <a:custGeom>
              <a:avLst/>
              <a:gdLst>
                <a:gd name="connsiteX0" fmla="*/ 18398 w 2152544"/>
                <a:gd name="connsiteY0" fmla="*/ 2085292 h 2318514"/>
                <a:gd name="connsiteX1" fmla="*/ 346522 w 2152544"/>
                <a:gd name="connsiteY1" fmla="*/ 2116479 h 2318514"/>
                <a:gd name="connsiteX2" fmla="*/ 746650 w 2152544"/>
                <a:gd name="connsiteY2" fmla="*/ 695365 h 2318514"/>
                <a:gd name="connsiteX3" fmla="*/ 2106464 w 2152544"/>
                <a:gd name="connsiteY3" fmla="*/ 160079 h 2318514"/>
                <a:gd name="connsiteX4" fmla="*/ 2152544 w 2152544"/>
                <a:gd name="connsiteY4" fmla="*/ 155773 h 2318514"/>
                <a:gd name="connsiteX5" fmla="*/ 2110805 w 2152544"/>
                <a:gd name="connsiteY5" fmla="*/ 0 h 2318514"/>
                <a:gd name="connsiteX6" fmla="*/ 2000422 w 2152544"/>
                <a:gd name="connsiteY6" fmla="*/ 2084 h 2318514"/>
                <a:gd name="connsiteX7" fmla="*/ 557372 w 2152544"/>
                <a:gd name="connsiteY7" fmla="*/ 530750 h 2318514"/>
                <a:gd name="connsiteX8" fmla="*/ 18398 w 2152544"/>
                <a:gd name="connsiteY8" fmla="*/ 2085292 h 231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544" h="2318514">
                  <a:moveTo>
                    <a:pt x="18398" y="2085292"/>
                  </a:moveTo>
                  <a:cubicBezTo>
                    <a:pt x="132841" y="2454215"/>
                    <a:pt x="372442" y="2323705"/>
                    <a:pt x="346522" y="2116479"/>
                  </a:cubicBezTo>
                  <a:cubicBezTo>
                    <a:pt x="242056" y="1512450"/>
                    <a:pt x="474156" y="950854"/>
                    <a:pt x="746650" y="695365"/>
                  </a:cubicBezTo>
                  <a:cubicBezTo>
                    <a:pt x="985082" y="471813"/>
                    <a:pt x="1665240" y="214502"/>
                    <a:pt x="2106464" y="160079"/>
                  </a:cubicBezTo>
                  <a:lnTo>
                    <a:pt x="2152544" y="155773"/>
                  </a:lnTo>
                  <a:lnTo>
                    <a:pt x="2110805" y="0"/>
                  </a:lnTo>
                  <a:lnTo>
                    <a:pt x="2000422" y="2084"/>
                  </a:lnTo>
                  <a:cubicBezTo>
                    <a:pt x="1446152" y="35321"/>
                    <a:pt x="880854" y="226300"/>
                    <a:pt x="557372" y="530750"/>
                  </a:cubicBezTo>
                  <a:cubicBezTo>
                    <a:pt x="187679" y="878694"/>
                    <a:pt x="-73108" y="1571513"/>
                    <a:pt x="18398" y="208529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9" name="자유형: 도형 42">
              <a:extLst>
                <a:ext uri="{FF2B5EF4-FFF2-40B4-BE49-F238E27FC236}">
                  <a16:creationId xmlns:a16="http://schemas.microsoft.com/office/drawing/2014/main" id="{ECCBF3AA-355E-4A35-8176-6F17AF80241A}"/>
                </a:ext>
              </a:extLst>
            </p:cNvPr>
            <p:cNvSpPr/>
            <p:nvPr/>
          </p:nvSpPr>
          <p:spPr>
            <a:xfrm rot="20281495">
              <a:off x="5538768" y="3059101"/>
              <a:ext cx="2613462" cy="2642532"/>
            </a:xfrm>
            <a:custGeom>
              <a:avLst/>
              <a:gdLst>
                <a:gd name="connsiteX0" fmla="*/ 2177283 w 2613462"/>
                <a:gd name="connsiteY0" fmla="*/ 323073 h 2642532"/>
                <a:gd name="connsiteX1" fmla="*/ 2335282 w 2613462"/>
                <a:gd name="connsiteY1" fmla="*/ 409930 h 2642532"/>
                <a:gd name="connsiteX2" fmla="*/ 2609112 w 2613462"/>
                <a:gd name="connsiteY2" fmla="*/ 1230373 h 2642532"/>
                <a:gd name="connsiteX3" fmla="*/ 1196953 w 2613462"/>
                <a:gd name="connsiteY3" fmla="*/ 2642532 h 2642532"/>
                <a:gd name="connsiteX4" fmla="*/ 25969 w 2613462"/>
                <a:gd name="connsiteY4" fmla="*/ 2019925 h 2642532"/>
                <a:gd name="connsiteX5" fmla="*/ 0 w 2613462"/>
                <a:gd name="connsiteY5" fmla="*/ 1977178 h 2642532"/>
                <a:gd name="connsiteX6" fmla="*/ 52970 w 2613462"/>
                <a:gd name="connsiteY6" fmla="*/ 1957707 h 2642532"/>
                <a:gd name="connsiteX7" fmla="*/ 878304 w 2613462"/>
                <a:gd name="connsiteY7" fmla="*/ 1131700 h 2642532"/>
                <a:gd name="connsiteX8" fmla="*/ 934359 w 2613462"/>
                <a:gd name="connsiteY8" fmla="*/ 219950 h 2642532"/>
                <a:gd name="connsiteX9" fmla="*/ 757798 w 2613462"/>
                <a:gd name="connsiteY9" fmla="*/ 18822 h 2642532"/>
                <a:gd name="connsiteX10" fmla="*/ 738979 w 2613462"/>
                <a:gd name="connsiteY10" fmla="*/ 4034 h 2642532"/>
                <a:gd name="connsiteX11" fmla="*/ 748059 w 2613462"/>
                <a:gd name="connsiteY11" fmla="*/ 2628 h 2642532"/>
                <a:gd name="connsiteX12" fmla="*/ 1376743 w 2613462"/>
                <a:gd name="connsiteY12" fmla="*/ 278274 h 2642532"/>
                <a:gd name="connsiteX13" fmla="*/ 2177283 w 2613462"/>
                <a:gd name="connsiteY13" fmla="*/ 323073 h 2642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13462" h="2642532">
                  <a:moveTo>
                    <a:pt x="2177283" y="323073"/>
                  </a:moveTo>
                  <a:cubicBezTo>
                    <a:pt x="2224968" y="344511"/>
                    <a:pt x="2277182" y="372869"/>
                    <a:pt x="2335282" y="409930"/>
                  </a:cubicBezTo>
                  <a:cubicBezTo>
                    <a:pt x="2537434" y="570234"/>
                    <a:pt x="2636003" y="775395"/>
                    <a:pt x="2609112" y="1230373"/>
                  </a:cubicBezTo>
                  <a:cubicBezTo>
                    <a:pt x="2559993" y="2061428"/>
                    <a:pt x="1976867" y="2642532"/>
                    <a:pt x="1196953" y="2642532"/>
                  </a:cubicBezTo>
                  <a:cubicBezTo>
                    <a:pt x="709507" y="2642532"/>
                    <a:pt x="279744" y="2395561"/>
                    <a:pt x="25969" y="2019925"/>
                  </a:cubicBezTo>
                  <a:lnTo>
                    <a:pt x="0" y="1977178"/>
                  </a:lnTo>
                  <a:lnTo>
                    <a:pt x="52970" y="1957707"/>
                  </a:lnTo>
                  <a:cubicBezTo>
                    <a:pt x="395707" y="1812253"/>
                    <a:pt x="690033" y="1528956"/>
                    <a:pt x="878304" y="1131700"/>
                  </a:cubicBezTo>
                  <a:cubicBezTo>
                    <a:pt x="1084449" y="696728"/>
                    <a:pt x="1068992" y="456841"/>
                    <a:pt x="934359" y="219950"/>
                  </a:cubicBezTo>
                  <a:cubicBezTo>
                    <a:pt x="870975" y="131062"/>
                    <a:pt x="812823" y="66588"/>
                    <a:pt x="757798" y="18822"/>
                  </a:cubicBezTo>
                  <a:lnTo>
                    <a:pt x="738979" y="4034"/>
                  </a:lnTo>
                  <a:lnTo>
                    <a:pt x="748059" y="2628"/>
                  </a:lnTo>
                  <a:cubicBezTo>
                    <a:pt x="1047406" y="-26900"/>
                    <a:pt x="1047177" y="200507"/>
                    <a:pt x="1376743" y="278274"/>
                  </a:cubicBezTo>
                  <a:cubicBezTo>
                    <a:pt x="1731660" y="362023"/>
                    <a:pt x="1843492" y="173009"/>
                    <a:pt x="2177283" y="32307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자유형: 도형 43">
              <a:extLst>
                <a:ext uri="{FF2B5EF4-FFF2-40B4-BE49-F238E27FC236}">
                  <a16:creationId xmlns:a16="http://schemas.microsoft.com/office/drawing/2014/main" id="{58C0A907-0690-41E2-AEA2-84598E8B039A}"/>
                </a:ext>
              </a:extLst>
            </p:cNvPr>
            <p:cNvSpPr/>
            <p:nvPr/>
          </p:nvSpPr>
          <p:spPr>
            <a:xfrm rot="12600000" flipH="1">
              <a:off x="5404406" y="1307417"/>
              <a:ext cx="1728031" cy="1861269"/>
            </a:xfrm>
            <a:custGeom>
              <a:avLst/>
              <a:gdLst>
                <a:gd name="connsiteX0" fmla="*/ 18398 w 2152544"/>
                <a:gd name="connsiteY0" fmla="*/ 2085292 h 2318514"/>
                <a:gd name="connsiteX1" fmla="*/ 346522 w 2152544"/>
                <a:gd name="connsiteY1" fmla="*/ 2116479 h 2318514"/>
                <a:gd name="connsiteX2" fmla="*/ 746650 w 2152544"/>
                <a:gd name="connsiteY2" fmla="*/ 695365 h 2318514"/>
                <a:gd name="connsiteX3" fmla="*/ 2106464 w 2152544"/>
                <a:gd name="connsiteY3" fmla="*/ 160079 h 2318514"/>
                <a:gd name="connsiteX4" fmla="*/ 2152544 w 2152544"/>
                <a:gd name="connsiteY4" fmla="*/ 155773 h 2318514"/>
                <a:gd name="connsiteX5" fmla="*/ 2110805 w 2152544"/>
                <a:gd name="connsiteY5" fmla="*/ 0 h 2318514"/>
                <a:gd name="connsiteX6" fmla="*/ 2000422 w 2152544"/>
                <a:gd name="connsiteY6" fmla="*/ 2084 h 2318514"/>
                <a:gd name="connsiteX7" fmla="*/ 557372 w 2152544"/>
                <a:gd name="connsiteY7" fmla="*/ 530750 h 2318514"/>
                <a:gd name="connsiteX8" fmla="*/ 18398 w 2152544"/>
                <a:gd name="connsiteY8" fmla="*/ 2085292 h 231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544" h="2318514">
                  <a:moveTo>
                    <a:pt x="18398" y="2085292"/>
                  </a:moveTo>
                  <a:cubicBezTo>
                    <a:pt x="132841" y="2454215"/>
                    <a:pt x="372442" y="2323705"/>
                    <a:pt x="346522" y="2116479"/>
                  </a:cubicBezTo>
                  <a:cubicBezTo>
                    <a:pt x="242056" y="1512450"/>
                    <a:pt x="474156" y="950854"/>
                    <a:pt x="746650" y="695365"/>
                  </a:cubicBezTo>
                  <a:cubicBezTo>
                    <a:pt x="985082" y="471813"/>
                    <a:pt x="1665240" y="214502"/>
                    <a:pt x="2106464" y="160079"/>
                  </a:cubicBezTo>
                  <a:lnTo>
                    <a:pt x="2152544" y="155773"/>
                  </a:lnTo>
                  <a:lnTo>
                    <a:pt x="2110805" y="0"/>
                  </a:lnTo>
                  <a:lnTo>
                    <a:pt x="2000422" y="2084"/>
                  </a:lnTo>
                  <a:cubicBezTo>
                    <a:pt x="1446152" y="35321"/>
                    <a:pt x="880854" y="226300"/>
                    <a:pt x="557372" y="530750"/>
                  </a:cubicBezTo>
                  <a:cubicBezTo>
                    <a:pt x="187679" y="878694"/>
                    <a:pt x="-73108" y="1571513"/>
                    <a:pt x="18398" y="208529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1" name="Teardrop 3">
              <a:extLst>
                <a:ext uri="{FF2B5EF4-FFF2-40B4-BE49-F238E27FC236}">
                  <a16:creationId xmlns:a16="http://schemas.microsoft.com/office/drawing/2014/main" id="{C6BE16F1-D370-4E0D-AEDA-4060C016ADC0}"/>
                </a:ext>
              </a:extLst>
            </p:cNvPr>
            <p:cNvSpPr/>
            <p:nvPr/>
          </p:nvSpPr>
          <p:spPr>
            <a:xfrm rot="20810195" flipH="1">
              <a:off x="3922253" y="428041"/>
              <a:ext cx="1852466" cy="1002062"/>
            </a:xfrm>
            <a:custGeom>
              <a:avLst/>
              <a:gdLst/>
              <a:ahLst/>
              <a:cxnLst/>
              <a:rect l="l" t="t" r="r" b="b"/>
              <a:pathLst>
                <a:path w="1490464" h="1490465">
                  <a:moveTo>
                    <a:pt x="745232" y="0"/>
                  </a:moveTo>
                  <a:lnTo>
                    <a:pt x="1490464" y="0"/>
                  </a:lnTo>
                  <a:lnTo>
                    <a:pt x="1490464" y="745232"/>
                  </a:lnTo>
                  <a:lnTo>
                    <a:pt x="1490464" y="745233"/>
                  </a:lnTo>
                  <a:lnTo>
                    <a:pt x="1490464" y="745233"/>
                  </a:lnTo>
                  <a:cubicBezTo>
                    <a:pt x="1490464" y="1156813"/>
                    <a:pt x="1156812" y="1490465"/>
                    <a:pt x="745232" y="1490465"/>
                  </a:cubicBezTo>
                  <a:lnTo>
                    <a:pt x="0" y="1490465"/>
                  </a:lnTo>
                  <a:lnTo>
                    <a:pt x="0" y="745233"/>
                  </a:lnTo>
                  <a:lnTo>
                    <a:pt x="0" y="745233"/>
                  </a:lnTo>
                  <a:cubicBezTo>
                    <a:pt x="0" y="333652"/>
                    <a:pt x="333652" y="0"/>
                    <a:pt x="74523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pic>
        <p:nvPicPr>
          <p:cNvPr id="52" name="תמונה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774" y="5439302"/>
            <a:ext cx="4528399" cy="1081104"/>
          </a:xfrm>
          <a:prstGeom prst="rect">
            <a:avLst/>
          </a:prstGeom>
        </p:spPr>
      </p:pic>
      <p:cxnSp>
        <p:nvCxnSpPr>
          <p:cNvPr id="10" name="מחבר חץ ישר 9"/>
          <p:cNvCxnSpPr/>
          <p:nvPr/>
        </p:nvCxnSpPr>
        <p:spPr>
          <a:xfrm>
            <a:off x="4566416" y="4588590"/>
            <a:ext cx="0" cy="850712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9546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CF0AE3E5-E61B-436E-8DE1-EBA5CC91075A}"/>
              </a:ext>
            </a:extLst>
          </p:cNvPr>
          <p:cNvSpPr txBox="1"/>
          <p:nvPr/>
        </p:nvSpPr>
        <p:spPr>
          <a:xfrm>
            <a:off x="2487104" y="220799"/>
            <a:ext cx="415862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e-IL" sz="4800" dirty="0">
                <a:latin typeface="Comix No2 CLM" panose="02000603000000000000" pitchFamily="2" charset="-79"/>
                <a:cs typeface="Comix No2 CLM" panose="02000603000000000000" pitchFamily="2" charset="-79"/>
              </a:rPr>
              <a:t>קרוטנואידים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E76CCF-A506-4D87-A4D0-E2B026AEBDB5}"/>
              </a:ext>
            </a:extLst>
          </p:cNvPr>
          <p:cNvSpPr txBox="1"/>
          <p:nvPr/>
        </p:nvSpPr>
        <p:spPr>
          <a:xfrm>
            <a:off x="-329621" y="1766449"/>
            <a:ext cx="668036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he-IL" sz="2800" dirty="0"/>
          </a:p>
          <a:p>
            <a:pPr algn="r"/>
            <a:r>
              <a:rPr lang="he-IL" sz="2800" u="sng" dirty="0"/>
              <a:t>אלפא קרוטן</a:t>
            </a:r>
            <a:endParaRPr lang="he-IL" sz="2800" dirty="0"/>
          </a:p>
          <a:p>
            <a:r>
              <a:rPr lang="en-US" altLang="ko-KR" sz="2800" dirty="0">
                <a:solidFill>
                  <a:prstClr val="black">
                    <a:lumMod val="85000"/>
                    <a:lumOff val="15000"/>
                  </a:prstClr>
                </a:solidFill>
                <a:cs typeface="Arial" pitchFamily="34" charset="0"/>
              </a:rPr>
              <a:t>.</a:t>
            </a:r>
            <a:endParaRPr lang="ko-KR" altLang="en-US" sz="2800" dirty="0">
              <a:solidFill>
                <a:prstClr val="black">
                  <a:lumMod val="85000"/>
                  <a:lumOff val="15000"/>
                </a:prstClr>
              </a:solidFill>
              <a:cs typeface="Arial" pitchFamily="34" charset="0"/>
            </a:endParaRPr>
          </a:p>
          <a:p>
            <a:r>
              <a:rPr lang="en-US" altLang="ko-KR" sz="2800" dirty="0">
                <a:solidFill>
                  <a:prstClr val="black">
                    <a:lumMod val="85000"/>
                    <a:lumOff val="15000"/>
                  </a:prstClr>
                </a:solidFill>
                <a:cs typeface="Arial" pitchFamily="34" charset="0"/>
              </a:rPr>
              <a:t>. </a:t>
            </a:r>
            <a:endParaRPr lang="ko-KR" altLang="en-US" sz="2800" dirty="0">
              <a:solidFill>
                <a:prstClr val="black">
                  <a:lumMod val="85000"/>
                  <a:lumOff val="15000"/>
                </a:prstClr>
              </a:solidFill>
              <a:cs typeface="Arial" pitchFamily="34" charset="0"/>
            </a:endParaRPr>
          </a:p>
        </p:txBody>
      </p:sp>
      <p:grpSp>
        <p:nvGrpSpPr>
          <p:cNvPr id="37" name="그룹 39">
            <a:extLst>
              <a:ext uri="{FF2B5EF4-FFF2-40B4-BE49-F238E27FC236}">
                <a16:creationId xmlns:a16="http://schemas.microsoft.com/office/drawing/2014/main" id="{12BEAB5B-5E1C-42B2-BDEC-242E5F7EF0D7}"/>
              </a:ext>
            </a:extLst>
          </p:cNvPr>
          <p:cNvGrpSpPr/>
          <p:nvPr/>
        </p:nvGrpSpPr>
        <p:grpSpPr>
          <a:xfrm>
            <a:off x="6579450" y="2199482"/>
            <a:ext cx="395415" cy="451112"/>
            <a:chOff x="3434152" y="428041"/>
            <a:chExt cx="4718078" cy="5382655"/>
          </a:xfrm>
          <a:solidFill>
            <a:schemeClr val="accent2"/>
          </a:solidFill>
        </p:grpSpPr>
        <p:sp>
          <p:nvSpPr>
            <p:cNvPr id="38" name="자유형: 도형 40">
              <a:extLst>
                <a:ext uri="{FF2B5EF4-FFF2-40B4-BE49-F238E27FC236}">
                  <a16:creationId xmlns:a16="http://schemas.microsoft.com/office/drawing/2014/main" id="{C69248BA-B547-498D-8083-5A34F12186C0}"/>
                </a:ext>
              </a:extLst>
            </p:cNvPr>
            <p:cNvSpPr/>
            <p:nvPr/>
          </p:nvSpPr>
          <p:spPr>
            <a:xfrm>
              <a:off x="3434152" y="3168165"/>
              <a:ext cx="2828668" cy="2642531"/>
            </a:xfrm>
            <a:custGeom>
              <a:avLst/>
              <a:gdLst>
                <a:gd name="connsiteX0" fmla="*/ 712436 w 2824318"/>
                <a:gd name="connsiteY0" fmla="*/ 0 h 2637716"/>
                <a:gd name="connsiteX1" fmla="*/ 713966 w 2824318"/>
                <a:gd name="connsiteY1" fmla="*/ 10020 h 2637716"/>
                <a:gd name="connsiteX2" fmla="*/ 1669770 w 2824318"/>
                <a:gd name="connsiteY2" fmla="*/ 789023 h 2637716"/>
                <a:gd name="connsiteX3" fmla="*/ 2478775 w 2824318"/>
                <a:gd name="connsiteY3" fmla="*/ 358879 h 2637716"/>
                <a:gd name="connsiteX4" fmla="*/ 2499521 w 2824318"/>
                <a:gd name="connsiteY4" fmla="*/ 324730 h 2637716"/>
                <a:gd name="connsiteX5" fmla="*/ 2501850 w 2824318"/>
                <a:gd name="connsiteY5" fmla="*/ 327293 h 2637716"/>
                <a:gd name="connsiteX6" fmla="*/ 2824318 w 2824318"/>
                <a:gd name="connsiteY6" fmla="*/ 1225557 h 2637716"/>
                <a:gd name="connsiteX7" fmla="*/ 1412159 w 2824318"/>
                <a:gd name="connsiteY7" fmla="*/ 2637716 h 2637716"/>
                <a:gd name="connsiteX8" fmla="*/ 0 w 2824318"/>
                <a:gd name="connsiteY8" fmla="*/ 1225557 h 2637716"/>
                <a:gd name="connsiteX9" fmla="*/ 622608 w 2824318"/>
                <a:gd name="connsiteY9" fmla="*/ 54573 h 2637716"/>
                <a:gd name="connsiteX0" fmla="*/ 622608 w 2824318"/>
                <a:gd name="connsiteY0" fmla="*/ 44553 h 2627696"/>
                <a:gd name="connsiteX1" fmla="*/ 713966 w 2824318"/>
                <a:gd name="connsiteY1" fmla="*/ 0 h 2627696"/>
                <a:gd name="connsiteX2" fmla="*/ 1669770 w 2824318"/>
                <a:gd name="connsiteY2" fmla="*/ 779003 h 2627696"/>
                <a:gd name="connsiteX3" fmla="*/ 2478775 w 2824318"/>
                <a:gd name="connsiteY3" fmla="*/ 348859 h 2627696"/>
                <a:gd name="connsiteX4" fmla="*/ 2499521 w 2824318"/>
                <a:gd name="connsiteY4" fmla="*/ 314710 h 2627696"/>
                <a:gd name="connsiteX5" fmla="*/ 2501850 w 2824318"/>
                <a:gd name="connsiteY5" fmla="*/ 317273 h 2627696"/>
                <a:gd name="connsiteX6" fmla="*/ 2824318 w 2824318"/>
                <a:gd name="connsiteY6" fmla="*/ 1215537 h 2627696"/>
                <a:gd name="connsiteX7" fmla="*/ 1412159 w 2824318"/>
                <a:gd name="connsiteY7" fmla="*/ 2627696 h 2627696"/>
                <a:gd name="connsiteX8" fmla="*/ 0 w 2824318"/>
                <a:gd name="connsiteY8" fmla="*/ 1215537 h 2627696"/>
                <a:gd name="connsiteX9" fmla="*/ 622608 w 2824318"/>
                <a:gd name="connsiteY9" fmla="*/ 44553 h 2627696"/>
                <a:gd name="connsiteX0" fmla="*/ 622608 w 2824318"/>
                <a:gd name="connsiteY0" fmla="*/ 0 h 2583143"/>
                <a:gd name="connsiteX1" fmla="*/ 1669770 w 2824318"/>
                <a:gd name="connsiteY1" fmla="*/ 734450 h 2583143"/>
                <a:gd name="connsiteX2" fmla="*/ 2478775 w 2824318"/>
                <a:gd name="connsiteY2" fmla="*/ 304306 h 2583143"/>
                <a:gd name="connsiteX3" fmla="*/ 2499521 w 2824318"/>
                <a:gd name="connsiteY3" fmla="*/ 270157 h 2583143"/>
                <a:gd name="connsiteX4" fmla="*/ 2501850 w 2824318"/>
                <a:gd name="connsiteY4" fmla="*/ 272720 h 2583143"/>
                <a:gd name="connsiteX5" fmla="*/ 2824318 w 2824318"/>
                <a:gd name="connsiteY5" fmla="*/ 1170984 h 2583143"/>
                <a:gd name="connsiteX6" fmla="*/ 1412159 w 2824318"/>
                <a:gd name="connsiteY6" fmla="*/ 2583143 h 2583143"/>
                <a:gd name="connsiteX7" fmla="*/ 0 w 2824318"/>
                <a:gd name="connsiteY7" fmla="*/ 1170984 h 2583143"/>
                <a:gd name="connsiteX8" fmla="*/ 622608 w 2824318"/>
                <a:gd name="connsiteY8" fmla="*/ 0 h 2583143"/>
                <a:gd name="connsiteX0" fmla="*/ 622608 w 2824318"/>
                <a:gd name="connsiteY0" fmla="*/ 0 h 2583143"/>
                <a:gd name="connsiteX1" fmla="*/ 1669770 w 2824318"/>
                <a:gd name="connsiteY1" fmla="*/ 734450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0 h 2583143"/>
                <a:gd name="connsiteX1" fmla="*/ 1611404 w 2824318"/>
                <a:gd name="connsiteY1" fmla="*/ 209157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0 h 2583143"/>
                <a:gd name="connsiteX1" fmla="*/ 1611404 w 2824318"/>
                <a:gd name="connsiteY1" fmla="*/ 209157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62490 h 2645633"/>
                <a:gd name="connsiteX1" fmla="*/ 1611404 w 2824318"/>
                <a:gd name="connsiteY1" fmla="*/ 271647 h 2645633"/>
                <a:gd name="connsiteX2" fmla="*/ 2499521 w 2824318"/>
                <a:gd name="connsiteY2" fmla="*/ 332647 h 2645633"/>
                <a:gd name="connsiteX3" fmla="*/ 2501850 w 2824318"/>
                <a:gd name="connsiteY3" fmla="*/ 335210 h 2645633"/>
                <a:gd name="connsiteX4" fmla="*/ 2824318 w 2824318"/>
                <a:gd name="connsiteY4" fmla="*/ 1233474 h 2645633"/>
                <a:gd name="connsiteX5" fmla="*/ 1412159 w 2824318"/>
                <a:gd name="connsiteY5" fmla="*/ 2645633 h 2645633"/>
                <a:gd name="connsiteX6" fmla="*/ 0 w 2824318"/>
                <a:gd name="connsiteY6" fmla="*/ 1233474 h 2645633"/>
                <a:gd name="connsiteX7" fmla="*/ 622608 w 2824318"/>
                <a:gd name="connsiteY7" fmla="*/ 62490 h 2645633"/>
                <a:gd name="connsiteX0" fmla="*/ 622608 w 2824318"/>
                <a:gd name="connsiteY0" fmla="*/ 44328 h 2627471"/>
                <a:gd name="connsiteX1" fmla="*/ 1611404 w 2824318"/>
                <a:gd name="connsiteY1" fmla="*/ 253485 h 2627471"/>
                <a:gd name="connsiteX2" fmla="*/ 2499521 w 2824318"/>
                <a:gd name="connsiteY2" fmla="*/ 314485 h 2627471"/>
                <a:gd name="connsiteX3" fmla="*/ 2501850 w 2824318"/>
                <a:gd name="connsiteY3" fmla="*/ 317048 h 2627471"/>
                <a:gd name="connsiteX4" fmla="*/ 2824318 w 2824318"/>
                <a:gd name="connsiteY4" fmla="*/ 1215312 h 2627471"/>
                <a:gd name="connsiteX5" fmla="*/ 1412159 w 2824318"/>
                <a:gd name="connsiteY5" fmla="*/ 2627471 h 2627471"/>
                <a:gd name="connsiteX6" fmla="*/ 0 w 2824318"/>
                <a:gd name="connsiteY6" fmla="*/ 1215312 h 2627471"/>
                <a:gd name="connsiteX7" fmla="*/ 622608 w 2824318"/>
                <a:gd name="connsiteY7" fmla="*/ 44328 h 2627471"/>
                <a:gd name="connsiteX0" fmla="*/ 622608 w 2889940"/>
                <a:gd name="connsiteY0" fmla="*/ 44328 h 2627471"/>
                <a:gd name="connsiteX1" fmla="*/ 1611404 w 2889940"/>
                <a:gd name="connsiteY1" fmla="*/ 253485 h 2627471"/>
                <a:gd name="connsiteX2" fmla="*/ 2499521 w 2889940"/>
                <a:gd name="connsiteY2" fmla="*/ 314485 h 2627471"/>
                <a:gd name="connsiteX3" fmla="*/ 2550488 w 2889940"/>
                <a:gd name="connsiteY3" fmla="*/ 394869 h 2627471"/>
                <a:gd name="connsiteX4" fmla="*/ 2824318 w 2889940"/>
                <a:gd name="connsiteY4" fmla="*/ 1215312 h 2627471"/>
                <a:gd name="connsiteX5" fmla="*/ 1412159 w 2889940"/>
                <a:gd name="connsiteY5" fmla="*/ 2627471 h 2627471"/>
                <a:gd name="connsiteX6" fmla="*/ 0 w 2889940"/>
                <a:gd name="connsiteY6" fmla="*/ 1215312 h 2627471"/>
                <a:gd name="connsiteX7" fmla="*/ 622608 w 2889940"/>
                <a:gd name="connsiteY7" fmla="*/ 44328 h 2627471"/>
                <a:gd name="connsiteX0" fmla="*/ 622608 w 2890034"/>
                <a:gd name="connsiteY0" fmla="*/ 45414 h 2628557"/>
                <a:gd name="connsiteX1" fmla="*/ 1611404 w 2890034"/>
                <a:gd name="connsiteY1" fmla="*/ 254571 h 2628557"/>
                <a:gd name="connsiteX2" fmla="*/ 2550488 w 2890034"/>
                <a:gd name="connsiteY2" fmla="*/ 395955 h 2628557"/>
                <a:gd name="connsiteX3" fmla="*/ 2824318 w 2890034"/>
                <a:gd name="connsiteY3" fmla="*/ 1216398 h 2628557"/>
                <a:gd name="connsiteX4" fmla="*/ 1412159 w 2890034"/>
                <a:gd name="connsiteY4" fmla="*/ 2628557 h 2628557"/>
                <a:gd name="connsiteX5" fmla="*/ 0 w 2890034"/>
                <a:gd name="connsiteY5" fmla="*/ 1216398 h 2628557"/>
                <a:gd name="connsiteX6" fmla="*/ 622608 w 2890034"/>
                <a:gd name="connsiteY6" fmla="*/ 45414 h 2628557"/>
                <a:gd name="connsiteX0" fmla="*/ 622608 w 2825835"/>
                <a:gd name="connsiteY0" fmla="*/ 45414 h 2628557"/>
                <a:gd name="connsiteX1" fmla="*/ 1611404 w 2825835"/>
                <a:gd name="connsiteY1" fmla="*/ 254571 h 2628557"/>
                <a:gd name="connsiteX2" fmla="*/ 2550488 w 2825835"/>
                <a:gd name="connsiteY2" fmla="*/ 395955 h 2628557"/>
                <a:gd name="connsiteX3" fmla="*/ 2824318 w 2825835"/>
                <a:gd name="connsiteY3" fmla="*/ 1216398 h 2628557"/>
                <a:gd name="connsiteX4" fmla="*/ 1412159 w 2825835"/>
                <a:gd name="connsiteY4" fmla="*/ 2628557 h 2628557"/>
                <a:gd name="connsiteX5" fmla="*/ 0 w 2825835"/>
                <a:gd name="connsiteY5" fmla="*/ 1216398 h 2628557"/>
                <a:gd name="connsiteX6" fmla="*/ 622608 w 2825835"/>
                <a:gd name="connsiteY6" fmla="*/ 45414 h 2628557"/>
                <a:gd name="connsiteX0" fmla="*/ 622608 w 2831364"/>
                <a:gd name="connsiteY0" fmla="*/ 45414 h 2628557"/>
                <a:gd name="connsiteX1" fmla="*/ 1611404 w 2831364"/>
                <a:gd name="connsiteY1" fmla="*/ 254571 h 2628557"/>
                <a:gd name="connsiteX2" fmla="*/ 2550488 w 2831364"/>
                <a:gd name="connsiteY2" fmla="*/ 395955 h 2628557"/>
                <a:gd name="connsiteX3" fmla="*/ 2824318 w 2831364"/>
                <a:gd name="connsiteY3" fmla="*/ 1216398 h 2628557"/>
                <a:gd name="connsiteX4" fmla="*/ 1412159 w 2831364"/>
                <a:gd name="connsiteY4" fmla="*/ 2628557 h 2628557"/>
                <a:gd name="connsiteX5" fmla="*/ 0 w 2831364"/>
                <a:gd name="connsiteY5" fmla="*/ 1216398 h 2628557"/>
                <a:gd name="connsiteX6" fmla="*/ 622608 w 2831364"/>
                <a:gd name="connsiteY6" fmla="*/ 45414 h 2628557"/>
                <a:gd name="connsiteX0" fmla="*/ 622608 w 2828668"/>
                <a:gd name="connsiteY0" fmla="*/ 45414 h 2628557"/>
                <a:gd name="connsiteX1" fmla="*/ 1611404 w 2828668"/>
                <a:gd name="connsiteY1" fmla="*/ 254571 h 2628557"/>
                <a:gd name="connsiteX2" fmla="*/ 2550488 w 2828668"/>
                <a:gd name="connsiteY2" fmla="*/ 395955 h 2628557"/>
                <a:gd name="connsiteX3" fmla="*/ 2824318 w 2828668"/>
                <a:gd name="connsiteY3" fmla="*/ 1216398 h 2628557"/>
                <a:gd name="connsiteX4" fmla="*/ 1412159 w 2828668"/>
                <a:gd name="connsiteY4" fmla="*/ 2628557 h 2628557"/>
                <a:gd name="connsiteX5" fmla="*/ 0 w 2828668"/>
                <a:gd name="connsiteY5" fmla="*/ 1216398 h 2628557"/>
                <a:gd name="connsiteX6" fmla="*/ 622608 w 2828668"/>
                <a:gd name="connsiteY6" fmla="*/ 45414 h 2628557"/>
                <a:gd name="connsiteX0" fmla="*/ 622608 w 2828668"/>
                <a:gd name="connsiteY0" fmla="*/ 45414 h 2628557"/>
                <a:gd name="connsiteX1" fmla="*/ 1611404 w 2828668"/>
                <a:gd name="connsiteY1" fmla="*/ 254571 h 2628557"/>
                <a:gd name="connsiteX2" fmla="*/ 2550488 w 2828668"/>
                <a:gd name="connsiteY2" fmla="*/ 395955 h 2628557"/>
                <a:gd name="connsiteX3" fmla="*/ 2824318 w 2828668"/>
                <a:gd name="connsiteY3" fmla="*/ 1216398 h 2628557"/>
                <a:gd name="connsiteX4" fmla="*/ 1412159 w 2828668"/>
                <a:gd name="connsiteY4" fmla="*/ 2628557 h 2628557"/>
                <a:gd name="connsiteX5" fmla="*/ 0 w 2828668"/>
                <a:gd name="connsiteY5" fmla="*/ 1216398 h 2628557"/>
                <a:gd name="connsiteX6" fmla="*/ 622608 w 2828668"/>
                <a:gd name="connsiteY6" fmla="*/ 45414 h 2628557"/>
                <a:gd name="connsiteX0" fmla="*/ 622608 w 2828668"/>
                <a:gd name="connsiteY0" fmla="*/ 40000 h 2623143"/>
                <a:gd name="connsiteX1" fmla="*/ 1611404 w 2828668"/>
                <a:gd name="connsiteY1" fmla="*/ 307523 h 2623143"/>
                <a:gd name="connsiteX2" fmla="*/ 2550488 w 2828668"/>
                <a:gd name="connsiteY2" fmla="*/ 390541 h 2623143"/>
                <a:gd name="connsiteX3" fmla="*/ 2824318 w 2828668"/>
                <a:gd name="connsiteY3" fmla="*/ 1210984 h 2623143"/>
                <a:gd name="connsiteX4" fmla="*/ 1412159 w 2828668"/>
                <a:gd name="connsiteY4" fmla="*/ 2623143 h 2623143"/>
                <a:gd name="connsiteX5" fmla="*/ 0 w 2828668"/>
                <a:gd name="connsiteY5" fmla="*/ 1210984 h 2623143"/>
                <a:gd name="connsiteX6" fmla="*/ 622608 w 2828668"/>
                <a:gd name="connsiteY6" fmla="*/ 40000 h 2623143"/>
                <a:gd name="connsiteX0" fmla="*/ 622608 w 2828668"/>
                <a:gd name="connsiteY0" fmla="*/ 41537 h 2624680"/>
                <a:gd name="connsiteX1" fmla="*/ 1611404 w 2828668"/>
                <a:gd name="connsiteY1" fmla="*/ 309060 h 2624680"/>
                <a:gd name="connsiteX2" fmla="*/ 2550488 w 2828668"/>
                <a:gd name="connsiteY2" fmla="*/ 392078 h 2624680"/>
                <a:gd name="connsiteX3" fmla="*/ 2824318 w 2828668"/>
                <a:gd name="connsiteY3" fmla="*/ 1212521 h 2624680"/>
                <a:gd name="connsiteX4" fmla="*/ 1412159 w 2828668"/>
                <a:gd name="connsiteY4" fmla="*/ 2624680 h 2624680"/>
                <a:gd name="connsiteX5" fmla="*/ 0 w 2828668"/>
                <a:gd name="connsiteY5" fmla="*/ 1212521 h 2624680"/>
                <a:gd name="connsiteX6" fmla="*/ 622608 w 2828668"/>
                <a:gd name="connsiteY6" fmla="*/ 41537 h 2624680"/>
                <a:gd name="connsiteX0" fmla="*/ 622608 w 2828668"/>
                <a:gd name="connsiteY0" fmla="*/ 41537 h 2624680"/>
                <a:gd name="connsiteX1" fmla="*/ 1611404 w 2828668"/>
                <a:gd name="connsiteY1" fmla="*/ 309060 h 2624680"/>
                <a:gd name="connsiteX2" fmla="*/ 2550488 w 2828668"/>
                <a:gd name="connsiteY2" fmla="*/ 392078 h 2624680"/>
                <a:gd name="connsiteX3" fmla="*/ 2824318 w 2828668"/>
                <a:gd name="connsiteY3" fmla="*/ 1212521 h 2624680"/>
                <a:gd name="connsiteX4" fmla="*/ 1412159 w 2828668"/>
                <a:gd name="connsiteY4" fmla="*/ 2624680 h 2624680"/>
                <a:gd name="connsiteX5" fmla="*/ 0 w 2828668"/>
                <a:gd name="connsiteY5" fmla="*/ 1212521 h 2624680"/>
                <a:gd name="connsiteX6" fmla="*/ 622608 w 2828668"/>
                <a:gd name="connsiteY6" fmla="*/ 41537 h 2624680"/>
                <a:gd name="connsiteX0" fmla="*/ 622608 w 2828668"/>
                <a:gd name="connsiteY0" fmla="*/ 40000 h 2623143"/>
                <a:gd name="connsiteX1" fmla="*/ 1611404 w 2828668"/>
                <a:gd name="connsiteY1" fmla="*/ 307523 h 2623143"/>
                <a:gd name="connsiteX2" fmla="*/ 2550488 w 2828668"/>
                <a:gd name="connsiteY2" fmla="*/ 390541 h 2623143"/>
                <a:gd name="connsiteX3" fmla="*/ 2824318 w 2828668"/>
                <a:gd name="connsiteY3" fmla="*/ 1210984 h 2623143"/>
                <a:gd name="connsiteX4" fmla="*/ 1412159 w 2828668"/>
                <a:gd name="connsiteY4" fmla="*/ 2623143 h 2623143"/>
                <a:gd name="connsiteX5" fmla="*/ 0 w 2828668"/>
                <a:gd name="connsiteY5" fmla="*/ 1210984 h 2623143"/>
                <a:gd name="connsiteX6" fmla="*/ 622608 w 2828668"/>
                <a:gd name="connsiteY6" fmla="*/ 40000 h 2623143"/>
                <a:gd name="connsiteX0" fmla="*/ 700429 w 2828668"/>
                <a:gd name="connsiteY0" fmla="*/ 40684 h 2614100"/>
                <a:gd name="connsiteX1" fmla="*/ 1611404 w 2828668"/>
                <a:gd name="connsiteY1" fmla="*/ 298480 h 2614100"/>
                <a:gd name="connsiteX2" fmla="*/ 2550488 w 2828668"/>
                <a:gd name="connsiteY2" fmla="*/ 381498 h 2614100"/>
                <a:gd name="connsiteX3" fmla="*/ 2824318 w 2828668"/>
                <a:gd name="connsiteY3" fmla="*/ 1201941 h 2614100"/>
                <a:gd name="connsiteX4" fmla="*/ 1412159 w 2828668"/>
                <a:gd name="connsiteY4" fmla="*/ 2614100 h 2614100"/>
                <a:gd name="connsiteX5" fmla="*/ 0 w 2828668"/>
                <a:gd name="connsiteY5" fmla="*/ 1201941 h 2614100"/>
                <a:gd name="connsiteX6" fmla="*/ 700429 w 2828668"/>
                <a:gd name="connsiteY6" fmla="*/ 40684 h 2614100"/>
                <a:gd name="connsiteX0" fmla="*/ 700429 w 2828668"/>
                <a:gd name="connsiteY0" fmla="*/ 40684 h 2614100"/>
                <a:gd name="connsiteX1" fmla="*/ 1611404 w 2828668"/>
                <a:gd name="connsiteY1" fmla="*/ 298480 h 2614100"/>
                <a:gd name="connsiteX2" fmla="*/ 2550488 w 2828668"/>
                <a:gd name="connsiteY2" fmla="*/ 381498 h 2614100"/>
                <a:gd name="connsiteX3" fmla="*/ 2824318 w 2828668"/>
                <a:gd name="connsiteY3" fmla="*/ 1201941 h 2614100"/>
                <a:gd name="connsiteX4" fmla="*/ 1412159 w 2828668"/>
                <a:gd name="connsiteY4" fmla="*/ 2614100 h 2614100"/>
                <a:gd name="connsiteX5" fmla="*/ 0 w 2828668"/>
                <a:gd name="connsiteY5" fmla="*/ 1201941 h 2614100"/>
                <a:gd name="connsiteX6" fmla="*/ 700429 w 2828668"/>
                <a:gd name="connsiteY6" fmla="*/ 40684 h 2614100"/>
                <a:gd name="connsiteX0" fmla="*/ 700429 w 2828668"/>
                <a:gd name="connsiteY0" fmla="*/ 58876 h 2632292"/>
                <a:gd name="connsiteX1" fmla="*/ 1611404 w 2828668"/>
                <a:gd name="connsiteY1" fmla="*/ 316672 h 2632292"/>
                <a:gd name="connsiteX2" fmla="*/ 2550488 w 2828668"/>
                <a:gd name="connsiteY2" fmla="*/ 399690 h 2632292"/>
                <a:gd name="connsiteX3" fmla="*/ 2824318 w 2828668"/>
                <a:gd name="connsiteY3" fmla="*/ 1220133 h 2632292"/>
                <a:gd name="connsiteX4" fmla="*/ 1412159 w 2828668"/>
                <a:gd name="connsiteY4" fmla="*/ 2632292 h 2632292"/>
                <a:gd name="connsiteX5" fmla="*/ 0 w 2828668"/>
                <a:gd name="connsiteY5" fmla="*/ 1220133 h 2632292"/>
                <a:gd name="connsiteX6" fmla="*/ 700429 w 2828668"/>
                <a:gd name="connsiteY6" fmla="*/ 58876 h 2632292"/>
                <a:gd name="connsiteX0" fmla="*/ 700429 w 2828668"/>
                <a:gd name="connsiteY0" fmla="*/ 62842 h 2636258"/>
                <a:gd name="connsiteX1" fmla="*/ 1611404 w 2828668"/>
                <a:gd name="connsiteY1" fmla="*/ 320638 h 2636258"/>
                <a:gd name="connsiteX2" fmla="*/ 2550488 w 2828668"/>
                <a:gd name="connsiteY2" fmla="*/ 403656 h 2636258"/>
                <a:gd name="connsiteX3" fmla="*/ 2824318 w 2828668"/>
                <a:gd name="connsiteY3" fmla="*/ 1224099 h 2636258"/>
                <a:gd name="connsiteX4" fmla="*/ 1412159 w 2828668"/>
                <a:gd name="connsiteY4" fmla="*/ 2636258 h 2636258"/>
                <a:gd name="connsiteX5" fmla="*/ 0 w 2828668"/>
                <a:gd name="connsiteY5" fmla="*/ 1224099 h 2636258"/>
                <a:gd name="connsiteX6" fmla="*/ 700429 w 2828668"/>
                <a:gd name="connsiteY6" fmla="*/ 62842 h 2636258"/>
                <a:gd name="connsiteX0" fmla="*/ 700429 w 2828668"/>
                <a:gd name="connsiteY0" fmla="*/ 69115 h 2642531"/>
                <a:gd name="connsiteX1" fmla="*/ 1591949 w 2828668"/>
                <a:gd name="connsiteY1" fmla="*/ 278273 h 2642531"/>
                <a:gd name="connsiteX2" fmla="*/ 2550488 w 2828668"/>
                <a:gd name="connsiteY2" fmla="*/ 409929 h 2642531"/>
                <a:gd name="connsiteX3" fmla="*/ 2824318 w 2828668"/>
                <a:gd name="connsiteY3" fmla="*/ 1230372 h 2642531"/>
                <a:gd name="connsiteX4" fmla="*/ 1412159 w 2828668"/>
                <a:gd name="connsiteY4" fmla="*/ 2642531 h 2642531"/>
                <a:gd name="connsiteX5" fmla="*/ 0 w 2828668"/>
                <a:gd name="connsiteY5" fmla="*/ 1230372 h 2642531"/>
                <a:gd name="connsiteX6" fmla="*/ 700429 w 2828668"/>
                <a:gd name="connsiteY6" fmla="*/ 69115 h 264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28668" h="2642531">
                  <a:moveTo>
                    <a:pt x="700429" y="69115"/>
                  </a:moveTo>
                  <a:cubicBezTo>
                    <a:pt x="1280281" y="-139827"/>
                    <a:pt x="1186329" y="182560"/>
                    <a:pt x="1591949" y="278273"/>
                  </a:cubicBezTo>
                  <a:cubicBezTo>
                    <a:pt x="1997569" y="373986"/>
                    <a:pt x="2085689" y="113438"/>
                    <a:pt x="2550488" y="409929"/>
                  </a:cubicBezTo>
                  <a:cubicBezTo>
                    <a:pt x="2752640" y="570233"/>
                    <a:pt x="2851209" y="775394"/>
                    <a:pt x="2824318" y="1230372"/>
                  </a:cubicBezTo>
                  <a:cubicBezTo>
                    <a:pt x="2775199" y="2061427"/>
                    <a:pt x="2192073" y="2642531"/>
                    <a:pt x="1412159" y="2642531"/>
                  </a:cubicBezTo>
                  <a:cubicBezTo>
                    <a:pt x="632245" y="2642531"/>
                    <a:pt x="0" y="2010286"/>
                    <a:pt x="0" y="1230372"/>
                  </a:cubicBezTo>
                  <a:cubicBezTo>
                    <a:pt x="0" y="742926"/>
                    <a:pt x="217788" y="303435"/>
                    <a:pt x="700429" y="6911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39" name="자유형: 도형 41">
              <a:extLst>
                <a:ext uri="{FF2B5EF4-FFF2-40B4-BE49-F238E27FC236}">
                  <a16:creationId xmlns:a16="http://schemas.microsoft.com/office/drawing/2014/main" id="{2DD3B0B4-7D6B-4B29-99BB-EE194AC9B0D2}"/>
                </a:ext>
              </a:extLst>
            </p:cNvPr>
            <p:cNvSpPr/>
            <p:nvPr/>
          </p:nvSpPr>
          <p:spPr>
            <a:xfrm rot="15300000" flipH="1">
              <a:off x="4697268" y="953004"/>
              <a:ext cx="2262873" cy="2437350"/>
            </a:xfrm>
            <a:custGeom>
              <a:avLst/>
              <a:gdLst>
                <a:gd name="connsiteX0" fmla="*/ 18398 w 2152544"/>
                <a:gd name="connsiteY0" fmla="*/ 2085292 h 2318514"/>
                <a:gd name="connsiteX1" fmla="*/ 346522 w 2152544"/>
                <a:gd name="connsiteY1" fmla="*/ 2116479 h 2318514"/>
                <a:gd name="connsiteX2" fmla="*/ 746650 w 2152544"/>
                <a:gd name="connsiteY2" fmla="*/ 695365 h 2318514"/>
                <a:gd name="connsiteX3" fmla="*/ 2106464 w 2152544"/>
                <a:gd name="connsiteY3" fmla="*/ 160079 h 2318514"/>
                <a:gd name="connsiteX4" fmla="*/ 2152544 w 2152544"/>
                <a:gd name="connsiteY4" fmla="*/ 155773 h 2318514"/>
                <a:gd name="connsiteX5" fmla="*/ 2110805 w 2152544"/>
                <a:gd name="connsiteY5" fmla="*/ 0 h 2318514"/>
                <a:gd name="connsiteX6" fmla="*/ 2000422 w 2152544"/>
                <a:gd name="connsiteY6" fmla="*/ 2084 h 2318514"/>
                <a:gd name="connsiteX7" fmla="*/ 557372 w 2152544"/>
                <a:gd name="connsiteY7" fmla="*/ 530750 h 2318514"/>
                <a:gd name="connsiteX8" fmla="*/ 18398 w 2152544"/>
                <a:gd name="connsiteY8" fmla="*/ 2085292 h 231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544" h="2318514">
                  <a:moveTo>
                    <a:pt x="18398" y="2085292"/>
                  </a:moveTo>
                  <a:cubicBezTo>
                    <a:pt x="132841" y="2454215"/>
                    <a:pt x="372442" y="2323705"/>
                    <a:pt x="346522" y="2116479"/>
                  </a:cubicBezTo>
                  <a:cubicBezTo>
                    <a:pt x="242056" y="1512450"/>
                    <a:pt x="474156" y="950854"/>
                    <a:pt x="746650" y="695365"/>
                  </a:cubicBezTo>
                  <a:cubicBezTo>
                    <a:pt x="985082" y="471813"/>
                    <a:pt x="1665240" y="214502"/>
                    <a:pt x="2106464" y="160079"/>
                  </a:cubicBezTo>
                  <a:lnTo>
                    <a:pt x="2152544" y="155773"/>
                  </a:lnTo>
                  <a:lnTo>
                    <a:pt x="2110805" y="0"/>
                  </a:lnTo>
                  <a:lnTo>
                    <a:pt x="2000422" y="2084"/>
                  </a:lnTo>
                  <a:cubicBezTo>
                    <a:pt x="1446152" y="35321"/>
                    <a:pt x="880854" y="226300"/>
                    <a:pt x="557372" y="530750"/>
                  </a:cubicBezTo>
                  <a:cubicBezTo>
                    <a:pt x="187679" y="878694"/>
                    <a:pt x="-73108" y="1571513"/>
                    <a:pt x="18398" y="208529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0" name="자유형: 도형 42">
              <a:extLst>
                <a:ext uri="{FF2B5EF4-FFF2-40B4-BE49-F238E27FC236}">
                  <a16:creationId xmlns:a16="http://schemas.microsoft.com/office/drawing/2014/main" id="{ECCBF3AA-355E-4A35-8176-6F17AF80241A}"/>
                </a:ext>
              </a:extLst>
            </p:cNvPr>
            <p:cNvSpPr/>
            <p:nvPr/>
          </p:nvSpPr>
          <p:spPr>
            <a:xfrm rot="20281495">
              <a:off x="5538768" y="3059101"/>
              <a:ext cx="2613462" cy="2642532"/>
            </a:xfrm>
            <a:custGeom>
              <a:avLst/>
              <a:gdLst>
                <a:gd name="connsiteX0" fmla="*/ 2177283 w 2613462"/>
                <a:gd name="connsiteY0" fmla="*/ 323073 h 2642532"/>
                <a:gd name="connsiteX1" fmla="*/ 2335282 w 2613462"/>
                <a:gd name="connsiteY1" fmla="*/ 409930 h 2642532"/>
                <a:gd name="connsiteX2" fmla="*/ 2609112 w 2613462"/>
                <a:gd name="connsiteY2" fmla="*/ 1230373 h 2642532"/>
                <a:gd name="connsiteX3" fmla="*/ 1196953 w 2613462"/>
                <a:gd name="connsiteY3" fmla="*/ 2642532 h 2642532"/>
                <a:gd name="connsiteX4" fmla="*/ 25969 w 2613462"/>
                <a:gd name="connsiteY4" fmla="*/ 2019925 h 2642532"/>
                <a:gd name="connsiteX5" fmla="*/ 0 w 2613462"/>
                <a:gd name="connsiteY5" fmla="*/ 1977178 h 2642532"/>
                <a:gd name="connsiteX6" fmla="*/ 52970 w 2613462"/>
                <a:gd name="connsiteY6" fmla="*/ 1957707 h 2642532"/>
                <a:gd name="connsiteX7" fmla="*/ 878304 w 2613462"/>
                <a:gd name="connsiteY7" fmla="*/ 1131700 h 2642532"/>
                <a:gd name="connsiteX8" fmla="*/ 934359 w 2613462"/>
                <a:gd name="connsiteY8" fmla="*/ 219950 h 2642532"/>
                <a:gd name="connsiteX9" fmla="*/ 757798 w 2613462"/>
                <a:gd name="connsiteY9" fmla="*/ 18822 h 2642532"/>
                <a:gd name="connsiteX10" fmla="*/ 738979 w 2613462"/>
                <a:gd name="connsiteY10" fmla="*/ 4034 h 2642532"/>
                <a:gd name="connsiteX11" fmla="*/ 748059 w 2613462"/>
                <a:gd name="connsiteY11" fmla="*/ 2628 h 2642532"/>
                <a:gd name="connsiteX12" fmla="*/ 1376743 w 2613462"/>
                <a:gd name="connsiteY12" fmla="*/ 278274 h 2642532"/>
                <a:gd name="connsiteX13" fmla="*/ 2177283 w 2613462"/>
                <a:gd name="connsiteY13" fmla="*/ 323073 h 2642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13462" h="2642532">
                  <a:moveTo>
                    <a:pt x="2177283" y="323073"/>
                  </a:moveTo>
                  <a:cubicBezTo>
                    <a:pt x="2224968" y="344511"/>
                    <a:pt x="2277182" y="372869"/>
                    <a:pt x="2335282" y="409930"/>
                  </a:cubicBezTo>
                  <a:cubicBezTo>
                    <a:pt x="2537434" y="570234"/>
                    <a:pt x="2636003" y="775395"/>
                    <a:pt x="2609112" y="1230373"/>
                  </a:cubicBezTo>
                  <a:cubicBezTo>
                    <a:pt x="2559993" y="2061428"/>
                    <a:pt x="1976867" y="2642532"/>
                    <a:pt x="1196953" y="2642532"/>
                  </a:cubicBezTo>
                  <a:cubicBezTo>
                    <a:pt x="709507" y="2642532"/>
                    <a:pt x="279744" y="2395561"/>
                    <a:pt x="25969" y="2019925"/>
                  </a:cubicBezTo>
                  <a:lnTo>
                    <a:pt x="0" y="1977178"/>
                  </a:lnTo>
                  <a:lnTo>
                    <a:pt x="52970" y="1957707"/>
                  </a:lnTo>
                  <a:cubicBezTo>
                    <a:pt x="395707" y="1812253"/>
                    <a:pt x="690033" y="1528956"/>
                    <a:pt x="878304" y="1131700"/>
                  </a:cubicBezTo>
                  <a:cubicBezTo>
                    <a:pt x="1084449" y="696728"/>
                    <a:pt x="1068992" y="456841"/>
                    <a:pt x="934359" y="219950"/>
                  </a:cubicBezTo>
                  <a:cubicBezTo>
                    <a:pt x="870975" y="131062"/>
                    <a:pt x="812823" y="66588"/>
                    <a:pt x="757798" y="18822"/>
                  </a:cubicBezTo>
                  <a:lnTo>
                    <a:pt x="738979" y="4034"/>
                  </a:lnTo>
                  <a:lnTo>
                    <a:pt x="748059" y="2628"/>
                  </a:lnTo>
                  <a:cubicBezTo>
                    <a:pt x="1047406" y="-26900"/>
                    <a:pt x="1047177" y="200507"/>
                    <a:pt x="1376743" y="278274"/>
                  </a:cubicBezTo>
                  <a:cubicBezTo>
                    <a:pt x="1731660" y="362023"/>
                    <a:pt x="1843492" y="173009"/>
                    <a:pt x="2177283" y="32307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자유형: 도형 43">
              <a:extLst>
                <a:ext uri="{FF2B5EF4-FFF2-40B4-BE49-F238E27FC236}">
                  <a16:creationId xmlns:a16="http://schemas.microsoft.com/office/drawing/2014/main" id="{58C0A907-0690-41E2-AEA2-84598E8B039A}"/>
                </a:ext>
              </a:extLst>
            </p:cNvPr>
            <p:cNvSpPr/>
            <p:nvPr/>
          </p:nvSpPr>
          <p:spPr>
            <a:xfrm rot="12600000" flipH="1">
              <a:off x="5404406" y="1307417"/>
              <a:ext cx="1728031" cy="1861269"/>
            </a:xfrm>
            <a:custGeom>
              <a:avLst/>
              <a:gdLst>
                <a:gd name="connsiteX0" fmla="*/ 18398 w 2152544"/>
                <a:gd name="connsiteY0" fmla="*/ 2085292 h 2318514"/>
                <a:gd name="connsiteX1" fmla="*/ 346522 w 2152544"/>
                <a:gd name="connsiteY1" fmla="*/ 2116479 h 2318514"/>
                <a:gd name="connsiteX2" fmla="*/ 746650 w 2152544"/>
                <a:gd name="connsiteY2" fmla="*/ 695365 h 2318514"/>
                <a:gd name="connsiteX3" fmla="*/ 2106464 w 2152544"/>
                <a:gd name="connsiteY3" fmla="*/ 160079 h 2318514"/>
                <a:gd name="connsiteX4" fmla="*/ 2152544 w 2152544"/>
                <a:gd name="connsiteY4" fmla="*/ 155773 h 2318514"/>
                <a:gd name="connsiteX5" fmla="*/ 2110805 w 2152544"/>
                <a:gd name="connsiteY5" fmla="*/ 0 h 2318514"/>
                <a:gd name="connsiteX6" fmla="*/ 2000422 w 2152544"/>
                <a:gd name="connsiteY6" fmla="*/ 2084 h 2318514"/>
                <a:gd name="connsiteX7" fmla="*/ 557372 w 2152544"/>
                <a:gd name="connsiteY7" fmla="*/ 530750 h 2318514"/>
                <a:gd name="connsiteX8" fmla="*/ 18398 w 2152544"/>
                <a:gd name="connsiteY8" fmla="*/ 2085292 h 231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544" h="2318514">
                  <a:moveTo>
                    <a:pt x="18398" y="2085292"/>
                  </a:moveTo>
                  <a:cubicBezTo>
                    <a:pt x="132841" y="2454215"/>
                    <a:pt x="372442" y="2323705"/>
                    <a:pt x="346522" y="2116479"/>
                  </a:cubicBezTo>
                  <a:cubicBezTo>
                    <a:pt x="242056" y="1512450"/>
                    <a:pt x="474156" y="950854"/>
                    <a:pt x="746650" y="695365"/>
                  </a:cubicBezTo>
                  <a:cubicBezTo>
                    <a:pt x="985082" y="471813"/>
                    <a:pt x="1665240" y="214502"/>
                    <a:pt x="2106464" y="160079"/>
                  </a:cubicBezTo>
                  <a:lnTo>
                    <a:pt x="2152544" y="155773"/>
                  </a:lnTo>
                  <a:lnTo>
                    <a:pt x="2110805" y="0"/>
                  </a:lnTo>
                  <a:lnTo>
                    <a:pt x="2000422" y="2084"/>
                  </a:lnTo>
                  <a:cubicBezTo>
                    <a:pt x="1446152" y="35321"/>
                    <a:pt x="880854" y="226300"/>
                    <a:pt x="557372" y="530750"/>
                  </a:cubicBezTo>
                  <a:cubicBezTo>
                    <a:pt x="187679" y="878694"/>
                    <a:pt x="-73108" y="1571513"/>
                    <a:pt x="18398" y="208529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2" name="Teardrop 3">
              <a:extLst>
                <a:ext uri="{FF2B5EF4-FFF2-40B4-BE49-F238E27FC236}">
                  <a16:creationId xmlns:a16="http://schemas.microsoft.com/office/drawing/2014/main" id="{C6BE16F1-D370-4E0D-AEDA-4060C016ADC0}"/>
                </a:ext>
              </a:extLst>
            </p:cNvPr>
            <p:cNvSpPr/>
            <p:nvPr/>
          </p:nvSpPr>
          <p:spPr>
            <a:xfrm rot="20810195" flipH="1">
              <a:off x="3922253" y="428041"/>
              <a:ext cx="1852466" cy="1002062"/>
            </a:xfrm>
            <a:custGeom>
              <a:avLst/>
              <a:gdLst/>
              <a:ahLst/>
              <a:cxnLst/>
              <a:rect l="l" t="t" r="r" b="b"/>
              <a:pathLst>
                <a:path w="1490464" h="1490465">
                  <a:moveTo>
                    <a:pt x="745232" y="0"/>
                  </a:moveTo>
                  <a:lnTo>
                    <a:pt x="1490464" y="0"/>
                  </a:lnTo>
                  <a:lnTo>
                    <a:pt x="1490464" y="745232"/>
                  </a:lnTo>
                  <a:lnTo>
                    <a:pt x="1490464" y="745233"/>
                  </a:lnTo>
                  <a:lnTo>
                    <a:pt x="1490464" y="745233"/>
                  </a:lnTo>
                  <a:cubicBezTo>
                    <a:pt x="1490464" y="1156813"/>
                    <a:pt x="1156812" y="1490465"/>
                    <a:pt x="745232" y="1490465"/>
                  </a:cubicBezTo>
                  <a:lnTo>
                    <a:pt x="0" y="1490465"/>
                  </a:lnTo>
                  <a:lnTo>
                    <a:pt x="0" y="745233"/>
                  </a:lnTo>
                  <a:lnTo>
                    <a:pt x="0" y="745233"/>
                  </a:lnTo>
                  <a:cubicBezTo>
                    <a:pt x="0" y="333652"/>
                    <a:pt x="333652" y="0"/>
                    <a:pt x="74523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6" name="그룹 39">
            <a:extLst>
              <a:ext uri="{FF2B5EF4-FFF2-40B4-BE49-F238E27FC236}">
                <a16:creationId xmlns:a16="http://schemas.microsoft.com/office/drawing/2014/main" id="{12BEAB5B-5E1C-42B2-BDEC-242E5F7EF0D7}"/>
              </a:ext>
            </a:extLst>
          </p:cNvPr>
          <p:cNvGrpSpPr/>
          <p:nvPr/>
        </p:nvGrpSpPr>
        <p:grpSpPr>
          <a:xfrm>
            <a:off x="6633879" y="3226258"/>
            <a:ext cx="395415" cy="451112"/>
            <a:chOff x="3434152" y="428041"/>
            <a:chExt cx="4718078" cy="5382655"/>
          </a:xfrm>
          <a:solidFill>
            <a:schemeClr val="accent2"/>
          </a:solidFill>
        </p:grpSpPr>
        <p:sp>
          <p:nvSpPr>
            <p:cNvPr id="43" name="자유형: 도형 40">
              <a:extLst>
                <a:ext uri="{FF2B5EF4-FFF2-40B4-BE49-F238E27FC236}">
                  <a16:creationId xmlns:a16="http://schemas.microsoft.com/office/drawing/2014/main" id="{C69248BA-B547-498D-8083-5A34F12186C0}"/>
                </a:ext>
              </a:extLst>
            </p:cNvPr>
            <p:cNvSpPr/>
            <p:nvPr/>
          </p:nvSpPr>
          <p:spPr>
            <a:xfrm>
              <a:off x="3434152" y="3168165"/>
              <a:ext cx="2828668" cy="2642531"/>
            </a:xfrm>
            <a:custGeom>
              <a:avLst/>
              <a:gdLst>
                <a:gd name="connsiteX0" fmla="*/ 712436 w 2824318"/>
                <a:gd name="connsiteY0" fmla="*/ 0 h 2637716"/>
                <a:gd name="connsiteX1" fmla="*/ 713966 w 2824318"/>
                <a:gd name="connsiteY1" fmla="*/ 10020 h 2637716"/>
                <a:gd name="connsiteX2" fmla="*/ 1669770 w 2824318"/>
                <a:gd name="connsiteY2" fmla="*/ 789023 h 2637716"/>
                <a:gd name="connsiteX3" fmla="*/ 2478775 w 2824318"/>
                <a:gd name="connsiteY3" fmla="*/ 358879 h 2637716"/>
                <a:gd name="connsiteX4" fmla="*/ 2499521 w 2824318"/>
                <a:gd name="connsiteY4" fmla="*/ 324730 h 2637716"/>
                <a:gd name="connsiteX5" fmla="*/ 2501850 w 2824318"/>
                <a:gd name="connsiteY5" fmla="*/ 327293 h 2637716"/>
                <a:gd name="connsiteX6" fmla="*/ 2824318 w 2824318"/>
                <a:gd name="connsiteY6" fmla="*/ 1225557 h 2637716"/>
                <a:gd name="connsiteX7" fmla="*/ 1412159 w 2824318"/>
                <a:gd name="connsiteY7" fmla="*/ 2637716 h 2637716"/>
                <a:gd name="connsiteX8" fmla="*/ 0 w 2824318"/>
                <a:gd name="connsiteY8" fmla="*/ 1225557 h 2637716"/>
                <a:gd name="connsiteX9" fmla="*/ 622608 w 2824318"/>
                <a:gd name="connsiteY9" fmla="*/ 54573 h 2637716"/>
                <a:gd name="connsiteX0" fmla="*/ 622608 w 2824318"/>
                <a:gd name="connsiteY0" fmla="*/ 44553 h 2627696"/>
                <a:gd name="connsiteX1" fmla="*/ 713966 w 2824318"/>
                <a:gd name="connsiteY1" fmla="*/ 0 h 2627696"/>
                <a:gd name="connsiteX2" fmla="*/ 1669770 w 2824318"/>
                <a:gd name="connsiteY2" fmla="*/ 779003 h 2627696"/>
                <a:gd name="connsiteX3" fmla="*/ 2478775 w 2824318"/>
                <a:gd name="connsiteY3" fmla="*/ 348859 h 2627696"/>
                <a:gd name="connsiteX4" fmla="*/ 2499521 w 2824318"/>
                <a:gd name="connsiteY4" fmla="*/ 314710 h 2627696"/>
                <a:gd name="connsiteX5" fmla="*/ 2501850 w 2824318"/>
                <a:gd name="connsiteY5" fmla="*/ 317273 h 2627696"/>
                <a:gd name="connsiteX6" fmla="*/ 2824318 w 2824318"/>
                <a:gd name="connsiteY6" fmla="*/ 1215537 h 2627696"/>
                <a:gd name="connsiteX7" fmla="*/ 1412159 w 2824318"/>
                <a:gd name="connsiteY7" fmla="*/ 2627696 h 2627696"/>
                <a:gd name="connsiteX8" fmla="*/ 0 w 2824318"/>
                <a:gd name="connsiteY8" fmla="*/ 1215537 h 2627696"/>
                <a:gd name="connsiteX9" fmla="*/ 622608 w 2824318"/>
                <a:gd name="connsiteY9" fmla="*/ 44553 h 2627696"/>
                <a:gd name="connsiteX0" fmla="*/ 622608 w 2824318"/>
                <a:gd name="connsiteY0" fmla="*/ 0 h 2583143"/>
                <a:gd name="connsiteX1" fmla="*/ 1669770 w 2824318"/>
                <a:gd name="connsiteY1" fmla="*/ 734450 h 2583143"/>
                <a:gd name="connsiteX2" fmla="*/ 2478775 w 2824318"/>
                <a:gd name="connsiteY2" fmla="*/ 304306 h 2583143"/>
                <a:gd name="connsiteX3" fmla="*/ 2499521 w 2824318"/>
                <a:gd name="connsiteY3" fmla="*/ 270157 h 2583143"/>
                <a:gd name="connsiteX4" fmla="*/ 2501850 w 2824318"/>
                <a:gd name="connsiteY4" fmla="*/ 272720 h 2583143"/>
                <a:gd name="connsiteX5" fmla="*/ 2824318 w 2824318"/>
                <a:gd name="connsiteY5" fmla="*/ 1170984 h 2583143"/>
                <a:gd name="connsiteX6" fmla="*/ 1412159 w 2824318"/>
                <a:gd name="connsiteY6" fmla="*/ 2583143 h 2583143"/>
                <a:gd name="connsiteX7" fmla="*/ 0 w 2824318"/>
                <a:gd name="connsiteY7" fmla="*/ 1170984 h 2583143"/>
                <a:gd name="connsiteX8" fmla="*/ 622608 w 2824318"/>
                <a:gd name="connsiteY8" fmla="*/ 0 h 2583143"/>
                <a:gd name="connsiteX0" fmla="*/ 622608 w 2824318"/>
                <a:gd name="connsiteY0" fmla="*/ 0 h 2583143"/>
                <a:gd name="connsiteX1" fmla="*/ 1669770 w 2824318"/>
                <a:gd name="connsiteY1" fmla="*/ 734450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0 h 2583143"/>
                <a:gd name="connsiteX1" fmla="*/ 1611404 w 2824318"/>
                <a:gd name="connsiteY1" fmla="*/ 209157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0 h 2583143"/>
                <a:gd name="connsiteX1" fmla="*/ 1611404 w 2824318"/>
                <a:gd name="connsiteY1" fmla="*/ 209157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62490 h 2645633"/>
                <a:gd name="connsiteX1" fmla="*/ 1611404 w 2824318"/>
                <a:gd name="connsiteY1" fmla="*/ 271647 h 2645633"/>
                <a:gd name="connsiteX2" fmla="*/ 2499521 w 2824318"/>
                <a:gd name="connsiteY2" fmla="*/ 332647 h 2645633"/>
                <a:gd name="connsiteX3" fmla="*/ 2501850 w 2824318"/>
                <a:gd name="connsiteY3" fmla="*/ 335210 h 2645633"/>
                <a:gd name="connsiteX4" fmla="*/ 2824318 w 2824318"/>
                <a:gd name="connsiteY4" fmla="*/ 1233474 h 2645633"/>
                <a:gd name="connsiteX5" fmla="*/ 1412159 w 2824318"/>
                <a:gd name="connsiteY5" fmla="*/ 2645633 h 2645633"/>
                <a:gd name="connsiteX6" fmla="*/ 0 w 2824318"/>
                <a:gd name="connsiteY6" fmla="*/ 1233474 h 2645633"/>
                <a:gd name="connsiteX7" fmla="*/ 622608 w 2824318"/>
                <a:gd name="connsiteY7" fmla="*/ 62490 h 2645633"/>
                <a:gd name="connsiteX0" fmla="*/ 622608 w 2824318"/>
                <a:gd name="connsiteY0" fmla="*/ 44328 h 2627471"/>
                <a:gd name="connsiteX1" fmla="*/ 1611404 w 2824318"/>
                <a:gd name="connsiteY1" fmla="*/ 253485 h 2627471"/>
                <a:gd name="connsiteX2" fmla="*/ 2499521 w 2824318"/>
                <a:gd name="connsiteY2" fmla="*/ 314485 h 2627471"/>
                <a:gd name="connsiteX3" fmla="*/ 2501850 w 2824318"/>
                <a:gd name="connsiteY3" fmla="*/ 317048 h 2627471"/>
                <a:gd name="connsiteX4" fmla="*/ 2824318 w 2824318"/>
                <a:gd name="connsiteY4" fmla="*/ 1215312 h 2627471"/>
                <a:gd name="connsiteX5" fmla="*/ 1412159 w 2824318"/>
                <a:gd name="connsiteY5" fmla="*/ 2627471 h 2627471"/>
                <a:gd name="connsiteX6" fmla="*/ 0 w 2824318"/>
                <a:gd name="connsiteY6" fmla="*/ 1215312 h 2627471"/>
                <a:gd name="connsiteX7" fmla="*/ 622608 w 2824318"/>
                <a:gd name="connsiteY7" fmla="*/ 44328 h 2627471"/>
                <a:gd name="connsiteX0" fmla="*/ 622608 w 2889940"/>
                <a:gd name="connsiteY0" fmla="*/ 44328 h 2627471"/>
                <a:gd name="connsiteX1" fmla="*/ 1611404 w 2889940"/>
                <a:gd name="connsiteY1" fmla="*/ 253485 h 2627471"/>
                <a:gd name="connsiteX2" fmla="*/ 2499521 w 2889940"/>
                <a:gd name="connsiteY2" fmla="*/ 314485 h 2627471"/>
                <a:gd name="connsiteX3" fmla="*/ 2550488 w 2889940"/>
                <a:gd name="connsiteY3" fmla="*/ 394869 h 2627471"/>
                <a:gd name="connsiteX4" fmla="*/ 2824318 w 2889940"/>
                <a:gd name="connsiteY4" fmla="*/ 1215312 h 2627471"/>
                <a:gd name="connsiteX5" fmla="*/ 1412159 w 2889940"/>
                <a:gd name="connsiteY5" fmla="*/ 2627471 h 2627471"/>
                <a:gd name="connsiteX6" fmla="*/ 0 w 2889940"/>
                <a:gd name="connsiteY6" fmla="*/ 1215312 h 2627471"/>
                <a:gd name="connsiteX7" fmla="*/ 622608 w 2889940"/>
                <a:gd name="connsiteY7" fmla="*/ 44328 h 2627471"/>
                <a:gd name="connsiteX0" fmla="*/ 622608 w 2890034"/>
                <a:gd name="connsiteY0" fmla="*/ 45414 h 2628557"/>
                <a:gd name="connsiteX1" fmla="*/ 1611404 w 2890034"/>
                <a:gd name="connsiteY1" fmla="*/ 254571 h 2628557"/>
                <a:gd name="connsiteX2" fmla="*/ 2550488 w 2890034"/>
                <a:gd name="connsiteY2" fmla="*/ 395955 h 2628557"/>
                <a:gd name="connsiteX3" fmla="*/ 2824318 w 2890034"/>
                <a:gd name="connsiteY3" fmla="*/ 1216398 h 2628557"/>
                <a:gd name="connsiteX4" fmla="*/ 1412159 w 2890034"/>
                <a:gd name="connsiteY4" fmla="*/ 2628557 h 2628557"/>
                <a:gd name="connsiteX5" fmla="*/ 0 w 2890034"/>
                <a:gd name="connsiteY5" fmla="*/ 1216398 h 2628557"/>
                <a:gd name="connsiteX6" fmla="*/ 622608 w 2890034"/>
                <a:gd name="connsiteY6" fmla="*/ 45414 h 2628557"/>
                <a:gd name="connsiteX0" fmla="*/ 622608 w 2825835"/>
                <a:gd name="connsiteY0" fmla="*/ 45414 h 2628557"/>
                <a:gd name="connsiteX1" fmla="*/ 1611404 w 2825835"/>
                <a:gd name="connsiteY1" fmla="*/ 254571 h 2628557"/>
                <a:gd name="connsiteX2" fmla="*/ 2550488 w 2825835"/>
                <a:gd name="connsiteY2" fmla="*/ 395955 h 2628557"/>
                <a:gd name="connsiteX3" fmla="*/ 2824318 w 2825835"/>
                <a:gd name="connsiteY3" fmla="*/ 1216398 h 2628557"/>
                <a:gd name="connsiteX4" fmla="*/ 1412159 w 2825835"/>
                <a:gd name="connsiteY4" fmla="*/ 2628557 h 2628557"/>
                <a:gd name="connsiteX5" fmla="*/ 0 w 2825835"/>
                <a:gd name="connsiteY5" fmla="*/ 1216398 h 2628557"/>
                <a:gd name="connsiteX6" fmla="*/ 622608 w 2825835"/>
                <a:gd name="connsiteY6" fmla="*/ 45414 h 2628557"/>
                <a:gd name="connsiteX0" fmla="*/ 622608 w 2831364"/>
                <a:gd name="connsiteY0" fmla="*/ 45414 h 2628557"/>
                <a:gd name="connsiteX1" fmla="*/ 1611404 w 2831364"/>
                <a:gd name="connsiteY1" fmla="*/ 254571 h 2628557"/>
                <a:gd name="connsiteX2" fmla="*/ 2550488 w 2831364"/>
                <a:gd name="connsiteY2" fmla="*/ 395955 h 2628557"/>
                <a:gd name="connsiteX3" fmla="*/ 2824318 w 2831364"/>
                <a:gd name="connsiteY3" fmla="*/ 1216398 h 2628557"/>
                <a:gd name="connsiteX4" fmla="*/ 1412159 w 2831364"/>
                <a:gd name="connsiteY4" fmla="*/ 2628557 h 2628557"/>
                <a:gd name="connsiteX5" fmla="*/ 0 w 2831364"/>
                <a:gd name="connsiteY5" fmla="*/ 1216398 h 2628557"/>
                <a:gd name="connsiteX6" fmla="*/ 622608 w 2831364"/>
                <a:gd name="connsiteY6" fmla="*/ 45414 h 2628557"/>
                <a:gd name="connsiteX0" fmla="*/ 622608 w 2828668"/>
                <a:gd name="connsiteY0" fmla="*/ 45414 h 2628557"/>
                <a:gd name="connsiteX1" fmla="*/ 1611404 w 2828668"/>
                <a:gd name="connsiteY1" fmla="*/ 254571 h 2628557"/>
                <a:gd name="connsiteX2" fmla="*/ 2550488 w 2828668"/>
                <a:gd name="connsiteY2" fmla="*/ 395955 h 2628557"/>
                <a:gd name="connsiteX3" fmla="*/ 2824318 w 2828668"/>
                <a:gd name="connsiteY3" fmla="*/ 1216398 h 2628557"/>
                <a:gd name="connsiteX4" fmla="*/ 1412159 w 2828668"/>
                <a:gd name="connsiteY4" fmla="*/ 2628557 h 2628557"/>
                <a:gd name="connsiteX5" fmla="*/ 0 w 2828668"/>
                <a:gd name="connsiteY5" fmla="*/ 1216398 h 2628557"/>
                <a:gd name="connsiteX6" fmla="*/ 622608 w 2828668"/>
                <a:gd name="connsiteY6" fmla="*/ 45414 h 2628557"/>
                <a:gd name="connsiteX0" fmla="*/ 622608 w 2828668"/>
                <a:gd name="connsiteY0" fmla="*/ 45414 h 2628557"/>
                <a:gd name="connsiteX1" fmla="*/ 1611404 w 2828668"/>
                <a:gd name="connsiteY1" fmla="*/ 254571 h 2628557"/>
                <a:gd name="connsiteX2" fmla="*/ 2550488 w 2828668"/>
                <a:gd name="connsiteY2" fmla="*/ 395955 h 2628557"/>
                <a:gd name="connsiteX3" fmla="*/ 2824318 w 2828668"/>
                <a:gd name="connsiteY3" fmla="*/ 1216398 h 2628557"/>
                <a:gd name="connsiteX4" fmla="*/ 1412159 w 2828668"/>
                <a:gd name="connsiteY4" fmla="*/ 2628557 h 2628557"/>
                <a:gd name="connsiteX5" fmla="*/ 0 w 2828668"/>
                <a:gd name="connsiteY5" fmla="*/ 1216398 h 2628557"/>
                <a:gd name="connsiteX6" fmla="*/ 622608 w 2828668"/>
                <a:gd name="connsiteY6" fmla="*/ 45414 h 2628557"/>
                <a:gd name="connsiteX0" fmla="*/ 622608 w 2828668"/>
                <a:gd name="connsiteY0" fmla="*/ 40000 h 2623143"/>
                <a:gd name="connsiteX1" fmla="*/ 1611404 w 2828668"/>
                <a:gd name="connsiteY1" fmla="*/ 307523 h 2623143"/>
                <a:gd name="connsiteX2" fmla="*/ 2550488 w 2828668"/>
                <a:gd name="connsiteY2" fmla="*/ 390541 h 2623143"/>
                <a:gd name="connsiteX3" fmla="*/ 2824318 w 2828668"/>
                <a:gd name="connsiteY3" fmla="*/ 1210984 h 2623143"/>
                <a:gd name="connsiteX4" fmla="*/ 1412159 w 2828668"/>
                <a:gd name="connsiteY4" fmla="*/ 2623143 h 2623143"/>
                <a:gd name="connsiteX5" fmla="*/ 0 w 2828668"/>
                <a:gd name="connsiteY5" fmla="*/ 1210984 h 2623143"/>
                <a:gd name="connsiteX6" fmla="*/ 622608 w 2828668"/>
                <a:gd name="connsiteY6" fmla="*/ 40000 h 2623143"/>
                <a:gd name="connsiteX0" fmla="*/ 622608 w 2828668"/>
                <a:gd name="connsiteY0" fmla="*/ 41537 h 2624680"/>
                <a:gd name="connsiteX1" fmla="*/ 1611404 w 2828668"/>
                <a:gd name="connsiteY1" fmla="*/ 309060 h 2624680"/>
                <a:gd name="connsiteX2" fmla="*/ 2550488 w 2828668"/>
                <a:gd name="connsiteY2" fmla="*/ 392078 h 2624680"/>
                <a:gd name="connsiteX3" fmla="*/ 2824318 w 2828668"/>
                <a:gd name="connsiteY3" fmla="*/ 1212521 h 2624680"/>
                <a:gd name="connsiteX4" fmla="*/ 1412159 w 2828668"/>
                <a:gd name="connsiteY4" fmla="*/ 2624680 h 2624680"/>
                <a:gd name="connsiteX5" fmla="*/ 0 w 2828668"/>
                <a:gd name="connsiteY5" fmla="*/ 1212521 h 2624680"/>
                <a:gd name="connsiteX6" fmla="*/ 622608 w 2828668"/>
                <a:gd name="connsiteY6" fmla="*/ 41537 h 2624680"/>
                <a:gd name="connsiteX0" fmla="*/ 622608 w 2828668"/>
                <a:gd name="connsiteY0" fmla="*/ 41537 h 2624680"/>
                <a:gd name="connsiteX1" fmla="*/ 1611404 w 2828668"/>
                <a:gd name="connsiteY1" fmla="*/ 309060 h 2624680"/>
                <a:gd name="connsiteX2" fmla="*/ 2550488 w 2828668"/>
                <a:gd name="connsiteY2" fmla="*/ 392078 h 2624680"/>
                <a:gd name="connsiteX3" fmla="*/ 2824318 w 2828668"/>
                <a:gd name="connsiteY3" fmla="*/ 1212521 h 2624680"/>
                <a:gd name="connsiteX4" fmla="*/ 1412159 w 2828668"/>
                <a:gd name="connsiteY4" fmla="*/ 2624680 h 2624680"/>
                <a:gd name="connsiteX5" fmla="*/ 0 w 2828668"/>
                <a:gd name="connsiteY5" fmla="*/ 1212521 h 2624680"/>
                <a:gd name="connsiteX6" fmla="*/ 622608 w 2828668"/>
                <a:gd name="connsiteY6" fmla="*/ 41537 h 2624680"/>
                <a:gd name="connsiteX0" fmla="*/ 622608 w 2828668"/>
                <a:gd name="connsiteY0" fmla="*/ 40000 h 2623143"/>
                <a:gd name="connsiteX1" fmla="*/ 1611404 w 2828668"/>
                <a:gd name="connsiteY1" fmla="*/ 307523 h 2623143"/>
                <a:gd name="connsiteX2" fmla="*/ 2550488 w 2828668"/>
                <a:gd name="connsiteY2" fmla="*/ 390541 h 2623143"/>
                <a:gd name="connsiteX3" fmla="*/ 2824318 w 2828668"/>
                <a:gd name="connsiteY3" fmla="*/ 1210984 h 2623143"/>
                <a:gd name="connsiteX4" fmla="*/ 1412159 w 2828668"/>
                <a:gd name="connsiteY4" fmla="*/ 2623143 h 2623143"/>
                <a:gd name="connsiteX5" fmla="*/ 0 w 2828668"/>
                <a:gd name="connsiteY5" fmla="*/ 1210984 h 2623143"/>
                <a:gd name="connsiteX6" fmla="*/ 622608 w 2828668"/>
                <a:gd name="connsiteY6" fmla="*/ 40000 h 2623143"/>
                <a:gd name="connsiteX0" fmla="*/ 700429 w 2828668"/>
                <a:gd name="connsiteY0" fmla="*/ 40684 h 2614100"/>
                <a:gd name="connsiteX1" fmla="*/ 1611404 w 2828668"/>
                <a:gd name="connsiteY1" fmla="*/ 298480 h 2614100"/>
                <a:gd name="connsiteX2" fmla="*/ 2550488 w 2828668"/>
                <a:gd name="connsiteY2" fmla="*/ 381498 h 2614100"/>
                <a:gd name="connsiteX3" fmla="*/ 2824318 w 2828668"/>
                <a:gd name="connsiteY3" fmla="*/ 1201941 h 2614100"/>
                <a:gd name="connsiteX4" fmla="*/ 1412159 w 2828668"/>
                <a:gd name="connsiteY4" fmla="*/ 2614100 h 2614100"/>
                <a:gd name="connsiteX5" fmla="*/ 0 w 2828668"/>
                <a:gd name="connsiteY5" fmla="*/ 1201941 h 2614100"/>
                <a:gd name="connsiteX6" fmla="*/ 700429 w 2828668"/>
                <a:gd name="connsiteY6" fmla="*/ 40684 h 2614100"/>
                <a:gd name="connsiteX0" fmla="*/ 700429 w 2828668"/>
                <a:gd name="connsiteY0" fmla="*/ 40684 h 2614100"/>
                <a:gd name="connsiteX1" fmla="*/ 1611404 w 2828668"/>
                <a:gd name="connsiteY1" fmla="*/ 298480 h 2614100"/>
                <a:gd name="connsiteX2" fmla="*/ 2550488 w 2828668"/>
                <a:gd name="connsiteY2" fmla="*/ 381498 h 2614100"/>
                <a:gd name="connsiteX3" fmla="*/ 2824318 w 2828668"/>
                <a:gd name="connsiteY3" fmla="*/ 1201941 h 2614100"/>
                <a:gd name="connsiteX4" fmla="*/ 1412159 w 2828668"/>
                <a:gd name="connsiteY4" fmla="*/ 2614100 h 2614100"/>
                <a:gd name="connsiteX5" fmla="*/ 0 w 2828668"/>
                <a:gd name="connsiteY5" fmla="*/ 1201941 h 2614100"/>
                <a:gd name="connsiteX6" fmla="*/ 700429 w 2828668"/>
                <a:gd name="connsiteY6" fmla="*/ 40684 h 2614100"/>
                <a:gd name="connsiteX0" fmla="*/ 700429 w 2828668"/>
                <a:gd name="connsiteY0" fmla="*/ 58876 h 2632292"/>
                <a:gd name="connsiteX1" fmla="*/ 1611404 w 2828668"/>
                <a:gd name="connsiteY1" fmla="*/ 316672 h 2632292"/>
                <a:gd name="connsiteX2" fmla="*/ 2550488 w 2828668"/>
                <a:gd name="connsiteY2" fmla="*/ 399690 h 2632292"/>
                <a:gd name="connsiteX3" fmla="*/ 2824318 w 2828668"/>
                <a:gd name="connsiteY3" fmla="*/ 1220133 h 2632292"/>
                <a:gd name="connsiteX4" fmla="*/ 1412159 w 2828668"/>
                <a:gd name="connsiteY4" fmla="*/ 2632292 h 2632292"/>
                <a:gd name="connsiteX5" fmla="*/ 0 w 2828668"/>
                <a:gd name="connsiteY5" fmla="*/ 1220133 h 2632292"/>
                <a:gd name="connsiteX6" fmla="*/ 700429 w 2828668"/>
                <a:gd name="connsiteY6" fmla="*/ 58876 h 2632292"/>
                <a:gd name="connsiteX0" fmla="*/ 700429 w 2828668"/>
                <a:gd name="connsiteY0" fmla="*/ 62842 h 2636258"/>
                <a:gd name="connsiteX1" fmla="*/ 1611404 w 2828668"/>
                <a:gd name="connsiteY1" fmla="*/ 320638 h 2636258"/>
                <a:gd name="connsiteX2" fmla="*/ 2550488 w 2828668"/>
                <a:gd name="connsiteY2" fmla="*/ 403656 h 2636258"/>
                <a:gd name="connsiteX3" fmla="*/ 2824318 w 2828668"/>
                <a:gd name="connsiteY3" fmla="*/ 1224099 h 2636258"/>
                <a:gd name="connsiteX4" fmla="*/ 1412159 w 2828668"/>
                <a:gd name="connsiteY4" fmla="*/ 2636258 h 2636258"/>
                <a:gd name="connsiteX5" fmla="*/ 0 w 2828668"/>
                <a:gd name="connsiteY5" fmla="*/ 1224099 h 2636258"/>
                <a:gd name="connsiteX6" fmla="*/ 700429 w 2828668"/>
                <a:gd name="connsiteY6" fmla="*/ 62842 h 2636258"/>
                <a:gd name="connsiteX0" fmla="*/ 700429 w 2828668"/>
                <a:gd name="connsiteY0" fmla="*/ 69115 h 2642531"/>
                <a:gd name="connsiteX1" fmla="*/ 1591949 w 2828668"/>
                <a:gd name="connsiteY1" fmla="*/ 278273 h 2642531"/>
                <a:gd name="connsiteX2" fmla="*/ 2550488 w 2828668"/>
                <a:gd name="connsiteY2" fmla="*/ 409929 h 2642531"/>
                <a:gd name="connsiteX3" fmla="*/ 2824318 w 2828668"/>
                <a:gd name="connsiteY3" fmla="*/ 1230372 h 2642531"/>
                <a:gd name="connsiteX4" fmla="*/ 1412159 w 2828668"/>
                <a:gd name="connsiteY4" fmla="*/ 2642531 h 2642531"/>
                <a:gd name="connsiteX5" fmla="*/ 0 w 2828668"/>
                <a:gd name="connsiteY5" fmla="*/ 1230372 h 2642531"/>
                <a:gd name="connsiteX6" fmla="*/ 700429 w 2828668"/>
                <a:gd name="connsiteY6" fmla="*/ 69115 h 264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28668" h="2642531">
                  <a:moveTo>
                    <a:pt x="700429" y="69115"/>
                  </a:moveTo>
                  <a:cubicBezTo>
                    <a:pt x="1280281" y="-139827"/>
                    <a:pt x="1186329" y="182560"/>
                    <a:pt x="1591949" y="278273"/>
                  </a:cubicBezTo>
                  <a:cubicBezTo>
                    <a:pt x="1997569" y="373986"/>
                    <a:pt x="2085689" y="113438"/>
                    <a:pt x="2550488" y="409929"/>
                  </a:cubicBezTo>
                  <a:cubicBezTo>
                    <a:pt x="2752640" y="570233"/>
                    <a:pt x="2851209" y="775394"/>
                    <a:pt x="2824318" y="1230372"/>
                  </a:cubicBezTo>
                  <a:cubicBezTo>
                    <a:pt x="2775199" y="2061427"/>
                    <a:pt x="2192073" y="2642531"/>
                    <a:pt x="1412159" y="2642531"/>
                  </a:cubicBezTo>
                  <a:cubicBezTo>
                    <a:pt x="632245" y="2642531"/>
                    <a:pt x="0" y="2010286"/>
                    <a:pt x="0" y="1230372"/>
                  </a:cubicBezTo>
                  <a:cubicBezTo>
                    <a:pt x="0" y="742926"/>
                    <a:pt x="217788" y="303435"/>
                    <a:pt x="700429" y="6911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4" name="자유형: 도형 41">
              <a:extLst>
                <a:ext uri="{FF2B5EF4-FFF2-40B4-BE49-F238E27FC236}">
                  <a16:creationId xmlns:a16="http://schemas.microsoft.com/office/drawing/2014/main" id="{2DD3B0B4-7D6B-4B29-99BB-EE194AC9B0D2}"/>
                </a:ext>
              </a:extLst>
            </p:cNvPr>
            <p:cNvSpPr/>
            <p:nvPr/>
          </p:nvSpPr>
          <p:spPr>
            <a:xfrm rot="15300000" flipH="1">
              <a:off x="4697268" y="953004"/>
              <a:ext cx="2262873" cy="2437350"/>
            </a:xfrm>
            <a:custGeom>
              <a:avLst/>
              <a:gdLst>
                <a:gd name="connsiteX0" fmla="*/ 18398 w 2152544"/>
                <a:gd name="connsiteY0" fmla="*/ 2085292 h 2318514"/>
                <a:gd name="connsiteX1" fmla="*/ 346522 w 2152544"/>
                <a:gd name="connsiteY1" fmla="*/ 2116479 h 2318514"/>
                <a:gd name="connsiteX2" fmla="*/ 746650 w 2152544"/>
                <a:gd name="connsiteY2" fmla="*/ 695365 h 2318514"/>
                <a:gd name="connsiteX3" fmla="*/ 2106464 w 2152544"/>
                <a:gd name="connsiteY3" fmla="*/ 160079 h 2318514"/>
                <a:gd name="connsiteX4" fmla="*/ 2152544 w 2152544"/>
                <a:gd name="connsiteY4" fmla="*/ 155773 h 2318514"/>
                <a:gd name="connsiteX5" fmla="*/ 2110805 w 2152544"/>
                <a:gd name="connsiteY5" fmla="*/ 0 h 2318514"/>
                <a:gd name="connsiteX6" fmla="*/ 2000422 w 2152544"/>
                <a:gd name="connsiteY6" fmla="*/ 2084 h 2318514"/>
                <a:gd name="connsiteX7" fmla="*/ 557372 w 2152544"/>
                <a:gd name="connsiteY7" fmla="*/ 530750 h 2318514"/>
                <a:gd name="connsiteX8" fmla="*/ 18398 w 2152544"/>
                <a:gd name="connsiteY8" fmla="*/ 2085292 h 231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544" h="2318514">
                  <a:moveTo>
                    <a:pt x="18398" y="2085292"/>
                  </a:moveTo>
                  <a:cubicBezTo>
                    <a:pt x="132841" y="2454215"/>
                    <a:pt x="372442" y="2323705"/>
                    <a:pt x="346522" y="2116479"/>
                  </a:cubicBezTo>
                  <a:cubicBezTo>
                    <a:pt x="242056" y="1512450"/>
                    <a:pt x="474156" y="950854"/>
                    <a:pt x="746650" y="695365"/>
                  </a:cubicBezTo>
                  <a:cubicBezTo>
                    <a:pt x="985082" y="471813"/>
                    <a:pt x="1665240" y="214502"/>
                    <a:pt x="2106464" y="160079"/>
                  </a:cubicBezTo>
                  <a:lnTo>
                    <a:pt x="2152544" y="155773"/>
                  </a:lnTo>
                  <a:lnTo>
                    <a:pt x="2110805" y="0"/>
                  </a:lnTo>
                  <a:lnTo>
                    <a:pt x="2000422" y="2084"/>
                  </a:lnTo>
                  <a:cubicBezTo>
                    <a:pt x="1446152" y="35321"/>
                    <a:pt x="880854" y="226300"/>
                    <a:pt x="557372" y="530750"/>
                  </a:cubicBezTo>
                  <a:cubicBezTo>
                    <a:pt x="187679" y="878694"/>
                    <a:pt x="-73108" y="1571513"/>
                    <a:pt x="18398" y="208529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9" name="자유형: 도형 42">
              <a:extLst>
                <a:ext uri="{FF2B5EF4-FFF2-40B4-BE49-F238E27FC236}">
                  <a16:creationId xmlns:a16="http://schemas.microsoft.com/office/drawing/2014/main" id="{ECCBF3AA-355E-4A35-8176-6F17AF80241A}"/>
                </a:ext>
              </a:extLst>
            </p:cNvPr>
            <p:cNvSpPr/>
            <p:nvPr/>
          </p:nvSpPr>
          <p:spPr>
            <a:xfrm rot="20281495">
              <a:off x="5538768" y="3059101"/>
              <a:ext cx="2613462" cy="2642532"/>
            </a:xfrm>
            <a:custGeom>
              <a:avLst/>
              <a:gdLst>
                <a:gd name="connsiteX0" fmla="*/ 2177283 w 2613462"/>
                <a:gd name="connsiteY0" fmla="*/ 323073 h 2642532"/>
                <a:gd name="connsiteX1" fmla="*/ 2335282 w 2613462"/>
                <a:gd name="connsiteY1" fmla="*/ 409930 h 2642532"/>
                <a:gd name="connsiteX2" fmla="*/ 2609112 w 2613462"/>
                <a:gd name="connsiteY2" fmla="*/ 1230373 h 2642532"/>
                <a:gd name="connsiteX3" fmla="*/ 1196953 w 2613462"/>
                <a:gd name="connsiteY3" fmla="*/ 2642532 h 2642532"/>
                <a:gd name="connsiteX4" fmla="*/ 25969 w 2613462"/>
                <a:gd name="connsiteY4" fmla="*/ 2019925 h 2642532"/>
                <a:gd name="connsiteX5" fmla="*/ 0 w 2613462"/>
                <a:gd name="connsiteY5" fmla="*/ 1977178 h 2642532"/>
                <a:gd name="connsiteX6" fmla="*/ 52970 w 2613462"/>
                <a:gd name="connsiteY6" fmla="*/ 1957707 h 2642532"/>
                <a:gd name="connsiteX7" fmla="*/ 878304 w 2613462"/>
                <a:gd name="connsiteY7" fmla="*/ 1131700 h 2642532"/>
                <a:gd name="connsiteX8" fmla="*/ 934359 w 2613462"/>
                <a:gd name="connsiteY8" fmla="*/ 219950 h 2642532"/>
                <a:gd name="connsiteX9" fmla="*/ 757798 w 2613462"/>
                <a:gd name="connsiteY9" fmla="*/ 18822 h 2642532"/>
                <a:gd name="connsiteX10" fmla="*/ 738979 w 2613462"/>
                <a:gd name="connsiteY10" fmla="*/ 4034 h 2642532"/>
                <a:gd name="connsiteX11" fmla="*/ 748059 w 2613462"/>
                <a:gd name="connsiteY11" fmla="*/ 2628 h 2642532"/>
                <a:gd name="connsiteX12" fmla="*/ 1376743 w 2613462"/>
                <a:gd name="connsiteY12" fmla="*/ 278274 h 2642532"/>
                <a:gd name="connsiteX13" fmla="*/ 2177283 w 2613462"/>
                <a:gd name="connsiteY13" fmla="*/ 323073 h 2642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13462" h="2642532">
                  <a:moveTo>
                    <a:pt x="2177283" y="323073"/>
                  </a:moveTo>
                  <a:cubicBezTo>
                    <a:pt x="2224968" y="344511"/>
                    <a:pt x="2277182" y="372869"/>
                    <a:pt x="2335282" y="409930"/>
                  </a:cubicBezTo>
                  <a:cubicBezTo>
                    <a:pt x="2537434" y="570234"/>
                    <a:pt x="2636003" y="775395"/>
                    <a:pt x="2609112" y="1230373"/>
                  </a:cubicBezTo>
                  <a:cubicBezTo>
                    <a:pt x="2559993" y="2061428"/>
                    <a:pt x="1976867" y="2642532"/>
                    <a:pt x="1196953" y="2642532"/>
                  </a:cubicBezTo>
                  <a:cubicBezTo>
                    <a:pt x="709507" y="2642532"/>
                    <a:pt x="279744" y="2395561"/>
                    <a:pt x="25969" y="2019925"/>
                  </a:cubicBezTo>
                  <a:lnTo>
                    <a:pt x="0" y="1977178"/>
                  </a:lnTo>
                  <a:lnTo>
                    <a:pt x="52970" y="1957707"/>
                  </a:lnTo>
                  <a:cubicBezTo>
                    <a:pt x="395707" y="1812253"/>
                    <a:pt x="690033" y="1528956"/>
                    <a:pt x="878304" y="1131700"/>
                  </a:cubicBezTo>
                  <a:cubicBezTo>
                    <a:pt x="1084449" y="696728"/>
                    <a:pt x="1068992" y="456841"/>
                    <a:pt x="934359" y="219950"/>
                  </a:cubicBezTo>
                  <a:cubicBezTo>
                    <a:pt x="870975" y="131062"/>
                    <a:pt x="812823" y="66588"/>
                    <a:pt x="757798" y="18822"/>
                  </a:cubicBezTo>
                  <a:lnTo>
                    <a:pt x="738979" y="4034"/>
                  </a:lnTo>
                  <a:lnTo>
                    <a:pt x="748059" y="2628"/>
                  </a:lnTo>
                  <a:cubicBezTo>
                    <a:pt x="1047406" y="-26900"/>
                    <a:pt x="1047177" y="200507"/>
                    <a:pt x="1376743" y="278274"/>
                  </a:cubicBezTo>
                  <a:cubicBezTo>
                    <a:pt x="1731660" y="362023"/>
                    <a:pt x="1843492" y="173009"/>
                    <a:pt x="2177283" y="32307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자유형: 도형 43">
              <a:extLst>
                <a:ext uri="{FF2B5EF4-FFF2-40B4-BE49-F238E27FC236}">
                  <a16:creationId xmlns:a16="http://schemas.microsoft.com/office/drawing/2014/main" id="{58C0A907-0690-41E2-AEA2-84598E8B039A}"/>
                </a:ext>
              </a:extLst>
            </p:cNvPr>
            <p:cNvSpPr/>
            <p:nvPr/>
          </p:nvSpPr>
          <p:spPr>
            <a:xfrm rot="12600000" flipH="1">
              <a:off x="5404406" y="1307417"/>
              <a:ext cx="1728031" cy="1861269"/>
            </a:xfrm>
            <a:custGeom>
              <a:avLst/>
              <a:gdLst>
                <a:gd name="connsiteX0" fmla="*/ 18398 w 2152544"/>
                <a:gd name="connsiteY0" fmla="*/ 2085292 h 2318514"/>
                <a:gd name="connsiteX1" fmla="*/ 346522 w 2152544"/>
                <a:gd name="connsiteY1" fmla="*/ 2116479 h 2318514"/>
                <a:gd name="connsiteX2" fmla="*/ 746650 w 2152544"/>
                <a:gd name="connsiteY2" fmla="*/ 695365 h 2318514"/>
                <a:gd name="connsiteX3" fmla="*/ 2106464 w 2152544"/>
                <a:gd name="connsiteY3" fmla="*/ 160079 h 2318514"/>
                <a:gd name="connsiteX4" fmla="*/ 2152544 w 2152544"/>
                <a:gd name="connsiteY4" fmla="*/ 155773 h 2318514"/>
                <a:gd name="connsiteX5" fmla="*/ 2110805 w 2152544"/>
                <a:gd name="connsiteY5" fmla="*/ 0 h 2318514"/>
                <a:gd name="connsiteX6" fmla="*/ 2000422 w 2152544"/>
                <a:gd name="connsiteY6" fmla="*/ 2084 h 2318514"/>
                <a:gd name="connsiteX7" fmla="*/ 557372 w 2152544"/>
                <a:gd name="connsiteY7" fmla="*/ 530750 h 2318514"/>
                <a:gd name="connsiteX8" fmla="*/ 18398 w 2152544"/>
                <a:gd name="connsiteY8" fmla="*/ 2085292 h 231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544" h="2318514">
                  <a:moveTo>
                    <a:pt x="18398" y="2085292"/>
                  </a:moveTo>
                  <a:cubicBezTo>
                    <a:pt x="132841" y="2454215"/>
                    <a:pt x="372442" y="2323705"/>
                    <a:pt x="346522" y="2116479"/>
                  </a:cubicBezTo>
                  <a:cubicBezTo>
                    <a:pt x="242056" y="1512450"/>
                    <a:pt x="474156" y="950854"/>
                    <a:pt x="746650" y="695365"/>
                  </a:cubicBezTo>
                  <a:cubicBezTo>
                    <a:pt x="985082" y="471813"/>
                    <a:pt x="1665240" y="214502"/>
                    <a:pt x="2106464" y="160079"/>
                  </a:cubicBezTo>
                  <a:lnTo>
                    <a:pt x="2152544" y="155773"/>
                  </a:lnTo>
                  <a:lnTo>
                    <a:pt x="2110805" y="0"/>
                  </a:lnTo>
                  <a:lnTo>
                    <a:pt x="2000422" y="2084"/>
                  </a:lnTo>
                  <a:cubicBezTo>
                    <a:pt x="1446152" y="35321"/>
                    <a:pt x="880854" y="226300"/>
                    <a:pt x="557372" y="530750"/>
                  </a:cubicBezTo>
                  <a:cubicBezTo>
                    <a:pt x="187679" y="878694"/>
                    <a:pt x="-73108" y="1571513"/>
                    <a:pt x="18398" y="208529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1" name="Teardrop 3">
              <a:extLst>
                <a:ext uri="{FF2B5EF4-FFF2-40B4-BE49-F238E27FC236}">
                  <a16:creationId xmlns:a16="http://schemas.microsoft.com/office/drawing/2014/main" id="{C6BE16F1-D370-4E0D-AEDA-4060C016ADC0}"/>
                </a:ext>
              </a:extLst>
            </p:cNvPr>
            <p:cNvSpPr/>
            <p:nvPr/>
          </p:nvSpPr>
          <p:spPr>
            <a:xfrm rot="20810195" flipH="1">
              <a:off x="3922253" y="428041"/>
              <a:ext cx="1852466" cy="1002062"/>
            </a:xfrm>
            <a:custGeom>
              <a:avLst/>
              <a:gdLst/>
              <a:ahLst/>
              <a:cxnLst/>
              <a:rect l="l" t="t" r="r" b="b"/>
              <a:pathLst>
                <a:path w="1490464" h="1490465">
                  <a:moveTo>
                    <a:pt x="745232" y="0"/>
                  </a:moveTo>
                  <a:lnTo>
                    <a:pt x="1490464" y="0"/>
                  </a:lnTo>
                  <a:lnTo>
                    <a:pt x="1490464" y="745232"/>
                  </a:lnTo>
                  <a:lnTo>
                    <a:pt x="1490464" y="745233"/>
                  </a:lnTo>
                  <a:lnTo>
                    <a:pt x="1490464" y="745233"/>
                  </a:lnTo>
                  <a:cubicBezTo>
                    <a:pt x="1490464" y="1156813"/>
                    <a:pt x="1156812" y="1490465"/>
                    <a:pt x="745232" y="1490465"/>
                  </a:cubicBezTo>
                  <a:lnTo>
                    <a:pt x="0" y="1490465"/>
                  </a:lnTo>
                  <a:lnTo>
                    <a:pt x="0" y="745233"/>
                  </a:lnTo>
                  <a:lnTo>
                    <a:pt x="0" y="745233"/>
                  </a:lnTo>
                  <a:cubicBezTo>
                    <a:pt x="0" y="333652"/>
                    <a:pt x="333652" y="0"/>
                    <a:pt x="74523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מלבן 1"/>
          <p:cNvSpPr/>
          <p:nvPr/>
        </p:nvSpPr>
        <p:spPr>
          <a:xfrm>
            <a:off x="262423" y="3198930"/>
            <a:ext cx="6096000" cy="36009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he-IL" sz="2800" u="sng" dirty="0"/>
              <a:t>בטא  קרוטן</a:t>
            </a:r>
            <a:endParaRPr lang="he-IL" sz="600" dirty="0"/>
          </a:p>
          <a:p>
            <a:pPr algn="r"/>
            <a:endParaRPr lang="he-IL" sz="600" dirty="0"/>
          </a:p>
          <a:p>
            <a:pPr algn="r"/>
            <a:endParaRPr lang="he-IL" sz="600" dirty="0"/>
          </a:p>
          <a:p>
            <a:pPr algn="r"/>
            <a:endParaRPr lang="he-IL" sz="600" dirty="0"/>
          </a:p>
          <a:p>
            <a:pPr algn="r"/>
            <a:endParaRPr lang="he-IL" sz="600" dirty="0"/>
          </a:p>
          <a:p>
            <a:pPr algn="r"/>
            <a:endParaRPr lang="he-IL" sz="600" dirty="0"/>
          </a:p>
          <a:p>
            <a:pPr algn="r"/>
            <a:endParaRPr lang="en-US" sz="600" dirty="0"/>
          </a:p>
          <a:p>
            <a:pPr algn="r"/>
            <a:r>
              <a:rPr lang="he-IL" sz="4400" u="sng" dirty="0"/>
              <a:t>לוטאין</a:t>
            </a:r>
            <a:r>
              <a:rPr lang="he-IL" sz="4400" dirty="0"/>
              <a:t> </a:t>
            </a:r>
            <a:r>
              <a:rPr lang="he-IL" sz="2800" dirty="0"/>
              <a:t>– פיגמנט צהוב כתום</a:t>
            </a:r>
          </a:p>
          <a:p>
            <a:pPr algn="r"/>
            <a:r>
              <a:rPr lang="he-IL" sz="2800" dirty="0"/>
              <a:t>                  נוגד חמצון עיקרי בעין</a:t>
            </a:r>
          </a:p>
          <a:p>
            <a:pPr algn="r"/>
            <a:r>
              <a:rPr lang="he-IL" sz="2800" dirty="0"/>
              <a:t>                  מניעת מחלות לב </a:t>
            </a:r>
          </a:p>
          <a:p>
            <a:pPr algn="r"/>
            <a:r>
              <a:rPr lang="he-IL" sz="2800" dirty="0"/>
              <a:t>        </a:t>
            </a:r>
            <a:endParaRPr lang="en-US" sz="2800" dirty="0"/>
          </a:p>
          <a:p>
            <a:endParaRPr lang="en-US" altLang="ko-KR" dirty="0">
              <a:solidFill>
                <a:prstClr val="black">
                  <a:lumMod val="85000"/>
                  <a:lumOff val="15000"/>
                </a:prstClr>
              </a:solidFill>
              <a:cs typeface="Arial" pitchFamily="34" charset="0"/>
            </a:endParaRPr>
          </a:p>
          <a:p>
            <a:pPr algn="r"/>
            <a:endParaRPr lang="en-US" dirty="0"/>
          </a:p>
        </p:txBody>
      </p:sp>
      <p:grpSp>
        <p:nvGrpSpPr>
          <p:cNvPr id="66" name="그룹 39">
            <a:extLst>
              <a:ext uri="{FF2B5EF4-FFF2-40B4-BE49-F238E27FC236}">
                <a16:creationId xmlns:a16="http://schemas.microsoft.com/office/drawing/2014/main" id="{12BEAB5B-5E1C-42B2-BDEC-242E5F7EF0D7}"/>
              </a:ext>
            </a:extLst>
          </p:cNvPr>
          <p:cNvGrpSpPr/>
          <p:nvPr/>
        </p:nvGrpSpPr>
        <p:grpSpPr>
          <a:xfrm>
            <a:off x="6656242" y="4280920"/>
            <a:ext cx="395415" cy="451112"/>
            <a:chOff x="3434152" y="428041"/>
            <a:chExt cx="4718078" cy="5382655"/>
          </a:xfrm>
          <a:solidFill>
            <a:schemeClr val="accent2"/>
          </a:solidFill>
        </p:grpSpPr>
        <p:sp>
          <p:nvSpPr>
            <p:cNvPr id="67" name="자유형: 도형 40">
              <a:extLst>
                <a:ext uri="{FF2B5EF4-FFF2-40B4-BE49-F238E27FC236}">
                  <a16:creationId xmlns:a16="http://schemas.microsoft.com/office/drawing/2014/main" id="{C69248BA-B547-498D-8083-5A34F12186C0}"/>
                </a:ext>
              </a:extLst>
            </p:cNvPr>
            <p:cNvSpPr/>
            <p:nvPr/>
          </p:nvSpPr>
          <p:spPr>
            <a:xfrm>
              <a:off x="3434152" y="3168165"/>
              <a:ext cx="2828668" cy="2642531"/>
            </a:xfrm>
            <a:custGeom>
              <a:avLst/>
              <a:gdLst>
                <a:gd name="connsiteX0" fmla="*/ 712436 w 2824318"/>
                <a:gd name="connsiteY0" fmla="*/ 0 h 2637716"/>
                <a:gd name="connsiteX1" fmla="*/ 713966 w 2824318"/>
                <a:gd name="connsiteY1" fmla="*/ 10020 h 2637716"/>
                <a:gd name="connsiteX2" fmla="*/ 1669770 w 2824318"/>
                <a:gd name="connsiteY2" fmla="*/ 789023 h 2637716"/>
                <a:gd name="connsiteX3" fmla="*/ 2478775 w 2824318"/>
                <a:gd name="connsiteY3" fmla="*/ 358879 h 2637716"/>
                <a:gd name="connsiteX4" fmla="*/ 2499521 w 2824318"/>
                <a:gd name="connsiteY4" fmla="*/ 324730 h 2637716"/>
                <a:gd name="connsiteX5" fmla="*/ 2501850 w 2824318"/>
                <a:gd name="connsiteY5" fmla="*/ 327293 h 2637716"/>
                <a:gd name="connsiteX6" fmla="*/ 2824318 w 2824318"/>
                <a:gd name="connsiteY6" fmla="*/ 1225557 h 2637716"/>
                <a:gd name="connsiteX7" fmla="*/ 1412159 w 2824318"/>
                <a:gd name="connsiteY7" fmla="*/ 2637716 h 2637716"/>
                <a:gd name="connsiteX8" fmla="*/ 0 w 2824318"/>
                <a:gd name="connsiteY8" fmla="*/ 1225557 h 2637716"/>
                <a:gd name="connsiteX9" fmla="*/ 622608 w 2824318"/>
                <a:gd name="connsiteY9" fmla="*/ 54573 h 2637716"/>
                <a:gd name="connsiteX0" fmla="*/ 622608 w 2824318"/>
                <a:gd name="connsiteY0" fmla="*/ 44553 h 2627696"/>
                <a:gd name="connsiteX1" fmla="*/ 713966 w 2824318"/>
                <a:gd name="connsiteY1" fmla="*/ 0 h 2627696"/>
                <a:gd name="connsiteX2" fmla="*/ 1669770 w 2824318"/>
                <a:gd name="connsiteY2" fmla="*/ 779003 h 2627696"/>
                <a:gd name="connsiteX3" fmla="*/ 2478775 w 2824318"/>
                <a:gd name="connsiteY3" fmla="*/ 348859 h 2627696"/>
                <a:gd name="connsiteX4" fmla="*/ 2499521 w 2824318"/>
                <a:gd name="connsiteY4" fmla="*/ 314710 h 2627696"/>
                <a:gd name="connsiteX5" fmla="*/ 2501850 w 2824318"/>
                <a:gd name="connsiteY5" fmla="*/ 317273 h 2627696"/>
                <a:gd name="connsiteX6" fmla="*/ 2824318 w 2824318"/>
                <a:gd name="connsiteY6" fmla="*/ 1215537 h 2627696"/>
                <a:gd name="connsiteX7" fmla="*/ 1412159 w 2824318"/>
                <a:gd name="connsiteY7" fmla="*/ 2627696 h 2627696"/>
                <a:gd name="connsiteX8" fmla="*/ 0 w 2824318"/>
                <a:gd name="connsiteY8" fmla="*/ 1215537 h 2627696"/>
                <a:gd name="connsiteX9" fmla="*/ 622608 w 2824318"/>
                <a:gd name="connsiteY9" fmla="*/ 44553 h 2627696"/>
                <a:gd name="connsiteX0" fmla="*/ 622608 w 2824318"/>
                <a:gd name="connsiteY0" fmla="*/ 0 h 2583143"/>
                <a:gd name="connsiteX1" fmla="*/ 1669770 w 2824318"/>
                <a:gd name="connsiteY1" fmla="*/ 734450 h 2583143"/>
                <a:gd name="connsiteX2" fmla="*/ 2478775 w 2824318"/>
                <a:gd name="connsiteY2" fmla="*/ 304306 h 2583143"/>
                <a:gd name="connsiteX3" fmla="*/ 2499521 w 2824318"/>
                <a:gd name="connsiteY3" fmla="*/ 270157 h 2583143"/>
                <a:gd name="connsiteX4" fmla="*/ 2501850 w 2824318"/>
                <a:gd name="connsiteY4" fmla="*/ 272720 h 2583143"/>
                <a:gd name="connsiteX5" fmla="*/ 2824318 w 2824318"/>
                <a:gd name="connsiteY5" fmla="*/ 1170984 h 2583143"/>
                <a:gd name="connsiteX6" fmla="*/ 1412159 w 2824318"/>
                <a:gd name="connsiteY6" fmla="*/ 2583143 h 2583143"/>
                <a:gd name="connsiteX7" fmla="*/ 0 w 2824318"/>
                <a:gd name="connsiteY7" fmla="*/ 1170984 h 2583143"/>
                <a:gd name="connsiteX8" fmla="*/ 622608 w 2824318"/>
                <a:gd name="connsiteY8" fmla="*/ 0 h 2583143"/>
                <a:gd name="connsiteX0" fmla="*/ 622608 w 2824318"/>
                <a:gd name="connsiteY0" fmla="*/ 0 h 2583143"/>
                <a:gd name="connsiteX1" fmla="*/ 1669770 w 2824318"/>
                <a:gd name="connsiteY1" fmla="*/ 734450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0 h 2583143"/>
                <a:gd name="connsiteX1" fmla="*/ 1611404 w 2824318"/>
                <a:gd name="connsiteY1" fmla="*/ 209157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0 h 2583143"/>
                <a:gd name="connsiteX1" fmla="*/ 1611404 w 2824318"/>
                <a:gd name="connsiteY1" fmla="*/ 209157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62490 h 2645633"/>
                <a:gd name="connsiteX1" fmla="*/ 1611404 w 2824318"/>
                <a:gd name="connsiteY1" fmla="*/ 271647 h 2645633"/>
                <a:gd name="connsiteX2" fmla="*/ 2499521 w 2824318"/>
                <a:gd name="connsiteY2" fmla="*/ 332647 h 2645633"/>
                <a:gd name="connsiteX3" fmla="*/ 2501850 w 2824318"/>
                <a:gd name="connsiteY3" fmla="*/ 335210 h 2645633"/>
                <a:gd name="connsiteX4" fmla="*/ 2824318 w 2824318"/>
                <a:gd name="connsiteY4" fmla="*/ 1233474 h 2645633"/>
                <a:gd name="connsiteX5" fmla="*/ 1412159 w 2824318"/>
                <a:gd name="connsiteY5" fmla="*/ 2645633 h 2645633"/>
                <a:gd name="connsiteX6" fmla="*/ 0 w 2824318"/>
                <a:gd name="connsiteY6" fmla="*/ 1233474 h 2645633"/>
                <a:gd name="connsiteX7" fmla="*/ 622608 w 2824318"/>
                <a:gd name="connsiteY7" fmla="*/ 62490 h 2645633"/>
                <a:gd name="connsiteX0" fmla="*/ 622608 w 2824318"/>
                <a:gd name="connsiteY0" fmla="*/ 44328 h 2627471"/>
                <a:gd name="connsiteX1" fmla="*/ 1611404 w 2824318"/>
                <a:gd name="connsiteY1" fmla="*/ 253485 h 2627471"/>
                <a:gd name="connsiteX2" fmla="*/ 2499521 w 2824318"/>
                <a:gd name="connsiteY2" fmla="*/ 314485 h 2627471"/>
                <a:gd name="connsiteX3" fmla="*/ 2501850 w 2824318"/>
                <a:gd name="connsiteY3" fmla="*/ 317048 h 2627471"/>
                <a:gd name="connsiteX4" fmla="*/ 2824318 w 2824318"/>
                <a:gd name="connsiteY4" fmla="*/ 1215312 h 2627471"/>
                <a:gd name="connsiteX5" fmla="*/ 1412159 w 2824318"/>
                <a:gd name="connsiteY5" fmla="*/ 2627471 h 2627471"/>
                <a:gd name="connsiteX6" fmla="*/ 0 w 2824318"/>
                <a:gd name="connsiteY6" fmla="*/ 1215312 h 2627471"/>
                <a:gd name="connsiteX7" fmla="*/ 622608 w 2824318"/>
                <a:gd name="connsiteY7" fmla="*/ 44328 h 2627471"/>
                <a:gd name="connsiteX0" fmla="*/ 622608 w 2889940"/>
                <a:gd name="connsiteY0" fmla="*/ 44328 h 2627471"/>
                <a:gd name="connsiteX1" fmla="*/ 1611404 w 2889940"/>
                <a:gd name="connsiteY1" fmla="*/ 253485 h 2627471"/>
                <a:gd name="connsiteX2" fmla="*/ 2499521 w 2889940"/>
                <a:gd name="connsiteY2" fmla="*/ 314485 h 2627471"/>
                <a:gd name="connsiteX3" fmla="*/ 2550488 w 2889940"/>
                <a:gd name="connsiteY3" fmla="*/ 394869 h 2627471"/>
                <a:gd name="connsiteX4" fmla="*/ 2824318 w 2889940"/>
                <a:gd name="connsiteY4" fmla="*/ 1215312 h 2627471"/>
                <a:gd name="connsiteX5" fmla="*/ 1412159 w 2889940"/>
                <a:gd name="connsiteY5" fmla="*/ 2627471 h 2627471"/>
                <a:gd name="connsiteX6" fmla="*/ 0 w 2889940"/>
                <a:gd name="connsiteY6" fmla="*/ 1215312 h 2627471"/>
                <a:gd name="connsiteX7" fmla="*/ 622608 w 2889940"/>
                <a:gd name="connsiteY7" fmla="*/ 44328 h 2627471"/>
                <a:gd name="connsiteX0" fmla="*/ 622608 w 2890034"/>
                <a:gd name="connsiteY0" fmla="*/ 45414 h 2628557"/>
                <a:gd name="connsiteX1" fmla="*/ 1611404 w 2890034"/>
                <a:gd name="connsiteY1" fmla="*/ 254571 h 2628557"/>
                <a:gd name="connsiteX2" fmla="*/ 2550488 w 2890034"/>
                <a:gd name="connsiteY2" fmla="*/ 395955 h 2628557"/>
                <a:gd name="connsiteX3" fmla="*/ 2824318 w 2890034"/>
                <a:gd name="connsiteY3" fmla="*/ 1216398 h 2628557"/>
                <a:gd name="connsiteX4" fmla="*/ 1412159 w 2890034"/>
                <a:gd name="connsiteY4" fmla="*/ 2628557 h 2628557"/>
                <a:gd name="connsiteX5" fmla="*/ 0 w 2890034"/>
                <a:gd name="connsiteY5" fmla="*/ 1216398 h 2628557"/>
                <a:gd name="connsiteX6" fmla="*/ 622608 w 2890034"/>
                <a:gd name="connsiteY6" fmla="*/ 45414 h 2628557"/>
                <a:gd name="connsiteX0" fmla="*/ 622608 w 2825835"/>
                <a:gd name="connsiteY0" fmla="*/ 45414 h 2628557"/>
                <a:gd name="connsiteX1" fmla="*/ 1611404 w 2825835"/>
                <a:gd name="connsiteY1" fmla="*/ 254571 h 2628557"/>
                <a:gd name="connsiteX2" fmla="*/ 2550488 w 2825835"/>
                <a:gd name="connsiteY2" fmla="*/ 395955 h 2628557"/>
                <a:gd name="connsiteX3" fmla="*/ 2824318 w 2825835"/>
                <a:gd name="connsiteY3" fmla="*/ 1216398 h 2628557"/>
                <a:gd name="connsiteX4" fmla="*/ 1412159 w 2825835"/>
                <a:gd name="connsiteY4" fmla="*/ 2628557 h 2628557"/>
                <a:gd name="connsiteX5" fmla="*/ 0 w 2825835"/>
                <a:gd name="connsiteY5" fmla="*/ 1216398 h 2628557"/>
                <a:gd name="connsiteX6" fmla="*/ 622608 w 2825835"/>
                <a:gd name="connsiteY6" fmla="*/ 45414 h 2628557"/>
                <a:gd name="connsiteX0" fmla="*/ 622608 w 2831364"/>
                <a:gd name="connsiteY0" fmla="*/ 45414 h 2628557"/>
                <a:gd name="connsiteX1" fmla="*/ 1611404 w 2831364"/>
                <a:gd name="connsiteY1" fmla="*/ 254571 h 2628557"/>
                <a:gd name="connsiteX2" fmla="*/ 2550488 w 2831364"/>
                <a:gd name="connsiteY2" fmla="*/ 395955 h 2628557"/>
                <a:gd name="connsiteX3" fmla="*/ 2824318 w 2831364"/>
                <a:gd name="connsiteY3" fmla="*/ 1216398 h 2628557"/>
                <a:gd name="connsiteX4" fmla="*/ 1412159 w 2831364"/>
                <a:gd name="connsiteY4" fmla="*/ 2628557 h 2628557"/>
                <a:gd name="connsiteX5" fmla="*/ 0 w 2831364"/>
                <a:gd name="connsiteY5" fmla="*/ 1216398 h 2628557"/>
                <a:gd name="connsiteX6" fmla="*/ 622608 w 2831364"/>
                <a:gd name="connsiteY6" fmla="*/ 45414 h 2628557"/>
                <a:gd name="connsiteX0" fmla="*/ 622608 w 2828668"/>
                <a:gd name="connsiteY0" fmla="*/ 45414 h 2628557"/>
                <a:gd name="connsiteX1" fmla="*/ 1611404 w 2828668"/>
                <a:gd name="connsiteY1" fmla="*/ 254571 h 2628557"/>
                <a:gd name="connsiteX2" fmla="*/ 2550488 w 2828668"/>
                <a:gd name="connsiteY2" fmla="*/ 395955 h 2628557"/>
                <a:gd name="connsiteX3" fmla="*/ 2824318 w 2828668"/>
                <a:gd name="connsiteY3" fmla="*/ 1216398 h 2628557"/>
                <a:gd name="connsiteX4" fmla="*/ 1412159 w 2828668"/>
                <a:gd name="connsiteY4" fmla="*/ 2628557 h 2628557"/>
                <a:gd name="connsiteX5" fmla="*/ 0 w 2828668"/>
                <a:gd name="connsiteY5" fmla="*/ 1216398 h 2628557"/>
                <a:gd name="connsiteX6" fmla="*/ 622608 w 2828668"/>
                <a:gd name="connsiteY6" fmla="*/ 45414 h 2628557"/>
                <a:gd name="connsiteX0" fmla="*/ 622608 w 2828668"/>
                <a:gd name="connsiteY0" fmla="*/ 45414 h 2628557"/>
                <a:gd name="connsiteX1" fmla="*/ 1611404 w 2828668"/>
                <a:gd name="connsiteY1" fmla="*/ 254571 h 2628557"/>
                <a:gd name="connsiteX2" fmla="*/ 2550488 w 2828668"/>
                <a:gd name="connsiteY2" fmla="*/ 395955 h 2628557"/>
                <a:gd name="connsiteX3" fmla="*/ 2824318 w 2828668"/>
                <a:gd name="connsiteY3" fmla="*/ 1216398 h 2628557"/>
                <a:gd name="connsiteX4" fmla="*/ 1412159 w 2828668"/>
                <a:gd name="connsiteY4" fmla="*/ 2628557 h 2628557"/>
                <a:gd name="connsiteX5" fmla="*/ 0 w 2828668"/>
                <a:gd name="connsiteY5" fmla="*/ 1216398 h 2628557"/>
                <a:gd name="connsiteX6" fmla="*/ 622608 w 2828668"/>
                <a:gd name="connsiteY6" fmla="*/ 45414 h 2628557"/>
                <a:gd name="connsiteX0" fmla="*/ 622608 w 2828668"/>
                <a:gd name="connsiteY0" fmla="*/ 40000 h 2623143"/>
                <a:gd name="connsiteX1" fmla="*/ 1611404 w 2828668"/>
                <a:gd name="connsiteY1" fmla="*/ 307523 h 2623143"/>
                <a:gd name="connsiteX2" fmla="*/ 2550488 w 2828668"/>
                <a:gd name="connsiteY2" fmla="*/ 390541 h 2623143"/>
                <a:gd name="connsiteX3" fmla="*/ 2824318 w 2828668"/>
                <a:gd name="connsiteY3" fmla="*/ 1210984 h 2623143"/>
                <a:gd name="connsiteX4" fmla="*/ 1412159 w 2828668"/>
                <a:gd name="connsiteY4" fmla="*/ 2623143 h 2623143"/>
                <a:gd name="connsiteX5" fmla="*/ 0 w 2828668"/>
                <a:gd name="connsiteY5" fmla="*/ 1210984 h 2623143"/>
                <a:gd name="connsiteX6" fmla="*/ 622608 w 2828668"/>
                <a:gd name="connsiteY6" fmla="*/ 40000 h 2623143"/>
                <a:gd name="connsiteX0" fmla="*/ 622608 w 2828668"/>
                <a:gd name="connsiteY0" fmla="*/ 41537 h 2624680"/>
                <a:gd name="connsiteX1" fmla="*/ 1611404 w 2828668"/>
                <a:gd name="connsiteY1" fmla="*/ 309060 h 2624680"/>
                <a:gd name="connsiteX2" fmla="*/ 2550488 w 2828668"/>
                <a:gd name="connsiteY2" fmla="*/ 392078 h 2624680"/>
                <a:gd name="connsiteX3" fmla="*/ 2824318 w 2828668"/>
                <a:gd name="connsiteY3" fmla="*/ 1212521 h 2624680"/>
                <a:gd name="connsiteX4" fmla="*/ 1412159 w 2828668"/>
                <a:gd name="connsiteY4" fmla="*/ 2624680 h 2624680"/>
                <a:gd name="connsiteX5" fmla="*/ 0 w 2828668"/>
                <a:gd name="connsiteY5" fmla="*/ 1212521 h 2624680"/>
                <a:gd name="connsiteX6" fmla="*/ 622608 w 2828668"/>
                <a:gd name="connsiteY6" fmla="*/ 41537 h 2624680"/>
                <a:gd name="connsiteX0" fmla="*/ 622608 w 2828668"/>
                <a:gd name="connsiteY0" fmla="*/ 41537 h 2624680"/>
                <a:gd name="connsiteX1" fmla="*/ 1611404 w 2828668"/>
                <a:gd name="connsiteY1" fmla="*/ 309060 h 2624680"/>
                <a:gd name="connsiteX2" fmla="*/ 2550488 w 2828668"/>
                <a:gd name="connsiteY2" fmla="*/ 392078 h 2624680"/>
                <a:gd name="connsiteX3" fmla="*/ 2824318 w 2828668"/>
                <a:gd name="connsiteY3" fmla="*/ 1212521 h 2624680"/>
                <a:gd name="connsiteX4" fmla="*/ 1412159 w 2828668"/>
                <a:gd name="connsiteY4" fmla="*/ 2624680 h 2624680"/>
                <a:gd name="connsiteX5" fmla="*/ 0 w 2828668"/>
                <a:gd name="connsiteY5" fmla="*/ 1212521 h 2624680"/>
                <a:gd name="connsiteX6" fmla="*/ 622608 w 2828668"/>
                <a:gd name="connsiteY6" fmla="*/ 41537 h 2624680"/>
                <a:gd name="connsiteX0" fmla="*/ 622608 w 2828668"/>
                <a:gd name="connsiteY0" fmla="*/ 40000 h 2623143"/>
                <a:gd name="connsiteX1" fmla="*/ 1611404 w 2828668"/>
                <a:gd name="connsiteY1" fmla="*/ 307523 h 2623143"/>
                <a:gd name="connsiteX2" fmla="*/ 2550488 w 2828668"/>
                <a:gd name="connsiteY2" fmla="*/ 390541 h 2623143"/>
                <a:gd name="connsiteX3" fmla="*/ 2824318 w 2828668"/>
                <a:gd name="connsiteY3" fmla="*/ 1210984 h 2623143"/>
                <a:gd name="connsiteX4" fmla="*/ 1412159 w 2828668"/>
                <a:gd name="connsiteY4" fmla="*/ 2623143 h 2623143"/>
                <a:gd name="connsiteX5" fmla="*/ 0 w 2828668"/>
                <a:gd name="connsiteY5" fmla="*/ 1210984 h 2623143"/>
                <a:gd name="connsiteX6" fmla="*/ 622608 w 2828668"/>
                <a:gd name="connsiteY6" fmla="*/ 40000 h 2623143"/>
                <a:gd name="connsiteX0" fmla="*/ 700429 w 2828668"/>
                <a:gd name="connsiteY0" fmla="*/ 40684 h 2614100"/>
                <a:gd name="connsiteX1" fmla="*/ 1611404 w 2828668"/>
                <a:gd name="connsiteY1" fmla="*/ 298480 h 2614100"/>
                <a:gd name="connsiteX2" fmla="*/ 2550488 w 2828668"/>
                <a:gd name="connsiteY2" fmla="*/ 381498 h 2614100"/>
                <a:gd name="connsiteX3" fmla="*/ 2824318 w 2828668"/>
                <a:gd name="connsiteY3" fmla="*/ 1201941 h 2614100"/>
                <a:gd name="connsiteX4" fmla="*/ 1412159 w 2828668"/>
                <a:gd name="connsiteY4" fmla="*/ 2614100 h 2614100"/>
                <a:gd name="connsiteX5" fmla="*/ 0 w 2828668"/>
                <a:gd name="connsiteY5" fmla="*/ 1201941 h 2614100"/>
                <a:gd name="connsiteX6" fmla="*/ 700429 w 2828668"/>
                <a:gd name="connsiteY6" fmla="*/ 40684 h 2614100"/>
                <a:gd name="connsiteX0" fmla="*/ 700429 w 2828668"/>
                <a:gd name="connsiteY0" fmla="*/ 40684 h 2614100"/>
                <a:gd name="connsiteX1" fmla="*/ 1611404 w 2828668"/>
                <a:gd name="connsiteY1" fmla="*/ 298480 h 2614100"/>
                <a:gd name="connsiteX2" fmla="*/ 2550488 w 2828668"/>
                <a:gd name="connsiteY2" fmla="*/ 381498 h 2614100"/>
                <a:gd name="connsiteX3" fmla="*/ 2824318 w 2828668"/>
                <a:gd name="connsiteY3" fmla="*/ 1201941 h 2614100"/>
                <a:gd name="connsiteX4" fmla="*/ 1412159 w 2828668"/>
                <a:gd name="connsiteY4" fmla="*/ 2614100 h 2614100"/>
                <a:gd name="connsiteX5" fmla="*/ 0 w 2828668"/>
                <a:gd name="connsiteY5" fmla="*/ 1201941 h 2614100"/>
                <a:gd name="connsiteX6" fmla="*/ 700429 w 2828668"/>
                <a:gd name="connsiteY6" fmla="*/ 40684 h 2614100"/>
                <a:gd name="connsiteX0" fmla="*/ 700429 w 2828668"/>
                <a:gd name="connsiteY0" fmla="*/ 58876 h 2632292"/>
                <a:gd name="connsiteX1" fmla="*/ 1611404 w 2828668"/>
                <a:gd name="connsiteY1" fmla="*/ 316672 h 2632292"/>
                <a:gd name="connsiteX2" fmla="*/ 2550488 w 2828668"/>
                <a:gd name="connsiteY2" fmla="*/ 399690 h 2632292"/>
                <a:gd name="connsiteX3" fmla="*/ 2824318 w 2828668"/>
                <a:gd name="connsiteY3" fmla="*/ 1220133 h 2632292"/>
                <a:gd name="connsiteX4" fmla="*/ 1412159 w 2828668"/>
                <a:gd name="connsiteY4" fmla="*/ 2632292 h 2632292"/>
                <a:gd name="connsiteX5" fmla="*/ 0 w 2828668"/>
                <a:gd name="connsiteY5" fmla="*/ 1220133 h 2632292"/>
                <a:gd name="connsiteX6" fmla="*/ 700429 w 2828668"/>
                <a:gd name="connsiteY6" fmla="*/ 58876 h 2632292"/>
                <a:gd name="connsiteX0" fmla="*/ 700429 w 2828668"/>
                <a:gd name="connsiteY0" fmla="*/ 62842 h 2636258"/>
                <a:gd name="connsiteX1" fmla="*/ 1611404 w 2828668"/>
                <a:gd name="connsiteY1" fmla="*/ 320638 h 2636258"/>
                <a:gd name="connsiteX2" fmla="*/ 2550488 w 2828668"/>
                <a:gd name="connsiteY2" fmla="*/ 403656 h 2636258"/>
                <a:gd name="connsiteX3" fmla="*/ 2824318 w 2828668"/>
                <a:gd name="connsiteY3" fmla="*/ 1224099 h 2636258"/>
                <a:gd name="connsiteX4" fmla="*/ 1412159 w 2828668"/>
                <a:gd name="connsiteY4" fmla="*/ 2636258 h 2636258"/>
                <a:gd name="connsiteX5" fmla="*/ 0 w 2828668"/>
                <a:gd name="connsiteY5" fmla="*/ 1224099 h 2636258"/>
                <a:gd name="connsiteX6" fmla="*/ 700429 w 2828668"/>
                <a:gd name="connsiteY6" fmla="*/ 62842 h 2636258"/>
                <a:gd name="connsiteX0" fmla="*/ 700429 w 2828668"/>
                <a:gd name="connsiteY0" fmla="*/ 69115 h 2642531"/>
                <a:gd name="connsiteX1" fmla="*/ 1591949 w 2828668"/>
                <a:gd name="connsiteY1" fmla="*/ 278273 h 2642531"/>
                <a:gd name="connsiteX2" fmla="*/ 2550488 w 2828668"/>
                <a:gd name="connsiteY2" fmla="*/ 409929 h 2642531"/>
                <a:gd name="connsiteX3" fmla="*/ 2824318 w 2828668"/>
                <a:gd name="connsiteY3" fmla="*/ 1230372 h 2642531"/>
                <a:gd name="connsiteX4" fmla="*/ 1412159 w 2828668"/>
                <a:gd name="connsiteY4" fmla="*/ 2642531 h 2642531"/>
                <a:gd name="connsiteX5" fmla="*/ 0 w 2828668"/>
                <a:gd name="connsiteY5" fmla="*/ 1230372 h 2642531"/>
                <a:gd name="connsiteX6" fmla="*/ 700429 w 2828668"/>
                <a:gd name="connsiteY6" fmla="*/ 69115 h 264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28668" h="2642531">
                  <a:moveTo>
                    <a:pt x="700429" y="69115"/>
                  </a:moveTo>
                  <a:cubicBezTo>
                    <a:pt x="1280281" y="-139827"/>
                    <a:pt x="1186329" y="182560"/>
                    <a:pt x="1591949" y="278273"/>
                  </a:cubicBezTo>
                  <a:cubicBezTo>
                    <a:pt x="1997569" y="373986"/>
                    <a:pt x="2085689" y="113438"/>
                    <a:pt x="2550488" y="409929"/>
                  </a:cubicBezTo>
                  <a:cubicBezTo>
                    <a:pt x="2752640" y="570233"/>
                    <a:pt x="2851209" y="775394"/>
                    <a:pt x="2824318" y="1230372"/>
                  </a:cubicBezTo>
                  <a:cubicBezTo>
                    <a:pt x="2775199" y="2061427"/>
                    <a:pt x="2192073" y="2642531"/>
                    <a:pt x="1412159" y="2642531"/>
                  </a:cubicBezTo>
                  <a:cubicBezTo>
                    <a:pt x="632245" y="2642531"/>
                    <a:pt x="0" y="2010286"/>
                    <a:pt x="0" y="1230372"/>
                  </a:cubicBezTo>
                  <a:cubicBezTo>
                    <a:pt x="0" y="742926"/>
                    <a:pt x="217788" y="303435"/>
                    <a:pt x="700429" y="6911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68" name="자유형: 도형 41">
              <a:extLst>
                <a:ext uri="{FF2B5EF4-FFF2-40B4-BE49-F238E27FC236}">
                  <a16:creationId xmlns:a16="http://schemas.microsoft.com/office/drawing/2014/main" id="{2DD3B0B4-7D6B-4B29-99BB-EE194AC9B0D2}"/>
                </a:ext>
              </a:extLst>
            </p:cNvPr>
            <p:cNvSpPr/>
            <p:nvPr/>
          </p:nvSpPr>
          <p:spPr>
            <a:xfrm rot="15300000" flipH="1">
              <a:off x="4697268" y="953004"/>
              <a:ext cx="2262873" cy="2437350"/>
            </a:xfrm>
            <a:custGeom>
              <a:avLst/>
              <a:gdLst>
                <a:gd name="connsiteX0" fmla="*/ 18398 w 2152544"/>
                <a:gd name="connsiteY0" fmla="*/ 2085292 h 2318514"/>
                <a:gd name="connsiteX1" fmla="*/ 346522 w 2152544"/>
                <a:gd name="connsiteY1" fmla="*/ 2116479 h 2318514"/>
                <a:gd name="connsiteX2" fmla="*/ 746650 w 2152544"/>
                <a:gd name="connsiteY2" fmla="*/ 695365 h 2318514"/>
                <a:gd name="connsiteX3" fmla="*/ 2106464 w 2152544"/>
                <a:gd name="connsiteY3" fmla="*/ 160079 h 2318514"/>
                <a:gd name="connsiteX4" fmla="*/ 2152544 w 2152544"/>
                <a:gd name="connsiteY4" fmla="*/ 155773 h 2318514"/>
                <a:gd name="connsiteX5" fmla="*/ 2110805 w 2152544"/>
                <a:gd name="connsiteY5" fmla="*/ 0 h 2318514"/>
                <a:gd name="connsiteX6" fmla="*/ 2000422 w 2152544"/>
                <a:gd name="connsiteY6" fmla="*/ 2084 h 2318514"/>
                <a:gd name="connsiteX7" fmla="*/ 557372 w 2152544"/>
                <a:gd name="connsiteY7" fmla="*/ 530750 h 2318514"/>
                <a:gd name="connsiteX8" fmla="*/ 18398 w 2152544"/>
                <a:gd name="connsiteY8" fmla="*/ 2085292 h 231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544" h="2318514">
                  <a:moveTo>
                    <a:pt x="18398" y="2085292"/>
                  </a:moveTo>
                  <a:cubicBezTo>
                    <a:pt x="132841" y="2454215"/>
                    <a:pt x="372442" y="2323705"/>
                    <a:pt x="346522" y="2116479"/>
                  </a:cubicBezTo>
                  <a:cubicBezTo>
                    <a:pt x="242056" y="1512450"/>
                    <a:pt x="474156" y="950854"/>
                    <a:pt x="746650" y="695365"/>
                  </a:cubicBezTo>
                  <a:cubicBezTo>
                    <a:pt x="985082" y="471813"/>
                    <a:pt x="1665240" y="214502"/>
                    <a:pt x="2106464" y="160079"/>
                  </a:cubicBezTo>
                  <a:lnTo>
                    <a:pt x="2152544" y="155773"/>
                  </a:lnTo>
                  <a:lnTo>
                    <a:pt x="2110805" y="0"/>
                  </a:lnTo>
                  <a:lnTo>
                    <a:pt x="2000422" y="2084"/>
                  </a:lnTo>
                  <a:cubicBezTo>
                    <a:pt x="1446152" y="35321"/>
                    <a:pt x="880854" y="226300"/>
                    <a:pt x="557372" y="530750"/>
                  </a:cubicBezTo>
                  <a:cubicBezTo>
                    <a:pt x="187679" y="878694"/>
                    <a:pt x="-73108" y="1571513"/>
                    <a:pt x="18398" y="208529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69" name="자유형: 도형 42">
              <a:extLst>
                <a:ext uri="{FF2B5EF4-FFF2-40B4-BE49-F238E27FC236}">
                  <a16:creationId xmlns:a16="http://schemas.microsoft.com/office/drawing/2014/main" id="{ECCBF3AA-355E-4A35-8176-6F17AF80241A}"/>
                </a:ext>
              </a:extLst>
            </p:cNvPr>
            <p:cNvSpPr/>
            <p:nvPr/>
          </p:nvSpPr>
          <p:spPr>
            <a:xfrm rot="20281495">
              <a:off x="5538768" y="3059101"/>
              <a:ext cx="2613462" cy="2642532"/>
            </a:xfrm>
            <a:custGeom>
              <a:avLst/>
              <a:gdLst>
                <a:gd name="connsiteX0" fmla="*/ 2177283 w 2613462"/>
                <a:gd name="connsiteY0" fmla="*/ 323073 h 2642532"/>
                <a:gd name="connsiteX1" fmla="*/ 2335282 w 2613462"/>
                <a:gd name="connsiteY1" fmla="*/ 409930 h 2642532"/>
                <a:gd name="connsiteX2" fmla="*/ 2609112 w 2613462"/>
                <a:gd name="connsiteY2" fmla="*/ 1230373 h 2642532"/>
                <a:gd name="connsiteX3" fmla="*/ 1196953 w 2613462"/>
                <a:gd name="connsiteY3" fmla="*/ 2642532 h 2642532"/>
                <a:gd name="connsiteX4" fmla="*/ 25969 w 2613462"/>
                <a:gd name="connsiteY4" fmla="*/ 2019925 h 2642532"/>
                <a:gd name="connsiteX5" fmla="*/ 0 w 2613462"/>
                <a:gd name="connsiteY5" fmla="*/ 1977178 h 2642532"/>
                <a:gd name="connsiteX6" fmla="*/ 52970 w 2613462"/>
                <a:gd name="connsiteY6" fmla="*/ 1957707 h 2642532"/>
                <a:gd name="connsiteX7" fmla="*/ 878304 w 2613462"/>
                <a:gd name="connsiteY7" fmla="*/ 1131700 h 2642532"/>
                <a:gd name="connsiteX8" fmla="*/ 934359 w 2613462"/>
                <a:gd name="connsiteY8" fmla="*/ 219950 h 2642532"/>
                <a:gd name="connsiteX9" fmla="*/ 757798 w 2613462"/>
                <a:gd name="connsiteY9" fmla="*/ 18822 h 2642532"/>
                <a:gd name="connsiteX10" fmla="*/ 738979 w 2613462"/>
                <a:gd name="connsiteY10" fmla="*/ 4034 h 2642532"/>
                <a:gd name="connsiteX11" fmla="*/ 748059 w 2613462"/>
                <a:gd name="connsiteY11" fmla="*/ 2628 h 2642532"/>
                <a:gd name="connsiteX12" fmla="*/ 1376743 w 2613462"/>
                <a:gd name="connsiteY12" fmla="*/ 278274 h 2642532"/>
                <a:gd name="connsiteX13" fmla="*/ 2177283 w 2613462"/>
                <a:gd name="connsiteY13" fmla="*/ 323073 h 2642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13462" h="2642532">
                  <a:moveTo>
                    <a:pt x="2177283" y="323073"/>
                  </a:moveTo>
                  <a:cubicBezTo>
                    <a:pt x="2224968" y="344511"/>
                    <a:pt x="2277182" y="372869"/>
                    <a:pt x="2335282" y="409930"/>
                  </a:cubicBezTo>
                  <a:cubicBezTo>
                    <a:pt x="2537434" y="570234"/>
                    <a:pt x="2636003" y="775395"/>
                    <a:pt x="2609112" y="1230373"/>
                  </a:cubicBezTo>
                  <a:cubicBezTo>
                    <a:pt x="2559993" y="2061428"/>
                    <a:pt x="1976867" y="2642532"/>
                    <a:pt x="1196953" y="2642532"/>
                  </a:cubicBezTo>
                  <a:cubicBezTo>
                    <a:pt x="709507" y="2642532"/>
                    <a:pt x="279744" y="2395561"/>
                    <a:pt x="25969" y="2019925"/>
                  </a:cubicBezTo>
                  <a:lnTo>
                    <a:pt x="0" y="1977178"/>
                  </a:lnTo>
                  <a:lnTo>
                    <a:pt x="52970" y="1957707"/>
                  </a:lnTo>
                  <a:cubicBezTo>
                    <a:pt x="395707" y="1812253"/>
                    <a:pt x="690033" y="1528956"/>
                    <a:pt x="878304" y="1131700"/>
                  </a:cubicBezTo>
                  <a:cubicBezTo>
                    <a:pt x="1084449" y="696728"/>
                    <a:pt x="1068992" y="456841"/>
                    <a:pt x="934359" y="219950"/>
                  </a:cubicBezTo>
                  <a:cubicBezTo>
                    <a:pt x="870975" y="131062"/>
                    <a:pt x="812823" y="66588"/>
                    <a:pt x="757798" y="18822"/>
                  </a:cubicBezTo>
                  <a:lnTo>
                    <a:pt x="738979" y="4034"/>
                  </a:lnTo>
                  <a:lnTo>
                    <a:pt x="748059" y="2628"/>
                  </a:lnTo>
                  <a:cubicBezTo>
                    <a:pt x="1047406" y="-26900"/>
                    <a:pt x="1047177" y="200507"/>
                    <a:pt x="1376743" y="278274"/>
                  </a:cubicBezTo>
                  <a:cubicBezTo>
                    <a:pt x="1731660" y="362023"/>
                    <a:pt x="1843492" y="173009"/>
                    <a:pt x="2177283" y="32307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0" name="자유형: 도형 43">
              <a:extLst>
                <a:ext uri="{FF2B5EF4-FFF2-40B4-BE49-F238E27FC236}">
                  <a16:creationId xmlns:a16="http://schemas.microsoft.com/office/drawing/2014/main" id="{58C0A907-0690-41E2-AEA2-84598E8B039A}"/>
                </a:ext>
              </a:extLst>
            </p:cNvPr>
            <p:cNvSpPr/>
            <p:nvPr/>
          </p:nvSpPr>
          <p:spPr>
            <a:xfrm rot="12600000" flipH="1">
              <a:off x="5404406" y="1307417"/>
              <a:ext cx="1728031" cy="1861269"/>
            </a:xfrm>
            <a:custGeom>
              <a:avLst/>
              <a:gdLst>
                <a:gd name="connsiteX0" fmla="*/ 18398 w 2152544"/>
                <a:gd name="connsiteY0" fmla="*/ 2085292 h 2318514"/>
                <a:gd name="connsiteX1" fmla="*/ 346522 w 2152544"/>
                <a:gd name="connsiteY1" fmla="*/ 2116479 h 2318514"/>
                <a:gd name="connsiteX2" fmla="*/ 746650 w 2152544"/>
                <a:gd name="connsiteY2" fmla="*/ 695365 h 2318514"/>
                <a:gd name="connsiteX3" fmla="*/ 2106464 w 2152544"/>
                <a:gd name="connsiteY3" fmla="*/ 160079 h 2318514"/>
                <a:gd name="connsiteX4" fmla="*/ 2152544 w 2152544"/>
                <a:gd name="connsiteY4" fmla="*/ 155773 h 2318514"/>
                <a:gd name="connsiteX5" fmla="*/ 2110805 w 2152544"/>
                <a:gd name="connsiteY5" fmla="*/ 0 h 2318514"/>
                <a:gd name="connsiteX6" fmla="*/ 2000422 w 2152544"/>
                <a:gd name="connsiteY6" fmla="*/ 2084 h 2318514"/>
                <a:gd name="connsiteX7" fmla="*/ 557372 w 2152544"/>
                <a:gd name="connsiteY7" fmla="*/ 530750 h 2318514"/>
                <a:gd name="connsiteX8" fmla="*/ 18398 w 2152544"/>
                <a:gd name="connsiteY8" fmla="*/ 2085292 h 231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544" h="2318514">
                  <a:moveTo>
                    <a:pt x="18398" y="2085292"/>
                  </a:moveTo>
                  <a:cubicBezTo>
                    <a:pt x="132841" y="2454215"/>
                    <a:pt x="372442" y="2323705"/>
                    <a:pt x="346522" y="2116479"/>
                  </a:cubicBezTo>
                  <a:cubicBezTo>
                    <a:pt x="242056" y="1512450"/>
                    <a:pt x="474156" y="950854"/>
                    <a:pt x="746650" y="695365"/>
                  </a:cubicBezTo>
                  <a:cubicBezTo>
                    <a:pt x="985082" y="471813"/>
                    <a:pt x="1665240" y="214502"/>
                    <a:pt x="2106464" y="160079"/>
                  </a:cubicBezTo>
                  <a:lnTo>
                    <a:pt x="2152544" y="155773"/>
                  </a:lnTo>
                  <a:lnTo>
                    <a:pt x="2110805" y="0"/>
                  </a:lnTo>
                  <a:lnTo>
                    <a:pt x="2000422" y="2084"/>
                  </a:lnTo>
                  <a:cubicBezTo>
                    <a:pt x="1446152" y="35321"/>
                    <a:pt x="880854" y="226300"/>
                    <a:pt x="557372" y="530750"/>
                  </a:cubicBezTo>
                  <a:cubicBezTo>
                    <a:pt x="187679" y="878694"/>
                    <a:pt x="-73108" y="1571513"/>
                    <a:pt x="18398" y="208529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71" name="Teardrop 3">
              <a:extLst>
                <a:ext uri="{FF2B5EF4-FFF2-40B4-BE49-F238E27FC236}">
                  <a16:creationId xmlns:a16="http://schemas.microsoft.com/office/drawing/2014/main" id="{C6BE16F1-D370-4E0D-AEDA-4060C016ADC0}"/>
                </a:ext>
              </a:extLst>
            </p:cNvPr>
            <p:cNvSpPr/>
            <p:nvPr/>
          </p:nvSpPr>
          <p:spPr>
            <a:xfrm rot="20810195" flipH="1">
              <a:off x="3922253" y="428041"/>
              <a:ext cx="1852466" cy="1002062"/>
            </a:xfrm>
            <a:custGeom>
              <a:avLst/>
              <a:gdLst/>
              <a:ahLst/>
              <a:cxnLst/>
              <a:rect l="l" t="t" r="r" b="b"/>
              <a:pathLst>
                <a:path w="1490464" h="1490465">
                  <a:moveTo>
                    <a:pt x="745232" y="0"/>
                  </a:moveTo>
                  <a:lnTo>
                    <a:pt x="1490464" y="0"/>
                  </a:lnTo>
                  <a:lnTo>
                    <a:pt x="1490464" y="745232"/>
                  </a:lnTo>
                  <a:lnTo>
                    <a:pt x="1490464" y="745233"/>
                  </a:lnTo>
                  <a:lnTo>
                    <a:pt x="1490464" y="745233"/>
                  </a:lnTo>
                  <a:cubicBezTo>
                    <a:pt x="1490464" y="1156813"/>
                    <a:pt x="1156812" y="1490465"/>
                    <a:pt x="745232" y="1490465"/>
                  </a:cubicBezTo>
                  <a:lnTo>
                    <a:pt x="0" y="1490465"/>
                  </a:lnTo>
                  <a:lnTo>
                    <a:pt x="0" y="745233"/>
                  </a:lnTo>
                  <a:lnTo>
                    <a:pt x="0" y="745233"/>
                  </a:lnTo>
                  <a:cubicBezTo>
                    <a:pt x="0" y="333652"/>
                    <a:pt x="333652" y="0"/>
                    <a:pt x="74523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pic>
        <p:nvPicPr>
          <p:cNvPr id="3" name="תמונה 2"/>
          <p:cNvPicPr>
            <a:picLocks noChangeAspect="1"/>
          </p:cNvPicPr>
          <p:nvPr/>
        </p:nvPicPr>
        <p:blipFill rotWithShape="1">
          <a:blip r:embed="rId3"/>
          <a:srcRect l="39334" t="27327" r="42424" b="19216"/>
          <a:stretch/>
        </p:blipFill>
        <p:spPr>
          <a:xfrm>
            <a:off x="7289305" y="220799"/>
            <a:ext cx="4010334" cy="6607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267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CF0AE3E5-E61B-436E-8DE1-EBA5CC91075A}"/>
              </a:ext>
            </a:extLst>
          </p:cNvPr>
          <p:cNvSpPr txBox="1"/>
          <p:nvPr/>
        </p:nvSpPr>
        <p:spPr>
          <a:xfrm>
            <a:off x="2487104" y="220799"/>
            <a:ext cx="415862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e-IL" sz="4800" dirty="0">
                <a:latin typeface="Comix No2 CLM" panose="02000603000000000000" pitchFamily="2" charset="-79"/>
                <a:cs typeface="Comix No2 CLM" panose="02000603000000000000" pitchFamily="2" charset="-79"/>
              </a:rPr>
              <a:t>קרוטנואידים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E76CCF-A506-4D87-A4D0-E2B026AEBDB5}"/>
              </a:ext>
            </a:extLst>
          </p:cNvPr>
          <p:cNvSpPr txBox="1"/>
          <p:nvPr/>
        </p:nvSpPr>
        <p:spPr>
          <a:xfrm>
            <a:off x="-329621" y="1766449"/>
            <a:ext cx="668036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he-IL" sz="2800" dirty="0"/>
          </a:p>
          <a:p>
            <a:pPr algn="r"/>
            <a:r>
              <a:rPr lang="he-IL" sz="2800" u="sng" dirty="0"/>
              <a:t>אלפא קרוטן</a:t>
            </a:r>
            <a:endParaRPr lang="he-IL" sz="2800" dirty="0"/>
          </a:p>
          <a:p>
            <a:r>
              <a:rPr lang="en-US" altLang="ko-KR" sz="2800" dirty="0">
                <a:solidFill>
                  <a:prstClr val="black">
                    <a:lumMod val="85000"/>
                    <a:lumOff val="15000"/>
                  </a:prstClr>
                </a:solidFill>
                <a:cs typeface="Arial" pitchFamily="34" charset="0"/>
              </a:rPr>
              <a:t>.</a:t>
            </a:r>
            <a:endParaRPr lang="ko-KR" altLang="en-US" sz="2800" dirty="0">
              <a:solidFill>
                <a:prstClr val="black">
                  <a:lumMod val="85000"/>
                  <a:lumOff val="15000"/>
                </a:prstClr>
              </a:solidFill>
              <a:cs typeface="Arial" pitchFamily="34" charset="0"/>
            </a:endParaRPr>
          </a:p>
          <a:p>
            <a:r>
              <a:rPr lang="en-US" altLang="ko-KR" sz="2800" dirty="0">
                <a:solidFill>
                  <a:prstClr val="black">
                    <a:lumMod val="85000"/>
                    <a:lumOff val="15000"/>
                  </a:prstClr>
                </a:solidFill>
                <a:cs typeface="Arial" pitchFamily="34" charset="0"/>
              </a:rPr>
              <a:t>. </a:t>
            </a:r>
            <a:endParaRPr lang="ko-KR" altLang="en-US" sz="2800" dirty="0">
              <a:solidFill>
                <a:prstClr val="black">
                  <a:lumMod val="85000"/>
                  <a:lumOff val="15000"/>
                </a:prstClr>
              </a:solidFill>
              <a:cs typeface="Arial" pitchFamily="34" charset="0"/>
            </a:endParaRPr>
          </a:p>
        </p:txBody>
      </p:sp>
      <p:grpSp>
        <p:nvGrpSpPr>
          <p:cNvPr id="37" name="그룹 39">
            <a:extLst>
              <a:ext uri="{FF2B5EF4-FFF2-40B4-BE49-F238E27FC236}">
                <a16:creationId xmlns:a16="http://schemas.microsoft.com/office/drawing/2014/main" id="{12BEAB5B-5E1C-42B2-BDEC-242E5F7EF0D7}"/>
              </a:ext>
            </a:extLst>
          </p:cNvPr>
          <p:cNvGrpSpPr/>
          <p:nvPr/>
        </p:nvGrpSpPr>
        <p:grpSpPr>
          <a:xfrm>
            <a:off x="6579450" y="2199482"/>
            <a:ext cx="395415" cy="451112"/>
            <a:chOff x="3434152" y="428041"/>
            <a:chExt cx="4718078" cy="5382655"/>
          </a:xfrm>
          <a:solidFill>
            <a:srgbClr val="FF0000"/>
          </a:solidFill>
        </p:grpSpPr>
        <p:sp>
          <p:nvSpPr>
            <p:cNvPr id="38" name="자유형: 도형 40">
              <a:extLst>
                <a:ext uri="{FF2B5EF4-FFF2-40B4-BE49-F238E27FC236}">
                  <a16:creationId xmlns:a16="http://schemas.microsoft.com/office/drawing/2014/main" id="{C69248BA-B547-498D-8083-5A34F12186C0}"/>
                </a:ext>
              </a:extLst>
            </p:cNvPr>
            <p:cNvSpPr/>
            <p:nvPr/>
          </p:nvSpPr>
          <p:spPr>
            <a:xfrm>
              <a:off x="3434152" y="3168165"/>
              <a:ext cx="2828668" cy="2642531"/>
            </a:xfrm>
            <a:custGeom>
              <a:avLst/>
              <a:gdLst>
                <a:gd name="connsiteX0" fmla="*/ 712436 w 2824318"/>
                <a:gd name="connsiteY0" fmla="*/ 0 h 2637716"/>
                <a:gd name="connsiteX1" fmla="*/ 713966 w 2824318"/>
                <a:gd name="connsiteY1" fmla="*/ 10020 h 2637716"/>
                <a:gd name="connsiteX2" fmla="*/ 1669770 w 2824318"/>
                <a:gd name="connsiteY2" fmla="*/ 789023 h 2637716"/>
                <a:gd name="connsiteX3" fmla="*/ 2478775 w 2824318"/>
                <a:gd name="connsiteY3" fmla="*/ 358879 h 2637716"/>
                <a:gd name="connsiteX4" fmla="*/ 2499521 w 2824318"/>
                <a:gd name="connsiteY4" fmla="*/ 324730 h 2637716"/>
                <a:gd name="connsiteX5" fmla="*/ 2501850 w 2824318"/>
                <a:gd name="connsiteY5" fmla="*/ 327293 h 2637716"/>
                <a:gd name="connsiteX6" fmla="*/ 2824318 w 2824318"/>
                <a:gd name="connsiteY6" fmla="*/ 1225557 h 2637716"/>
                <a:gd name="connsiteX7" fmla="*/ 1412159 w 2824318"/>
                <a:gd name="connsiteY7" fmla="*/ 2637716 h 2637716"/>
                <a:gd name="connsiteX8" fmla="*/ 0 w 2824318"/>
                <a:gd name="connsiteY8" fmla="*/ 1225557 h 2637716"/>
                <a:gd name="connsiteX9" fmla="*/ 622608 w 2824318"/>
                <a:gd name="connsiteY9" fmla="*/ 54573 h 2637716"/>
                <a:gd name="connsiteX0" fmla="*/ 622608 w 2824318"/>
                <a:gd name="connsiteY0" fmla="*/ 44553 h 2627696"/>
                <a:gd name="connsiteX1" fmla="*/ 713966 w 2824318"/>
                <a:gd name="connsiteY1" fmla="*/ 0 h 2627696"/>
                <a:gd name="connsiteX2" fmla="*/ 1669770 w 2824318"/>
                <a:gd name="connsiteY2" fmla="*/ 779003 h 2627696"/>
                <a:gd name="connsiteX3" fmla="*/ 2478775 w 2824318"/>
                <a:gd name="connsiteY3" fmla="*/ 348859 h 2627696"/>
                <a:gd name="connsiteX4" fmla="*/ 2499521 w 2824318"/>
                <a:gd name="connsiteY4" fmla="*/ 314710 h 2627696"/>
                <a:gd name="connsiteX5" fmla="*/ 2501850 w 2824318"/>
                <a:gd name="connsiteY5" fmla="*/ 317273 h 2627696"/>
                <a:gd name="connsiteX6" fmla="*/ 2824318 w 2824318"/>
                <a:gd name="connsiteY6" fmla="*/ 1215537 h 2627696"/>
                <a:gd name="connsiteX7" fmla="*/ 1412159 w 2824318"/>
                <a:gd name="connsiteY7" fmla="*/ 2627696 h 2627696"/>
                <a:gd name="connsiteX8" fmla="*/ 0 w 2824318"/>
                <a:gd name="connsiteY8" fmla="*/ 1215537 h 2627696"/>
                <a:gd name="connsiteX9" fmla="*/ 622608 w 2824318"/>
                <a:gd name="connsiteY9" fmla="*/ 44553 h 2627696"/>
                <a:gd name="connsiteX0" fmla="*/ 622608 w 2824318"/>
                <a:gd name="connsiteY0" fmla="*/ 0 h 2583143"/>
                <a:gd name="connsiteX1" fmla="*/ 1669770 w 2824318"/>
                <a:gd name="connsiteY1" fmla="*/ 734450 h 2583143"/>
                <a:gd name="connsiteX2" fmla="*/ 2478775 w 2824318"/>
                <a:gd name="connsiteY2" fmla="*/ 304306 h 2583143"/>
                <a:gd name="connsiteX3" fmla="*/ 2499521 w 2824318"/>
                <a:gd name="connsiteY3" fmla="*/ 270157 h 2583143"/>
                <a:gd name="connsiteX4" fmla="*/ 2501850 w 2824318"/>
                <a:gd name="connsiteY4" fmla="*/ 272720 h 2583143"/>
                <a:gd name="connsiteX5" fmla="*/ 2824318 w 2824318"/>
                <a:gd name="connsiteY5" fmla="*/ 1170984 h 2583143"/>
                <a:gd name="connsiteX6" fmla="*/ 1412159 w 2824318"/>
                <a:gd name="connsiteY6" fmla="*/ 2583143 h 2583143"/>
                <a:gd name="connsiteX7" fmla="*/ 0 w 2824318"/>
                <a:gd name="connsiteY7" fmla="*/ 1170984 h 2583143"/>
                <a:gd name="connsiteX8" fmla="*/ 622608 w 2824318"/>
                <a:gd name="connsiteY8" fmla="*/ 0 h 2583143"/>
                <a:gd name="connsiteX0" fmla="*/ 622608 w 2824318"/>
                <a:gd name="connsiteY0" fmla="*/ 0 h 2583143"/>
                <a:gd name="connsiteX1" fmla="*/ 1669770 w 2824318"/>
                <a:gd name="connsiteY1" fmla="*/ 734450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0 h 2583143"/>
                <a:gd name="connsiteX1" fmla="*/ 1611404 w 2824318"/>
                <a:gd name="connsiteY1" fmla="*/ 209157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0 h 2583143"/>
                <a:gd name="connsiteX1" fmla="*/ 1611404 w 2824318"/>
                <a:gd name="connsiteY1" fmla="*/ 209157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62490 h 2645633"/>
                <a:gd name="connsiteX1" fmla="*/ 1611404 w 2824318"/>
                <a:gd name="connsiteY1" fmla="*/ 271647 h 2645633"/>
                <a:gd name="connsiteX2" fmla="*/ 2499521 w 2824318"/>
                <a:gd name="connsiteY2" fmla="*/ 332647 h 2645633"/>
                <a:gd name="connsiteX3" fmla="*/ 2501850 w 2824318"/>
                <a:gd name="connsiteY3" fmla="*/ 335210 h 2645633"/>
                <a:gd name="connsiteX4" fmla="*/ 2824318 w 2824318"/>
                <a:gd name="connsiteY4" fmla="*/ 1233474 h 2645633"/>
                <a:gd name="connsiteX5" fmla="*/ 1412159 w 2824318"/>
                <a:gd name="connsiteY5" fmla="*/ 2645633 h 2645633"/>
                <a:gd name="connsiteX6" fmla="*/ 0 w 2824318"/>
                <a:gd name="connsiteY6" fmla="*/ 1233474 h 2645633"/>
                <a:gd name="connsiteX7" fmla="*/ 622608 w 2824318"/>
                <a:gd name="connsiteY7" fmla="*/ 62490 h 2645633"/>
                <a:gd name="connsiteX0" fmla="*/ 622608 w 2824318"/>
                <a:gd name="connsiteY0" fmla="*/ 44328 h 2627471"/>
                <a:gd name="connsiteX1" fmla="*/ 1611404 w 2824318"/>
                <a:gd name="connsiteY1" fmla="*/ 253485 h 2627471"/>
                <a:gd name="connsiteX2" fmla="*/ 2499521 w 2824318"/>
                <a:gd name="connsiteY2" fmla="*/ 314485 h 2627471"/>
                <a:gd name="connsiteX3" fmla="*/ 2501850 w 2824318"/>
                <a:gd name="connsiteY3" fmla="*/ 317048 h 2627471"/>
                <a:gd name="connsiteX4" fmla="*/ 2824318 w 2824318"/>
                <a:gd name="connsiteY4" fmla="*/ 1215312 h 2627471"/>
                <a:gd name="connsiteX5" fmla="*/ 1412159 w 2824318"/>
                <a:gd name="connsiteY5" fmla="*/ 2627471 h 2627471"/>
                <a:gd name="connsiteX6" fmla="*/ 0 w 2824318"/>
                <a:gd name="connsiteY6" fmla="*/ 1215312 h 2627471"/>
                <a:gd name="connsiteX7" fmla="*/ 622608 w 2824318"/>
                <a:gd name="connsiteY7" fmla="*/ 44328 h 2627471"/>
                <a:gd name="connsiteX0" fmla="*/ 622608 w 2889940"/>
                <a:gd name="connsiteY0" fmla="*/ 44328 h 2627471"/>
                <a:gd name="connsiteX1" fmla="*/ 1611404 w 2889940"/>
                <a:gd name="connsiteY1" fmla="*/ 253485 h 2627471"/>
                <a:gd name="connsiteX2" fmla="*/ 2499521 w 2889940"/>
                <a:gd name="connsiteY2" fmla="*/ 314485 h 2627471"/>
                <a:gd name="connsiteX3" fmla="*/ 2550488 w 2889940"/>
                <a:gd name="connsiteY3" fmla="*/ 394869 h 2627471"/>
                <a:gd name="connsiteX4" fmla="*/ 2824318 w 2889940"/>
                <a:gd name="connsiteY4" fmla="*/ 1215312 h 2627471"/>
                <a:gd name="connsiteX5" fmla="*/ 1412159 w 2889940"/>
                <a:gd name="connsiteY5" fmla="*/ 2627471 h 2627471"/>
                <a:gd name="connsiteX6" fmla="*/ 0 w 2889940"/>
                <a:gd name="connsiteY6" fmla="*/ 1215312 h 2627471"/>
                <a:gd name="connsiteX7" fmla="*/ 622608 w 2889940"/>
                <a:gd name="connsiteY7" fmla="*/ 44328 h 2627471"/>
                <a:gd name="connsiteX0" fmla="*/ 622608 w 2890034"/>
                <a:gd name="connsiteY0" fmla="*/ 45414 h 2628557"/>
                <a:gd name="connsiteX1" fmla="*/ 1611404 w 2890034"/>
                <a:gd name="connsiteY1" fmla="*/ 254571 h 2628557"/>
                <a:gd name="connsiteX2" fmla="*/ 2550488 w 2890034"/>
                <a:gd name="connsiteY2" fmla="*/ 395955 h 2628557"/>
                <a:gd name="connsiteX3" fmla="*/ 2824318 w 2890034"/>
                <a:gd name="connsiteY3" fmla="*/ 1216398 h 2628557"/>
                <a:gd name="connsiteX4" fmla="*/ 1412159 w 2890034"/>
                <a:gd name="connsiteY4" fmla="*/ 2628557 h 2628557"/>
                <a:gd name="connsiteX5" fmla="*/ 0 w 2890034"/>
                <a:gd name="connsiteY5" fmla="*/ 1216398 h 2628557"/>
                <a:gd name="connsiteX6" fmla="*/ 622608 w 2890034"/>
                <a:gd name="connsiteY6" fmla="*/ 45414 h 2628557"/>
                <a:gd name="connsiteX0" fmla="*/ 622608 w 2825835"/>
                <a:gd name="connsiteY0" fmla="*/ 45414 h 2628557"/>
                <a:gd name="connsiteX1" fmla="*/ 1611404 w 2825835"/>
                <a:gd name="connsiteY1" fmla="*/ 254571 h 2628557"/>
                <a:gd name="connsiteX2" fmla="*/ 2550488 w 2825835"/>
                <a:gd name="connsiteY2" fmla="*/ 395955 h 2628557"/>
                <a:gd name="connsiteX3" fmla="*/ 2824318 w 2825835"/>
                <a:gd name="connsiteY3" fmla="*/ 1216398 h 2628557"/>
                <a:gd name="connsiteX4" fmla="*/ 1412159 w 2825835"/>
                <a:gd name="connsiteY4" fmla="*/ 2628557 h 2628557"/>
                <a:gd name="connsiteX5" fmla="*/ 0 w 2825835"/>
                <a:gd name="connsiteY5" fmla="*/ 1216398 h 2628557"/>
                <a:gd name="connsiteX6" fmla="*/ 622608 w 2825835"/>
                <a:gd name="connsiteY6" fmla="*/ 45414 h 2628557"/>
                <a:gd name="connsiteX0" fmla="*/ 622608 w 2831364"/>
                <a:gd name="connsiteY0" fmla="*/ 45414 h 2628557"/>
                <a:gd name="connsiteX1" fmla="*/ 1611404 w 2831364"/>
                <a:gd name="connsiteY1" fmla="*/ 254571 h 2628557"/>
                <a:gd name="connsiteX2" fmla="*/ 2550488 w 2831364"/>
                <a:gd name="connsiteY2" fmla="*/ 395955 h 2628557"/>
                <a:gd name="connsiteX3" fmla="*/ 2824318 w 2831364"/>
                <a:gd name="connsiteY3" fmla="*/ 1216398 h 2628557"/>
                <a:gd name="connsiteX4" fmla="*/ 1412159 w 2831364"/>
                <a:gd name="connsiteY4" fmla="*/ 2628557 h 2628557"/>
                <a:gd name="connsiteX5" fmla="*/ 0 w 2831364"/>
                <a:gd name="connsiteY5" fmla="*/ 1216398 h 2628557"/>
                <a:gd name="connsiteX6" fmla="*/ 622608 w 2831364"/>
                <a:gd name="connsiteY6" fmla="*/ 45414 h 2628557"/>
                <a:gd name="connsiteX0" fmla="*/ 622608 w 2828668"/>
                <a:gd name="connsiteY0" fmla="*/ 45414 h 2628557"/>
                <a:gd name="connsiteX1" fmla="*/ 1611404 w 2828668"/>
                <a:gd name="connsiteY1" fmla="*/ 254571 h 2628557"/>
                <a:gd name="connsiteX2" fmla="*/ 2550488 w 2828668"/>
                <a:gd name="connsiteY2" fmla="*/ 395955 h 2628557"/>
                <a:gd name="connsiteX3" fmla="*/ 2824318 w 2828668"/>
                <a:gd name="connsiteY3" fmla="*/ 1216398 h 2628557"/>
                <a:gd name="connsiteX4" fmla="*/ 1412159 w 2828668"/>
                <a:gd name="connsiteY4" fmla="*/ 2628557 h 2628557"/>
                <a:gd name="connsiteX5" fmla="*/ 0 w 2828668"/>
                <a:gd name="connsiteY5" fmla="*/ 1216398 h 2628557"/>
                <a:gd name="connsiteX6" fmla="*/ 622608 w 2828668"/>
                <a:gd name="connsiteY6" fmla="*/ 45414 h 2628557"/>
                <a:gd name="connsiteX0" fmla="*/ 622608 w 2828668"/>
                <a:gd name="connsiteY0" fmla="*/ 45414 h 2628557"/>
                <a:gd name="connsiteX1" fmla="*/ 1611404 w 2828668"/>
                <a:gd name="connsiteY1" fmla="*/ 254571 h 2628557"/>
                <a:gd name="connsiteX2" fmla="*/ 2550488 w 2828668"/>
                <a:gd name="connsiteY2" fmla="*/ 395955 h 2628557"/>
                <a:gd name="connsiteX3" fmla="*/ 2824318 w 2828668"/>
                <a:gd name="connsiteY3" fmla="*/ 1216398 h 2628557"/>
                <a:gd name="connsiteX4" fmla="*/ 1412159 w 2828668"/>
                <a:gd name="connsiteY4" fmla="*/ 2628557 h 2628557"/>
                <a:gd name="connsiteX5" fmla="*/ 0 w 2828668"/>
                <a:gd name="connsiteY5" fmla="*/ 1216398 h 2628557"/>
                <a:gd name="connsiteX6" fmla="*/ 622608 w 2828668"/>
                <a:gd name="connsiteY6" fmla="*/ 45414 h 2628557"/>
                <a:gd name="connsiteX0" fmla="*/ 622608 w 2828668"/>
                <a:gd name="connsiteY0" fmla="*/ 40000 h 2623143"/>
                <a:gd name="connsiteX1" fmla="*/ 1611404 w 2828668"/>
                <a:gd name="connsiteY1" fmla="*/ 307523 h 2623143"/>
                <a:gd name="connsiteX2" fmla="*/ 2550488 w 2828668"/>
                <a:gd name="connsiteY2" fmla="*/ 390541 h 2623143"/>
                <a:gd name="connsiteX3" fmla="*/ 2824318 w 2828668"/>
                <a:gd name="connsiteY3" fmla="*/ 1210984 h 2623143"/>
                <a:gd name="connsiteX4" fmla="*/ 1412159 w 2828668"/>
                <a:gd name="connsiteY4" fmla="*/ 2623143 h 2623143"/>
                <a:gd name="connsiteX5" fmla="*/ 0 w 2828668"/>
                <a:gd name="connsiteY5" fmla="*/ 1210984 h 2623143"/>
                <a:gd name="connsiteX6" fmla="*/ 622608 w 2828668"/>
                <a:gd name="connsiteY6" fmla="*/ 40000 h 2623143"/>
                <a:gd name="connsiteX0" fmla="*/ 622608 w 2828668"/>
                <a:gd name="connsiteY0" fmla="*/ 41537 h 2624680"/>
                <a:gd name="connsiteX1" fmla="*/ 1611404 w 2828668"/>
                <a:gd name="connsiteY1" fmla="*/ 309060 h 2624680"/>
                <a:gd name="connsiteX2" fmla="*/ 2550488 w 2828668"/>
                <a:gd name="connsiteY2" fmla="*/ 392078 h 2624680"/>
                <a:gd name="connsiteX3" fmla="*/ 2824318 w 2828668"/>
                <a:gd name="connsiteY3" fmla="*/ 1212521 h 2624680"/>
                <a:gd name="connsiteX4" fmla="*/ 1412159 w 2828668"/>
                <a:gd name="connsiteY4" fmla="*/ 2624680 h 2624680"/>
                <a:gd name="connsiteX5" fmla="*/ 0 w 2828668"/>
                <a:gd name="connsiteY5" fmla="*/ 1212521 h 2624680"/>
                <a:gd name="connsiteX6" fmla="*/ 622608 w 2828668"/>
                <a:gd name="connsiteY6" fmla="*/ 41537 h 2624680"/>
                <a:gd name="connsiteX0" fmla="*/ 622608 w 2828668"/>
                <a:gd name="connsiteY0" fmla="*/ 41537 h 2624680"/>
                <a:gd name="connsiteX1" fmla="*/ 1611404 w 2828668"/>
                <a:gd name="connsiteY1" fmla="*/ 309060 h 2624680"/>
                <a:gd name="connsiteX2" fmla="*/ 2550488 w 2828668"/>
                <a:gd name="connsiteY2" fmla="*/ 392078 h 2624680"/>
                <a:gd name="connsiteX3" fmla="*/ 2824318 w 2828668"/>
                <a:gd name="connsiteY3" fmla="*/ 1212521 h 2624680"/>
                <a:gd name="connsiteX4" fmla="*/ 1412159 w 2828668"/>
                <a:gd name="connsiteY4" fmla="*/ 2624680 h 2624680"/>
                <a:gd name="connsiteX5" fmla="*/ 0 w 2828668"/>
                <a:gd name="connsiteY5" fmla="*/ 1212521 h 2624680"/>
                <a:gd name="connsiteX6" fmla="*/ 622608 w 2828668"/>
                <a:gd name="connsiteY6" fmla="*/ 41537 h 2624680"/>
                <a:gd name="connsiteX0" fmla="*/ 622608 w 2828668"/>
                <a:gd name="connsiteY0" fmla="*/ 40000 h 2623143"/>
                <a:gd name="connsiteX1" fmla="*/ 1611404 w 2828668"/>
                <a:gd name="connsiteY1" fmla="*/ 307523 h 2623143"/>
                <a:gd name="connsiteX2" fmla="*/ 2550488 w 2828668"/>
                <a:gd name="connsiteY2" fmla="*/ 390541 h 2623143"/>
                <a:gd name="connsiteX3" fmla="*/ 2824318 w 2828668"/>
                <a:gd name="connsiteY3" fmla="*/ 1210984 h 2623143"/>
                <a:gd name="connsiteX4" fmla="*/ 1412159 w 2828668"/>
                <a:gd name="connsiteY4" fmla="*/ 2623143 h 2623143"/>
                <a:gd name="connsiteX5" fmla="*/ 0 w 2828668"/>
                <a:gd name="connsiteY5" fmla="*/ 1210984 h 2623143"/>
                <a:gd name="connsiteX6" fmla="*/ 622608 w 2828668"/>
                <a:gd name="connsiteY6" fmla="*/ 40000 h 2623143"/>
                <a:gd name="connsiteX0" fmla="*/ 700429 w 2828668"/>
                <a:gd name="connsiteY0" fmla="*/ 40684 h 2614100"/>
                <a:gd name="connsiteX1" fmla="*/ 1611404 w 2828668"/>
                <a:gd name="connsiteY1" fmla="*/ 298480 h 2614100"/>
                <a:gd name="connsiteX2" fmla="*/ 2550488 w 2828668"/>
                <a:gd name="connsiteY2" fmla="*/ 381498 h 2614100"/>
                <a:gd name="connsiteX3" fmla="*/ 2824318 w 2828668"/>
                <a:gd name="connsiteY3" fmla="*/ 1201941 h 2614100"/>
                <a:gd name="connsiteX4" fmla="*/ 1412159 w 2828668"/>
                <a:gd name="connsiteY4" fmla="*/ 2614100 h 2614100"/>
                <a:gd name="connsiteX5" fmla="*/ 0 w 2828668"/>
                <a:gd name="connsiteY5" fmla="*/ 1201941 h 2614100"/>
                <a:gd name="connsiteX6" fmla="*/ 700429 w 2828668"/>
                <a:gd name="connsiteY6" fmla="*/ 40684 h 2614100"/>
                <a:gd name="connsiteX0" fmla="*/ 700429 w 2828668"/>
                <a:gd name="connsiteY0" fmla="*/ 40684 h 2614100"/>
                <a:gd name="connsiteX1" fmla="*/ 1611404 w 2828668"/>
                <a:gd name="connsiteY1" fmla="*/ 298480 h 2614100"/>
                <a:gd name="connsiteX2" fmla="*/ 2550488 w 2828668"/>
                <a:gd name="connsiteY2" fmla="*/ 381498 h 2614100"/>
                <a:gd name="connsiteX3" fmla="*/ 2824318 w 2828668"/>
                <a:gd name="connsiteY3" fmla="*/ 1201941 h 2614100"/>
                <a:gd name="connsiteX4" fmla="*/ 1412159 w 2828668"/>
                <a:gd name="connsiteY4" fmla="*/ 2614100 h 2614100"/>
                <a:gd name="connsiteX5" fmla="*/ 0 w 2828668"/>
                <a:gd name="connsiteY5" fmla="*/ 1201941 h 2614100"/>
                <a:gd name="connsiteX6" fmla="*/ 700429 w 2828668"/>
                <a:gd name="connsiteY6" fmla="*/ 40684 h 2614100"/>
                <a:gd name="connsiteX0" fmla="*/ 700429 w 2828668"/>
                <a:gd name="connsiteY0" fmla="*/ 58876 h 2632292"/>
                <a:gd name="connsiteX1" fmla="*/ 1611404 w 2828668"/>
                <a:gd name="connsiteY1" fmla="*/ 316672 h 2632292"/>
                <a:gd name="connsiteX2" fmla="*/ 2550488 w 2828668"/>
                <a:gd name="connsiteY2" fmla="*/ 399690 h 2632292"/>
                <a:gd name="connsiteX3" fmla="*/ 2824318 w 2828668"/>
                <a:gd name="connsiteY3" fmla="*/ 1220133 h 2632292"/>
                <a:gd name="connsiteX4" fmla="*/ 1412159 w 2828668"/>
                <a:gd name="connsiteY4" fmla="*/ 2632292 h 2632292"/>
                <a:gd name="connsiteX5" fmla="*/ 0 w 2828668"/>
                <a:gd name="connsiteY5" fmla="*/ 1220133 h 2632292"/>
                <a:gd name="connsiteX6" fmla="*/ 700429 w 2828668"/>
                <a:gd name="connsiteY6" fmla="*/ 58876 h 2632292"/>
                <a:gd name="connsiteX0" fmla="*/ 700429 w 2828668"/>
                <a:gd name="connsiteY0" fmla="*/ 62842 h 2636258"/>
                <a:gd name="connsiteX1" fmla="*/ 1611404 w 2828668"/>
                <a:gd name="connsiteY1" fmla="*/ 320638 h 2636258"/>
                <a:gd name="connsiteX2" fmla="*/ 2550488 w 2828668"/>
                <a:gd name="connsiteY2" fmla="*/ 403656 h 2636258"/>
                <a:gd name="connsiteX3" fmla="*/ 2824318 w 2828668"/>
                <a:gd name="connsiteY3" fmla="*/ 1224099 h 2636258"/>
                <a:gd name="connsiteX4" fmla="*/ 1412159 w 2828668"/>
                <a:gd name="connsiteY4" fmla="*/ 2636258 h 2636258"/>
                <a:gd name="connsiteX5" fmla="*/ 0 w 2828668"/>
                <a:gd name="connsiteY5" fmla="*/ 1224099 h 2636258"/>
                <a:gd name="connsiteX6" fmla="*/ 700429 w 2828668"/>
                <a:gd name="connsiteY6" fmla="*/ 62842 h 2636258"/>
                <a:gd name="connsiteX0" fmla="*/ 700429 w 2828668"/>
                <a:gd name="connsiteY0" fmla="*/ 69115 h 2642531"/>
                <a:gd name="connsiteX1" fmla="*/ 1591949 w 2828668"/>
                <a:gd name="connsiteY1" fmla="*/ 278273 h 2642531"/>
                <a:gd name="connsiteX2" fmla="*/ 2550488 w 2828668"/>
                <a:gd name="connsiteY2" fmla="*/ 409929 h 2642531"/>
                <a:gd name="connsiteX3" fmla="*/ 2824318 w 2828668"/>
                <a:gd name="connsiteY3" fmla="*/ 1230372 h 2642531"/>
                <a:gd name="connsiteX4" fmla="*/ 1412159 w 2828668"/>
                <a:gd name="connsiteY4" fmla="*/ 2642531 h 2642531"/>
                <a:gd name="connsiteX5" fmla="*/ 0 w 2828668"/>
                <a:gd name="connsiteY5" fmla="*/ 1230372 h 2642531"/>
                <a:gd name="connsiteX6" fmla="*/ 700429 w 2828668"/>
                <a:gd name="connsiteY6" fmla="*/ 69115 h 264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28668" h="2642531">
                  <a:moveTo>
                    <a:pt x="700429" y="69115"/>
                  </a:moveTo>
                  <a:cubicBezTo>
                    <a:pt x="1280281" y="-139827"/>
                    <a:pt x="1186329" y="182560"/>
                    <a:pt x="1591949" y="278273"/>
                  </a:cubicBezTo>
                  <a:cubicBezTo>
                    <a:pt x="1997569" y="373986"/>
                    <a:pt x="2085689" y="113438"/>
                    <a:pt x="2550488" y="409929"/>
                  </a:cubicBezTo>
                  <a:cubicBezTo>
                    <a:pt x="2752640" y="570233"/>
                    <a:pt x="2851209" y="775394"/>
                    <a:pt x="2824318" y="1230372"/>
                  </a:cubicBezTo>
                  <a:cubicBezTo>
                    <a:pt x="2775199" y="2061427"/>
                    <a:pt x="2192073" y="2642531"/>
                    <a:pt x="1412159" y="2642531"/>
                  </a:cubicBezTo>
                  <a:cubicBezTo>
                    <a:pt x="632245" y="2642531"/>
                    <a:pt x="0" y="2010286"/>
                    <a:pt x="0" y="1230372"/>
                  </a:cubicBezTo>
                  <a:cubicBezTo>
                    <a:pt x="0" y="742926"/>
                    <a:pt x="217788" y="303435"/>
                    <a:pt x="700429" y="6911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39" name="자유형: 도형 41">
              <a:extLst>
                <a:ext uri="{FF2B5EF4-FFF2-40B4-BE49-F238E27FC236}">
                  <a16:creationId xmlns:a16="http://schemas.microsoft.com/office/drawing/2014/main" id="{2DD3B0B4-7D6B-4B29-99BB-EE194AC9B0D2}"/>
                </a:ext>
              </a:extLst>
            </p:cNvPr>
            <p:cNvSpPr/>
            <p:nvPr/>
          </p:nvSpPr>
          <p:spPr>
            <a:xfrm rot="15300000" flipH="1">
              <a:off x="4697268" y="953004"/>
              <a:ext cx="2262873" cy="2437350"/>
            </a:xfrm>
            <a:custGeom>
              <a:avLst/>
              <a:gdLst>
                <a:gd name="connsiteX0" fmla="*/ 18398 w 2152544"/>
                <a:gd name="connsiteY0" fmla="*/ 2085292 h 2318514"/>
                <a:gd name="connsiteX1" fmla="*/ 346522 w 2152544"/>
                <a:gd name="connsiteY1" fmla="*/ 2116479 h 2318514"/>
                <a:gd name="connsiteX2" fmla="*/ 746650 w 2152544"/>
                <a:gd name="connsiteY2" fmla="*/ 695365 h 2318514"/>
                <a:gd name="connsiteX3" fmla="*/ 2106464 w 2152544"/>
                <a:gd name="connsiteY3" fmla="*/ 160079 h 2318514"/>
                <a:gd name="connsiteX4" fmla="*/ 2152544 w 2152544"/>
                <a:gd name="connsiteY4" fmla="*/ 155773 h 2318514"/>
                <a:gd name="connsiteX5" fmla="*/ 2110805 w 2152544"/>
                <a:gd name="connsiteY5" fmla="*/ 0 h 2318514"/>
                <a:gd name="connsiteX6" fmla="*/ 2000422 w 2152544"/>
                <a:gd name="connsiteY6" fmla="*/ 2084 h 2318514"/>
                <a:gd name="connsiteX7" fmla="*/ 557372 w 2152544"/>
                <a:gd name="connsiteY7" fmla="*/ 530750 h 2318514"/>
                <a:gd name="connsiteX8" fmla="*/ 18398 w 2152544"/>
                <a:gd name="connsiteY8" fmla="*/ 2085292 h 231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544" h="2318514">
                  <a:moveTo>
                    <a:pt x="18398" y="2085292"/>
                  </a:moveTo>
                  <a:cubicBezTo>
                    <a:pt x="132841" y="2454215"/>
                    <a:pt x="372442" y="2323705"/>
                    <a:pt x="346522" y="2116479"/>
                  </a:cubicBezTo>
                  <a:cubicBezTo>
                    <a:pt x="242056" y="1512450"/>
                    <a:pt x="474156" y="950854"/>
                    <a:pt x="746650" y="695365"/>
                  </a:cubicBezTo>
                  <a:cubicBezTo>
                    <a:pt x="985082" y="471813"/>
                    <a:pt x="1665240" y="214502"/>
                    <a:pt x="2106464" y="160079"/>
                  </a:cubicBezTo>
                  <a:lnTo>
                    <a:pt x="2152544" y="155773"/>
                  </a:lnTo>
                  <a:lnTo>
                    <a:pt x="2110805" y="0"/>
                  </a:lnTo>
                  <a:lnTo>
                    <a:pt x="2000422" y="2084"/>
                  </a:lnTo>
                  <a:cubicBezTo>
                    <a:pt x="1446152" y="35321"/>
                    <a:pt x="880854" y="226300"/>
                    <a:pt x="557372" y="530750"/>
                  </a:cubicBezTo>
                  <a:cubicBezTo>
                    <a:pt x="187679" y="878694"/>
                    <a:pt x="-73108" y="1571513"/>
                    <a:pt x="18398" y="208529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0" name="자유형: 도형 42">
              <a:extLst>
                <a:ext uri="{FF2B5EF4-FFF2-40B4-BE49-F238E27FC236}">
                  <a16:creationId xmlns:a16="http://schemas.microsoft.com/office/drawing/2014/main" id="{ECCBF3AA-355E-4A35-8176-6F17AF80241A}"/>
                </a:ext>
              </a:extLst>
            </p:cNvPr>
            <p:cNvSpPr/>
            <p:nvPr/>
          </p:nvSpPr>
          <p:spPr>
            <a:xfrm rot="20281495">
              <a:off x="5538768" y="3059101"/>
              <a:ext cx="2613462" cy="2642532"/>
            </a:xfrm>
            <a:custGeom>
              <a:avLst/>
              <a:gdLst>
                <a:gd name="connsiteX0" fmla="*/ 2177283 w 2613462"/>
                <a:gd name="connsiteY0" fmla="*/ 323073 h 2642532"/>
                <a:gd name="connsiteX1" fmla="*/ 2335282 w 2613462"/>
                <a:gd name="connsiteY1" fmla="*/ 409930 h 2642532"/>
                <a:gd name="connsiteX2" fmla="*/ 2609112 w 2613462"/>
                <a:gd name="connsiteY2" fmla="*/ 1230373 h 2642532"/>
                <a:gd name="connsiteX3" fmla="*/ 1196953 w 2613462"/>
                <a:gd name="connsiteY3" fmla="*/ 2642532 h 2642532"/>
                <a:gd name="connsiteX4" fmla="*/ 25969 w 2613462"/>
                <a:gd name="connsiteY4" fmla="*/ 2019925 h 2642532"/>
                <a:gd name="connsiteX5" fmla="*/ 0 w 2613462"/>
                <a:gd name="connsiteY5" fmla="*/ 1977178 h 2642532"/>
                <a:gd name="connsiteX6" fmla="*/ 52970 w 2613462"/>
                <a:gd name="connsiteY6" fmla="*/ 1957707 h 2642532"/>
                <a:gd name="connsiteX7" fmla="*/ 878304 w 2613462"/>
                <a:gd name="connsiteY7" fmla="*/ 1131700 h 2642532"/>
                <a:gd name="connsiteX8" fmla="*/ 934359 w 2613462"/>
                <a:gd name="connsiteY8" fmla="*/ 219950 h 2642532"/>
                <a:gd name="connsiteX9" fmla="*/ 757798 w 2613462"/>
                <a:gd name="connsiteY9" fmla="*/ 18822 h 2642532"/>
                <a:gd name="connsiteX10" fmla="*/ 738979 w 2613462"/>
                <a:gd name="connsiteY10" fmla="*/ 4034 h 2642532"/>
                <a:gd name="connsiteX11" fmla="*/ 748059 w 2613462"/>
                <a:gd name="connsiteY11" fmla="*/ 2628 h 2642532"/>
                <a:gd name="connsiteX12" fmla="*/ 1376743 w 2613462"/>
                <a:gd name="connsiteY12" fmla="*/ 278274 h 2642532"/>
                <a:gd name="connsiteX13" fmla="*/ 2177283 w 2613462"/>
                <a:gd name="connsiteY13" fmla="*/ 323073 h 2642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13462" h="2642532">
                  <a:moveTo>
                    <a:pt x="2177283" y="323073"/>
                  </a:moveTo>
                  <a:cubicBezTo>
                    <a:pt x="2224968" y="344511"/>
                    <a:pt x="2277182" y="372869"/>
                    <a:pt x="2335282" y="409930"/>
                  </a:cubicBezTo>
                  <a:cubicBezTo>
                    <a:pt x="2537434" y="570234"/>
                    <a:pt x="2636003" y="775395"/>
                    <a:pt x="2609112" y="1230373"/>
                  </a:cubicBezTo>
                  <a:cubicBezTo>
                    <a:pt x="2559993" y="2061428"/>
                    <a:pt x="1976867" y="2642532"/>
                    <a:pt x="1196953" y="2642532"/>
                  </a:cubicBezTo>
                  <a:cubicBezTo>
                    <a:pt x="709507" y="2642532"/>
                    <a:pt x="279744" y="2395561"/>
                    <a:pt x="25969" y="2019925"/>
                  </a:cubicBezTo>
                  <a:lnTo>
                    <a:pt x="0" y="1977178"/>
                  </a:lnTo>
                  <a:lnTo>
                    <a:pt x="52970" y="1957707"/>
                  </a:lnTo>
                  <a:cubicBezTo>
                    <a:pt x="395707" y="1812253"/>
                    <a:pt x="690033" y="1528956"/>
                    <a:pt x="878304" y="1131700"/>
                  </a:cubicBezTo>
                  <a:cubicBezTo>
                    <a:pt x="1084449" y="696728"/>
                    <a:pt x="1068992" y="456841"/>
                    <a:pt x="934359" y="219950"/>
                  </a:cubicBezTo>
                  <a:cubicBezTo>
                    <a:pt x="870975" y="131062"/>
                    <a:pt x="812823" y="66588"/>
                    <a:pt x="757798" y="18822"/>
                  </a:cubicBezTo>
                  <a:lnTo>
                    <a:pt x="738979" y="4034"/>
                  </a:lnTo>
                  <a:lnTo>
                    <a:pt x="748059" y="2628"/>
                  </a:lnTo>
                  <a:cubicBezTo>
                    <a:pt x="1047406" y="-26900"/>
                    <a:pt x="1047177" y="200507"/>
                    <a:pt x="1376743" y="278274"/>
                  </a:cubicBezTo>
                  <a:cubicBezTo>
                    <a:pt x="1731660" y="362023"/>
                    <a:pt x="1843492" y="173009"/>
                    <a:pt x="2177283" y="32307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자유형: 도형 43">
              <a:extLst>
                <a:ext uri="{FF2B5EF4-FFF2-40B4-BE49-F238E27FC236}">
                  <a16:creationId xmlns:a16="http://schemas.microsoft.com/office/drawing/2014/main" id="{58C0A907-0690-41E2-AEA2-84598E8B039A}"/>
                </a:ext>
              </a:extLst>
            </p:cNvPr>
            <p:cNvSpPr/>
            <p:nvPr/>
          </p:nvSpPr>
          <p:spPr>
            <a:xfrm rot="12600000" flipH="1">
              <a:off x="5404406" y="1307417"/>
              <a:ext cx="1728031" cy="1861269"/>
            </a:xfrm>
            <a:custGeom>
              <a:avLst/>
              <a:gdLst>
                <a:gd name="connsiteX0" fmla="*/ 18398 w 2152544"/>
                <a:gd name="connsiteY0" fmla="*/ 2085292 h 2318514"/>
                <a:gd name="connsiteX1" fmla="*/ 346522 w 2152544"/>
                <a:gd name="connsiteY1" fmla="*/ 2116479 h 2318514"/>
                <a:gd name="connsiteX2" fmla="*/ 746650 w 2152544"/>
                <a:gd name="connsiteY2" fmla="*/ 695365 h 2318514"/>
                <a:gd name="connsiteX3" fmla="*/ 2106464 w 2152544"/>
                <a:gd name="connsiteY3" fmla="*/ 160079 h 2318514"/>
                <a:gd name="connsiteX4" fmla="*/ 2152544 w 2152544"/>
                <a:gd name="connsiteY4" fmla="*/ 155773 h 2318514"/>
                <a:gd name="connsiteX5" fmla="*/ 2110805 w 2152544"/>
                <a:gd name="connsiteY5" fmla="*/ 0 h 2318514"/>
                <a:gd name="connsiteX6" fmla="*/ 2000422 w 2152544"/>
                <a:gd name="connsiteY6" fmla="*/ 2084 h 2318514"/>
                <a:gd name="connsiteX7" fmla="*/ 557372 w 2152544"/>
                <a:gd name="connsiteY7" fmla="*/ 530750 h 2318514"/>
                <a:gd name="connsiteX8" fmla="*/ 18398 w 2152544"/>
                <a:gd name="connsiteY8" fmla="*/ 2085292 h 231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544" h="2318514">
                  <a:moveTo>
                    <a:pt x="18398" y="2085292"/>
                  </a:moveTo>
                  <a:cubicBezTo>
                    <a:pt x="132841" y="2454215"/>
                    <a:pt x="372442" y="2323705"/>
                    <a:pt x="346522" y="2116479"/>
                  </a:cubicBezTo>
                  <a:cubicBezTo>
                    <a:pt x="242056" y="1512450"/>
                    <a:pt x="474156" y="950854"/>
                    <a:pt x="746650" y="695365"/>
                  </a:cubicBezTo>
                  <a:cubicBezTo>
                    <a:pt x="985082" y="471813"/>
                    <a:pt x="1665240" y="214502"/>
                    <a:pt x="2106464" y="160079"/>
                  </a:cubicBezTo>
                  <a:lnTo>
                    <a:pt x="2152544" y="155773"/>
                  </a:lnTo>
                  <a:lnTo>
                    <a:pt x="2110805" y="0"/>
                  </a:lnTo>
                  <a:lnTo>
                    <a:pt x="2000422" y="2084"/>
                  </a:lnTo>
                  <a:cubicBezTo>
                    <a:pt x="1446152" y="35321"/>
                    <a:pt x="880854" y="226300"/>
                    <a:pt x="557372" y="530750"/>
                  </a:cubicBezTo>
                  <a:cubicBezTo>
                    <a:pt x="187679" y="878694"/>
                    <a:pt x="-73108" y="1571513"/>
                    <a:pt x="18398" y="208529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2" name="Teardrop 3">
              <a:extLst>
                <a:ext uri="{FF2B5EF4-FFF2-40B4-BE49-F238E27FC236}">
                  <a16:creationId xmlns:a16="http://schemas.microsoft.com/office/drawing/2014/main" id="{C6BE16F1-D370-4E0D-AEDA-4060C016ADC0}"/>
                </a:ext>
              </a:extLst>
            </p:cNvPr>
            <p:cNvSpPr/>
            <p:nvPr/>
          </p:nvSpPr>
          <p:spPr>
            <a:xfrm rot="20810195" flipH="1">
              <a:off x="3922253" y="428041"/>
              <a:ext cx="1852466" cy="1002062"/>
            </a:xfrm>
            <a:custGeom>
              <a:avLst/>
              <a:gdLst/>
              <a:ahLst/>
              <a:cxnLst/>
              <a:rect l="l" t="t" r="r" b="b"/>
              <a:pathLst>
                <a:path w="1490464" h="1490465">
                  <a:moveTo>
                    <a:pt x="745232" y="0"/>
                  </a:moveTo>
                  <a:lnTo>
                    <a:pt x="1490464" y="0"/>
                  </a:lnTo>
                  <a:lnTo>
                    <a:pt x="1490464" y="745232"/>
                  </a:lnTo>
                  <a:lnTo>
                    <a:pt x="1490464" y="745233"/>
                  </a:lnTo>
                  <a:lnTo>
                    <a:pt x="1490464" y="745233"/>
                  </a:lnTo>
                  <a:cubicBezTo>
                    <a:pt x="1490464" y="1156813"/>
                    <a:pt x="1156812" y="1490465"/>
                    <a:pt x="745232" y="1490465"/>
                  </a:cubicBezTo>
                  <a:lnTo>
                    <a:pt x="0" y="1490465"/>
                  </a:lnTo>
                  <a:lnTo>
                    <a:pt x="0" y="745233"/>
                  </a:lnTo>
                  <a:lnTo>
                    <a:pt x="0" y="745233"/>
                  </a:lnTo>
                  <a:cubicBezTo>
                    <a:pt x="0" y="333652"/>
                    <a:pt x="333652" y="0"/>
                    <a:pt x="74523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6" name="그룹 39">
            <a:extLst>
              <a:ext uri="{FF2B5EF4-FFF2-40B4-BE49-F238E27FC236}">
                <a16:creationId xmlns:a16="http://schemas.microsoft.com/office/drawing/2014/main" id="{12BEAB5B-5E1C-42B2-BDEC-242E5F7EF0D7}"/>
              </a:ext>
            </a:extLst>
          </p:cNvPr>
          <p:cNvGrpSpPr/>
          <p:nvPr/>
        </p:nvGrpSpPr>
        <p:grpSpPr>
          <a:xfrm>
            <a:off x="6633879" y="3226258"/>
            <a:ext cx="395415" cy="451112"/>
            <a:chOff x="3434152" y="428041"/>
            <a:chExt cx="4718078" cy="5382655"/>
          </a:xfrm>
          <a:solidFill>
            <a:srgbClr val="FF0000"/>
          </a:solidFill>
        </p:grpSpPr>
        <p:sp>
          <p:nvSpPr>
            <p:cNvPr id="43" name="자유형: 도형 40">
              <a:extLst>
                <a:ext uri="{FF2B5EF4-FFF2-40B4-BE49-F238E27FC236}">
                  <a16:creationId xmlns:a16="http://schemas.microsoft.com/office/drawing/2014/main" id="{C69248BA-B547-498D-8083-5A34F12186C0}"/>
                </a:ext>
              </a:extLst>
            </p:cNvPr>
            <p:cNvSpPr/>
            <p:nvPr/>
          </p:nvSpPr>
          <p:spPr>
            <a:xfrm>
              <a:off x="3434152" y="3168165"/>
              <a:ext cx="2828668" cy="2642531"/>
            </a:xfrm>
            <a:custGeom>
              <a:avLst/>
              <a:gdLst>
                <a:gd name="connsiteX0" fmla="*/ 712436 w 2824318"/>
                <a:gd name="connsiteY0" fmla="*/ 0 h 2637716"/>
                <a:gd name="connsiteX1" fmla="*/ 713966 w 2824318"/>
                <a:gd name="connsiteY1" fmla="*/ 10020 h 2637716"/>
                <a:gd name="connsiteX2" fmla="*/ 1669770 w 2824318"/>
                <a:gd name="connsiteY2" fmla="*/ 789023 h 2637716"/>
                <a:gd name="connsiteX3" fmla="*/ 2478775 w 2824318"/>
                <a:gd name="connsiteY3" fmla="*/ 358879 h 2637716"/>
                <a:gd name="connsiteX4" fmla="*/ 2499521 w 2824318"/>
                <a:gd name="connsiteY4" fmla="*/ 324730 h 2637716"/>
                <a:gd name="connsiteX5" fmla="*/ 2501850 w 2824318"/>
                <a:gd name="connsiteY5" fmla="*/ 327293 h 2637716"/>
                <a:gd name="connsiteX6" fmla="*/ 2824318 w 2824318"/>
                <a:gd name="connsiteY6" fmla="*/ 1225557 h 2637716"/>
                <a:gd name="connsiteX7" fmla="*/ 1412159 w 2824318"/>
                <a:gd name="connsiteY7" fmla="*/ 2637716 h 2637716"/>
                <a:gd name="connsiteX8" fmla="*/ 0 w 2824318"/>
                <a:gd name="connsiteY8" fmla="*/ 1225557 h 2637716"/>
                <a:gd name="connsiteX9" fmla="*/ 622608 w 2824318"/>
                <a:gd name="connsiteY9" fmla="*/ 54573 h 2637716"/>
                <a:gd name="connsiteX0" fmla="*/ 622608 w 2824318"/>
                <a:gd name="connsiteY0" fmla="*/ 44553 h 2627696"/>
                <a:gd name="connsiteX1" fmla="*/ 713966 w 2824318"/>
                <a:gd name="connsiteY1" fmla="*/ 0 h 2627696"/>
                <a:gd name="connsiteX2" fmla="*/ 1669770 w 2824318"/>
                <a:gd name="connsiteY2" fmla="*/ 779003 h 2627696"/>
                <a:gd name="connsiteX3" fmla="*/ 2478775 w 2824318"/>
                <a:gd name="connsiteY3" fmla="*/ 348859 h 2627696"/>
                <a:gd name="connsiteX4" fmla="*/ 2499521 w 2824318"/>
                <a:gd name="connsiteY4" fmla="*/ 314710 h 2627696"/>
                <a:gd name="connsiteX5" fmla="*/ 2501850 w 2824318"/>
                <a:gd name="connsiteY5" fmla="*/ 317273 h 2627696"/>
                <a:gd name="connsiteX6" fmla="*/ 2824318 w 2824318"/>
                <a:gd name="connsiteY6" fmla="*/ 1215537 h 2627696"/>
                <a:gd name="connsiteX7" fmla="*/ 1412159 w 2824318"/>
                <a:gd name="connsiteY7" fmla="*/ 2627696 h 2627696"/>
                <a:gd name="connsiteX8" fmla="*/ 0 w 2824318"/>
                <a:gd name="connsiteY8" fmla="*/ 1215537 h 2627696"/>
                <a:gd name="connsiteX9" fmla="*/ 622608 w 2824318"/>
                <a:gd name="connsiteY9" fmla="*/ 44553 h 2627696"/>
                <a:gd name="connsiteX0" fmla="*/ 622608 w 2824318"/>
                <a:gd name="connsiteY0" fmla="*/ 0 h 2583143"/>
                <a:gd name="connsiteX1" fmla="*/ 1669770 w 2824318"/>
                <a:gd name="connsiteY1" fmla="*/ 734450 h 2583143"/>
                <a:gd name="connsiteX2" fmla="*/ 2478775 w 2824318"/>
                <a:gd name="connsiteY2" fmla="*/ 304306 h 2583143"/>
                <a:gd name="connsiteX3" fmla="*/ 2499521 w 2824318"/>
                <a:gd name="connsiteY3" fmla="*/ 270157 h 2583143"/>
                <a:gd name="connsiteX4" fmla="*/ 2501850 w 2824318"/>
                <a:gd name="connsiteY4" fmla="*/ 272720 h 2583143"/>
                <a:gd name="connsiteX5" fmla="*/ 2824318 w 2824318"/>
                <a:gd name="connsiteY5" fmla="*/ 1170984 h 2583143"/>
                <a:gd name="connsiteX6" fmla="*/ 1412159 w 2824318"/>
                <a:gd name="connsiteY6" fmla="*/ 2583143 h 2583143"/>
                <a:gd name="connsiteX7" fmla="*/ 0 w 2824318"/>
                <a:gd name="connsiteY7" fmla="*/ 1170984 h 2583143"/>
                <a:gd name="connsiteX8" fmla="*/ 622608 w 2824318"/>
                <a:gd name="connsiteY8" fmla="*/ 0 h 2583143"/>
                <a:gd name="connsiteX0" fmla="*/ 622608 w 2824318"/>
                <a:gd name="connsiteY0" fmla="*/ 0 h 2583143"/>
                <a:gd name="connsiteX1" fmla="*/ 1669770 w 2824318"/>
                <a:gd name="connsiteY1" fmla="*/ 734450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0 h 2583143"/>
                <a:gd name="connsiteX1" fmla="*/ 1611404 w 2824318"/>
                <a:gd name="connsiteY1" fmla="*/ 209157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0 h 2583143"/>
                <a:gd name="connsiteX1" fmla="*/ 1611404 w 2824318"/>
                <a:gd name="connsiteY1" fmla="*/ 209157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62490 h 2645633"/>
                <a:gd name="connsiteX1" fmla="*/ 1611404 w 2824318"/>
                <a:gd name="connsiteY1" fmla="*/ 271647 h 2645633"/>
                <a:gd name="connsiteX2" fmla="*/ 2499521 w 2824318"/>
                <a:gd name="connsiteY2" fmla="*/ 332647 h 2645633"/>
                <a:gd name="connsiteX3" fmla="*/ 2501850 w 2824318"/>
                <a:gd name="connsiteY3" fmla="*/ 335210 h 2645633"/>
                <a:gd name="connsiteX4" fmla="*/ 2824318 w 2824318"/>
                <a:gd name="connsiteY4" fmla="*/ 1233474 h 2645633"/>
                <a:gd name="connsiteX5" fmla="*/ 1412159 w 2824318"/>
                <a:gd name="connsiteY5" fmla="*/ 2645633 h 2645633"/>
                <a:gd name="connsiteX6" fmla="*/ 0 w 2824318"/>
                <a:gd name="connsiteY6" fmla="*/ 1233474 h 2645633"/>
                <a:gd name="connsiteX7" fmla="*/ 622608 w 2824318"/>
                <a:gd name="connsiteY7" fmla="*/ 62490 h 2645633"/>
                <a:gd name="connsiteX0" fmla="*/ 622608 w 2824318"/>
                <a:gd name="connsiteY0" fmla="*/ 44328 h 2627471"/>
                <a:gd name="connsiteX1" fmla="*/ 1611404 w 2824318"/>
                <a:gd name="connsiteY1" fmla="*/ 253485 h 2627471"/>
                <a:gd name="connsiteX2" fmla="*/ 2499521 w 2824318"/>
                <a:gd name="connsiteY2" fmla="*/ 314485 h 2627471"/>
                <a:gd name="connsiteX3" fmla="*/ 2501850 w 2824318"/>
                <a:gd name="connsiteY3" fmla="*/ 317048 h 2627471"/>
                <a:gd name="connsiteX4" fmla="*/ 2824318 w 2824318"/>
                <a:gd name="connsiteY4" fmla="*/ 1215312 h 2627471"/>
                <a:gd name="connsiteX5" fmla="*/ 1412159 w 2824318"/>
                <a:gd name="connsiteY5" fmla="*/ 2627471 h 2627471"/>
                <a:gd name="connsiteX6" fmla="*/ 0 w 2824318"/>
                <a:gd name="connsiteY6" fmla="*/ 1215312 h 2627471"/>
                <a:gd name="connsiteX7" fmla="*/ 622608 w 2824318"/>
                <a:gd name="connsiteY7" fmla="*/ 44328 h 2627471"/>
                <a:gd name="connsiteX0" fmla="*/ 622608 w 2889940"/>
                <a:gd name="connsiteY0" fmla="*/ 44328 h 2627471"/>
                <a:gd name="connsiteX1" fmla="*/ 1611404 w 2889940"/>
                <a:gd name="connsiteY1" fmla="*/ 253485 h 2627471"/>
                <a:gd name="connsiteX2" fmla="*/ 2499521 w 2889940"/>
                <a:gd name="connsiteY2" fmla="*/ 314485 h 2627471"/>
                <a:gd name="connsiteX3" fmla="*/ 2550488 w 2889940"/>
                <a:gd name="connsiteY3" fmla="*/ 394869 h 2627471"/>
                <a:gd name="connsiteX4" fmla="*/ 2824318 w 2889940"/>
                <a:gd name="connsiteY4" fmla="*/ 1215312 h 2627471"/>
                <a:gd name="connsiteX5" fmla="*/ 1412159 w 2889940"/>
                <a:gd name="connsiteY5" fmla="*/ 2627471 h 2627471"/>
                <a:gd name="connsiteX6" fmla="*/ 0 w 2889940"/>
                <a:gd name="connsiteY6" fmla="*/ 1215312 h 2627471"/>
                <a:gd name="connsiteX7" fmla="*/ 622608 w 2889940"/>
                <a:gd name="connsiteY7" fmla="*/ 44328 h 2627471"/>
                <a:gd name="connsiteX0" fmla="*/ 622608 w 2890034"/>
                <a:gd name="connsiteY0" fmla="*/ 45414 h 2628557"/>
                <a:gd name="connsiteX1" fmla="*/ 1611404 w 2890034"/>
                <a:gd name="connsiteY1" fmla="*/ 254571 h 2628557"/>
                <a:gd name="connsiteX2" fmla="*/ 2550488 w 2890034"/>
                <a:gd name="connsiteY2" fmla="*/ 395955 h 2628557"/>
                <a:gd name="connsiteX3" fmla="*/ 2824318 w 2890034"/>
                <a:gd name="connsiteY3" fmla="*/ 1216398 h 2628557"/>
                <a:gd name="connsiteX4" fmla="*/ 1412159 w 2890034"/>
                <a:gd name="connsiteY4" fmla="*/ 2628557 h 2628557"/>
                <a:gd name="connsiteX5" fmla="*/ 0 w 2890034"/>
                <a:gd name="connsiteY5" fmla="*/ 1216398 h 2628557"/>
                <a:gd name="connsiteX6" fmla="*/ 622608 w 2890034"/>
                <a:gd name="connsiteY6" fmla="*/ 45414 h 2628557"/>
                <a:gd name="connsiteX0" fmla="*/ 622608 w 2825835"/>
                <a:gd name="connsiteY0" fmla="*/ 45414 h 2628557"/>
                <a:gd name="connsiteX1" fmla="*/ 1611404 w 2825835"/>
                <a:gd name="connsiteY1" fmla="*/ 254571 h 2628557"/>
                <a:gd name="connsiteX2" fmla="*/ 2550488 w 2825835"/>
                <a:gd name="connsiteY2" fmla="*/ 395955 h 2628557"/>
                <a:gd name="connsiteX3" fmla="*/ 2824318 w 2825835"/>
                <a:gd name="connsiteY3" fmla="*/ 1216398 h 2628557"/>
                <a:gd name="connsiteX4" fmla="*/ 1412159 w 2825835"/>
                <a:gd name="connsiteY4" fmla="*/ 2628557 h 2628557"/>
                <a:gd name="connsiteX5" fmla="*/ 0 w 2825835"/>
                <a:gd name="connsiteY5" fmla="*/ 1216398 h 2628557"/>
                <a:gd name="connsiteX6" fmla="*/ 622608 w 2825835"/>
                <a:gd name="connsiteY6" fmla="*/ 45414 h 2628557"/>
                <a:gd name="connsiteX0" fmla="*/ 622608 w 2831364"/>
                <a:gd name="connsiteY0" fmla="*/ 45414 h 2628557"/>
                <a:gd name="connsiteX1" fmla="*/ 1611404 w 2831364"/>
                <a:gd name="connsiteY1" fmla="*/ 254571 h 2628557"/>
                <a:gd name="connsiteX2" fmla="*/ 2550488 w 2831364"/>
                <a:gd name="connsiteY2" fmla="*/ 395955 h 2628557"/>
                <a:gd name="connsiteX3" fmla="*/ 2824318 w 2831364"/>
                <a:gd name="connsiteY3" fmla="*/ 1216398 h 2628557"/>
                <a:gd name="connsiteX4" fmla="*/ 1412159 w 2831364"/>
                <a:gd name="connsiteY4" fmla="*/ 2628557 h 2628557"/>
                <a:gd name="connsiteX5" fmla="*/ 0 w 2831364"/>
                <a:gd name="connsiteY5" fmla="*/ 1216398 h 2628557"/>
                <a:gd name="connsiteX6" fmla="*/ 622608 w 2831364"/>
                <a:gd name="connsiteY6" fmla="*/ 45414 h 2628557"/>
                <a:gd name="connsiteX0" fmla="*/ 622608 w 2828668"/>
                <a:gd name="connsiteY0" fmla="*/ 45414 h 2628557"/>
                <a:gd name="connsiteX1" fmla="*/ 1611404 w 2828668"/>
                <a:gd name="connsiteY1" fmla="*/ 254571 h 2628557"/>
                <a:gd name="connsiteX2" fmla="*/ 2550488 w 2828668"/>
                <a:gd name="connsiteY2" fmla="*/ 395955 h 2628557"/>
                <a:gd name="connsiteX3" fmla="*/ 2824318 w 2828668"/>
                <a:gd name="connsiteY3" fmla="*/ 1216398 h 2628557"/>
                <a:gd name="connsiteX4" fmla="*/ 1412159 w 2828668"/>
                <a:gd name="connsiteY4" fmla="*/ 2628557 h 2628557"/>
                <a:gd name="connsiteX5" fmla="*/ 0 w 2828668"/>
                <a:gd name="connsiteY5" fmla="*/ 1216398 h 2628557"/>
                <a:gd name="connsiteX6" fmla="*/ 622608 w 2828668"/>
                <a:gd name="connsiteY6" fmla="*/ 45414 h 2628557"/>
                <a:gd name="connsiteX0" fmla="*/ 622608 w 2828668"/>
                <a:gd name="connsiteY0" fmla="*/ 45414 h 2628557"/>
                <a:gd name="connsiteX1" fmla="*/ 1611404 w 2828668"/>
                <a:gd name="connsiteY1" fmla="*/ 254571 h 2628557"/>
                <a:gd name="connsiteX2" fmla="*/ 2550488 w 2828668"/>
                <a:gd name="connsiteY2" fmla="*/ 395955 h 2628557"/>
                <a:gd name="connsiteX3" fmla="*/ 2824318 w 2828668"/>
                <a:gd name="connsiteY3" fmla="*/ 1216398 h 2628557"/>
                <a:gd name="connsiteX4" fmla="*/ 1412159 w 2828668"/>
                <a:gd name="connsiteY4" fmla="*/ 2628557 h 2628557"/>
                <a:gd name="connsiteX5" fmla="*/ 0 w 2828668"/>
                <a:gd name="connsiteY5" fmla="*/ 1216398 h 2628557"/>
                <a:gd name="connsiteX6" fmla="*/ 622608 w 2828668"/>
                <a:gd name="connsiteY6" fmla="*/ 45414 h 2628557"/>
                <a:gd name="connsiteX0" fmla="*/ 622608 w 2828668"/>
                <a:gd name="connsiteY0" fmla="*/ 40000 h 2623143"/>
                <a:gd name="connsiteX1" fmla="*/ 1611404 w 2828668"/>
                <a:gd name="connsiteY1" fmla="*/ 307523 h 2623143"/>
                <a:gd name="connsiteX2" fmla="*/ 2550488 w 2828668"/>
                <a:gd name="connsiteY2" fmla="*/ 390541 h 2623143"/>
                <a:gd name="connsiteX3" fmla="*/ 2824318 w 2828668"/>
                <a:gd name="connsiteY3" fmla="*/ 1210984 h 2623143"/>
                <a:gd name="connsiteX4" fmla="*/ 1412159 w 2828668"/>
                <a:gd name="connsiteY4" fmla="*/ 2623143 h 2623143"/>
                <a:gd name="connsiteX5" fmla="*/ 0 w 2828668"/>
                <a:gd name="connsiteY5" fmla="*/ 1210984 h 2623143"/>
                <a:gd name="connsiteX6" fmla="*/ 622608 w 2828668"/>
                <a:gd name="connsiteY6" fmla="*/ 40000 h 2623143"/>
                <a:gd name="connsiteX0" fmla="*/ 622608 w 2828668"/>
                <a:gd name="connsiteY0" fmla="*/ 41537 h 2624680"/>
                <a:gd name="connsiteX1" fmla="*/ 1611404 w 2828668"/>
                <a:gd name="connsiteY1" fmla="*/ 309060 h 2624680"/>
                <a:gd name="connsiteX2" fmla="*/ 2550488 w 2828668"/>
                <a:gd name="connsiteY2" fmla="*/ 392078 h 2624680"/>
                <a:gd name="connsiteX3" fmla="*/ 2824318 w 2828668"/>
                <a:gd name="connsiteY3" fmla="*/ 1212521 h 2624680"/>
                <a:gd name="connsiteX4" fmla="*/ 1412159 w 2828668"/>
                <a:gd name="connsiteY4" fmla="*/ 2624680 h 2624680"/>
                <a:gd name="connsiteX5" fmla="*/ 0 w 2828668"/>
                <a:gd name="connsiteY5" fmla="*/ 1212521 h 2624680"/>
                <a:gd name="connsiteX6" fmla="*/ 622608 w 2828668"/>
                <a:gd name="connsiteY6" fmla="*/ 41537 h 2624680"/>
                <a:gd name="connsiteX0" fmla="*/ 622608 w 2828668"/>
                <a:gd name="connsiteY0" fmla="*/ 41537 h 2624680"/>
                <a:gd name="connsiteX1" fmla="*/ 1611404 w 2828668"/>
                <a:gd name="connsiteY1" fmla="*/ 309060 h 2624680"/>
                <a:gd name="connsiteX2" fmla="*/ 2550488 w 2828668"/>
                <a:gd name="connsiteY2" fmla="*/ 392078 h 2624680"/>
                <a:gd name="connsiteX3" fmla="*/ 2824318 w 2828668"/>
                <a:gd name="connsiteY3" fmla="*/ 1212521 h 2624680"/>
                <a:gd name="connsiteX4" fmla="*/ 1412159 w 2828668"/>
                <a:gd name="connsiteY4" fmla="*/ 2624680 h 2624680"/>
                <a:gd name="connsiteX5" fmla="*/ 0 w 2828668"/>
                <a:gd name="connsiteY5" fmla="*/ 1212521 h 2624680"/>
                <a:gd name="connsiteX6" fmla="*/ 622608 w 2828668"/>
                <a:gd name="connsiteY6" fmla="*/ 41537 h 2624680"/>
                <a:gd name="connsiteX0" fmla="*/ 622608 w 2828668"/>
                <a:gd name="connsiteY0" fmla="*/ 40000 h 2623143"/>
                <a:gd name="connsiteX1" fmla="*/ 1611404 w 2828668"/>
                <a:gd name="connsiteY1" fmla="*/ 307523 h 2623143"/>
                <a:gd name="connsiteX2" fmla="*/ 2550488 w 2828668"/>
                <a:gd name="connsiteY2" fmla="*/ 390541 h 2623143"/>
                <a:gd name="connsiteX3" fmla="*/ 2824318 w 2828668"/>
                <a:gd name="connsiteY3" fmla="*/ 1210984 h 2623143"/>
                <a:gd name="connsiteX4" fmla="*/ 1412159 w 2828668"/>
                <a:gd name="connsiteY4" fmla="*/ 2623143 h 2623143"/>
                <a:gd name="connsiteX5" fmla="*/ 0 w 2828668"/>
                <a:gd name="connsiteY5" fmla="*/ 1210984 h 2623143"/>
                <a:gd name="connsiteX6" fmla="*/ 622608 w 2828668"/>
                <a:gd name="connsiteY6" fmla="*/ 40000 h 2623143"/>
                <a:gd name="connsiteX0" fmla="*/ 700429 w 2828668"/>
                <a:gd name="connsiteY0" fmla="*/ 40684 h 2614100"/>
                <a:gd name="connsiteX1" fmla="*/ 1611404 w 2828668"/>
                <a:gd name="connsiteY1" fmla="*/ 298480 h 2614100"/>
                <a:gd name="connsiteX2" fmla="*/ 2550488 w 2828668"/>
                <a:gd name="connsiteY2" fmla="*/ 381498 h 2614100"/>
                <a:gd name="connsiteX3" fmla="*/ 2824318 w 2828668"/>
                <a:gd name="connsiteY3" fmla="*/ 1201941 h 2614100"/>
                <a:gd name="connsiteX4" fmla="*/ 1412159 w 2828668"/>
                <a:gd name="connsiteY4" fmla="*/ 2614100 h 2614100"/>
                <a:gd name="connsiteX5" fmla="*/ 0 w 2828668"/>
                <a:gd name="connsiteY5" fmla="*/ 1201941 h 2614100"/>
                <a:gd name="connsiteX6" fmla="*/ 700429 w 2828668"/>
                <a:gd name="connsiteY6" fmla="*/ 40684 h 2614100"/>
                <a:gd name="connsiteX0" fmla="*/ 700429 w 2828668"/>
                <a:gd name="connsiteY0" fmla="*/ 40684 h 2614100"/>
                <a:gd name="connsiteX1" fmla="*/ 1611404 w 2828668"/>
                <a:gd name="connsiteY1" fmla="*/ 298480 h 2614100"/>
                <a:gd name="connsiteX2" fmla="*/ 2550488 w 2828668"/>
                <a:gd name="connsiteY2" fmla="*/ 381498 h 2614100"/>
                <a:gd name="connsiteX3" fmla="*/ 2824318 w 2828668"/>
                <a:gd name="connsiteY3" fmla="*/ 1201941 h 2614100"/>
                <a:gd name="connsiteX4" fmla="*/ 1412159 w 2828668"/>
                <a:gd name="connsiteY4" fmla="*/ 2614100 h 2614100"/>
                <a:gd name="connsiteX5" fmla="*/ 0 w 2828668"/>
                <a:gd name="connsiteY5" fmla="*/ 1201941 h 2614100"/>
                <a:gd name="connsiteX6" fmla="*/ 700429 w 2828668"/>
                <a:gd name="connsiteY6" fmla="*/ 40684 h 2614100"/>
                <a:gd name="connsiteX0" fmla="*/ 700429 w 2828668"/>
                <a:gd name="connsiteY0" fmla="*/ 58876 h 2632292"/>
                <a:gd name="connsiteX1" fmla="*/ 1611404 w 2828668"/>
                <a:gd name="connsiteY1" fmla="*/ 316672 h 2632292"/>
                <a:gd name="connsiteX2" fmla="*/ 2550488 w 2828668"/>
                <a:gd name="connsiteY2" fmla="*/ 399690 h 2632292"/>
                <a:gd name="connsiteX3" fmla="*/ 2824318 w 2828668"/>
                <a:gd name="connsiteY3" fmla="*/ 1220133 h 2632292"/>
                <a:gd name="connsiteX4" fmla="*/ 1412159 w 2828668"/>
                <a:gd name="connsiteY4" fmla="*/ 2632292 h 2632292"/>
                <a:gd name="connsiteX5" fmla="*/ 0 w 2828668"/>
                <a:gd name="connsiteY5" fmla="*/ 1220133 h 2632292"/>
                <a:gd name="connsiteX6" fmla="*/ 700429 w 2828668"/>
                <a:gd name="connsiteY6" fmla="*/ 58876 h 2632292"/>
                <a:gd name="connsiteX0" fmla="*/ 700429 w 2828668"/>
                <a:gd name="connsiteY0" fmla="*/ 62842 h 2636258"/>
                <a:gd name="connsiteX1" fmla="*/ 1611404 w 2828668"/>
                <a:gd name="connsiteY1" fmla="*/ 320638 h 2636258"/>
                <a:gd name="connsiteX2" fmla="*/ 2550488 w 2828668"/>
                <a:gd name="connsiteY2" fmla="*/ 403656 h 2636258"/>
                <a:gd name="connsiteX3" fmla="*/ 2824318 w 2828668"/>
                <a:gd name="connsiteY3" fmla="*/ 1224099 h 2636258"/>
                <a:gd name="connsiteX4" fmla="*/ 1412159 w 2828668"/>
                <a:gd name="connsiteY4" fmla="*/ 2636258 h 2636258"/>
                <a:gd name="connsiteX5" fmla="*/ 0 w 2828668"/>
                <a:gd name="connsiteY5" fmla="*/ 1224099 h 2636258"/>
                <a:gd name="connsiteX6" fmla="*/ 700429 w 2828668"/>
                <a:gd name="connsiteY6" fmla="*/ 62842 h 2636258"/>
                <a:gd name="connsiteX0" fmla="*/ 700429 w 2828668"/>
                <a:gd name="connsiteY0" fmla="*/ 69115 h 2642531"/>
                <a:gd name="connsiteX1" fmla="*/ 1591949 w 2828668"/>
                <a:gd name="connsiteY1" fmla="*/ 278273 h 2642531"/>
                <a:gd name="connsiteX2" fmla="*/ 2550488 w 2828668"/>
                <a:gd name="connsiteY2" fmla="*/ 409929 h 2642531"/>
                <a:gd name="connsiteX3" fmla="*/ 2824318 w 2828668"/>
                <a:gd name="connsiteY3" fmla="*/ 1230372 h 2642531"/>
                <a:gd name="connsiteX4" fmla="*/ 1412159 w 2828668"/>
                <a:gd name="connsiteY4" fmla="*/ 2642531 h 2642531"/>
                <a:gd name="connsiteX5" fmla="*/ 0 w 2828668"/>
                <a:gd name="connsiteY5" fmla="*/ 1230372 h 2642531"/>
                <a:gd name="connsiteX6" fmla="*/ 700429 w 2828668"/>
                <a:gd name="connsiteY6" fmla="*/ 69115 h 264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28668" h="2642531">
                  <a:moveTo>
                    <a:pt x="700429" y="69115"/>
                  </a:moveTo>
                  <a:cubicBezTo>
                    <a:pt x="1280281" y="-139827"/>
                    <a:pt x="1186329" y="182560"/>
                    <a:pt x="1591949" y="278273"/>
                  </a:cubicBezTo>
                  <a:cubicBezTo>
                    <a:pt x="1997569" y="373986"/>
                    <a:pt x="2085689" y="113438"/>
                    <a:pt x="2550488" y="409929"/>
                  </a:cubicBezTo>
                  <a:cubicBezTo>
                    <a:pt x="2752640" y="570233"/>
                    <a:pt x="2851209" y="775394"/>
                    <a:pt x="2824318" y="1230372"/>
                  </a:cubicBezTo>
                  <a:cubicBezTo>
                    <a:pt x="2775199" y="2061427"/>
                    <a:pt x="2192073" y="2642531"/>
                    <a:pt x="1412159" y="2642531"/>
                  </a:cubicBezTo>
                  <a:cubicBezTo>
                    <a:pt x="632245" y="2642531"/>
                    <a:pt x="0" y="2010286"/>
                    <a:pt x="0" y="1230372"/>
                  </a:cubicBezTo>
                  <a:cubicBezTo>
                    <a:pt x="0" y="742926"/>
                    <a:pt x="217788" y="303435"/>
                    <a:pt x="700429" y="6911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4" name="자유형: 도형 41">
              <a:extLst>
                <a:ext uri="{FF2B5EF4-FFF2-40B4-BE49-F238E27FC236}">
                  <a16:creationId xmlns:a16="http://schemas.microsoft.com/office/drawing/2014/main" id="{2DD3B0B4-7D6B-4B29-99BB-EE194AC9B0D2}"/>
                </a:ext>
              </a:extLst>
            </p:cNvPr>
            <p:cNvSpPr/>
            <p:nvPr/>
          </p:nvSpPr>
          <p:spPr>
            <a:xfrm rot="15300000" flipH="1">
              <a:off x="4697268" y="953004"/>
              <a:ext cx="2262873" cy="2437350"/>
            </a:xfrm>
            <a:custGeom>
              <a:avLst/>
              <a:gdLst>
                <a:gd name="connsiteX0" fmla="*/ 18398 w 2152544"/>
                <a:gd name="connsiteY0" fmla="*/ 2085292 h 2318514"/>
                <a:gd name="connsiteX1" fmla="*/ 346522 w 2152544"/>
                <a:gd name="connsiteY1" fmla="*/ 2116479 h 2318514"/>
                <a:gd name="connsiteX2" fmla="*/ 746650 w 2152544"/>
                <a:gd name="connsiteY2" fmla="*/ 695365 h 2318514"/>
                <a:gd name="connsiteX3" fmla="*/ 2106464 w 2152544"/>
                <a:gd name="connsiteY3" fmla="*/ 160079 h 2318514"/>
                <a:gd name="connsiteX4" fmla="*/ 2152544 w 2152544"/>
                <a:gd name="connsiteY4" fmla="*/ 155773 h 2318514"/>
                <a:gd name="connsiteX5" fmla="*/ 2110805 w 2152544"/>
                <a:gd name="connsiteY5" fmla="*/ 0 h 2318514"/>
                <a:gd name="connsiteX6" fmla="*/ 2000422 w 2152544"/>
                <a:gd name="connsiteY6" fmla="*/ 2084 h 2318514"/>
                <a:gd name="connsiteX7" fmla="*/ 557372 w 2152544"/>
                <a:gd name="connsiteY7" fmla="*/ 530750 h 2318514"/>
                <a:gd name="connsiteX8" fmla="*/ 18398 w 2152544"/>
                <a:gd name="connsiteY8" fmla="*/ 2085292 h 231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544" h="2318514">
                  <a:moveTo>
                    <a:pt x="18398" y="2085292"/>
                  </a:moveTo>
                  <a:cubicBezTo>
                    <a:pt x="132841" y="2454215"/>
                    <a:pt x="372442" y="2323705"/>
                    <a:pt x="346522" y="2116479"/>
                  </a:cubicBezTo>
                  <a:cubicBezTo>
                    <a:pt x="242056" y="1512450"/>
                    <a:pt x="474156" y="950854"/>
                    <a:pt x="746650" y="695365"/>
                  </a:cubicBezTo>
                  <a:cubicBezTo>
                    <a:pt x="985082" y="471813"/>
                    <a:pt x="1665240" y="214502"/>
                    <a:pt x="2106464" y="160079"/>
                  </a:cubicBezTo>
                  <a:lnTo>
                    <a:pt x="2152544" y="155773"/>
                  </a:lnTo>
                  <a:lnTo>
                    <a:pt x="2110805" y="0"/>
                  </a:lnTo>
                  <a:lnTo>
                    <a:pt x="2000422" y="2084"/>
                  </a:lnTo>
                  <a:cubicBezTo>
                    <a:pt x="1446152" y="35321"/>
                    <a:pt x="880854" y="226300"/>
                    <a:pt x="557372" y="530750"/>
                  </a:cubicBezTo>
                  <a:cubicBezTo>
                    <a:pt x="187679" y="878694"/>
                    <a:pt x="-73108" y="1571513"/>
                    <a:pt x="18398" y="208529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9" name="자유형: 도형 42">
              <a:extLst>
                <a:ext uri="{FF2B5EF4-FFF2-40B4-BE49-F238E27FC236}">
                  <a16:creationId xmlns:a16="http://schemas.microsoft.com/office/drawing/2014/main" id="{ECCBF3AA-355E-4A35-8176-6F17AF80241A}"/>
                </a:ext>
              </a:extLst>
            </p:cNvPr>
            <p:cNvSpPr/>
            <p:nvPr/>
          </p:nvSpPr>
          <p:spPr>
            <a:xfrm rot="20281495">
              <a:off x="5538768" y="3059101"/>
              <a:ext cx="2613462" cy="2642532"/>
            </a:xfrm>
            <a:custGeom>
              <a:avLst/>
              <a:gdLst>
                <a:gd name="connsiteX0" fmla="*/ 2177283 w 2613462"/>
                <a:gd name="connsiteY0" fmla="*/ 323073 h 2642532"/>
                <a:gd name="connsiteX1" fmla="*/ 2335282 w 2613462"/>
                <a:gd name="connsiteY1" fmla="*/ 409930 h 2642532"/>
                <a:gd name="connsiteX2" fmla="*/ 2609112 w 2613462"/>
                <a:gd name="connsiteY2" fmla="*/ 1230373 h 2642532"/>
                <a:gd name="connsiteX3" fmla="*/ 1196953 w 2613462"/>
                <a:gd name="connsiteY3" fmla="*/ 2642532 h 2642532"/>
                <a:gd name="connsiteX4" fmla="*/ 25969 w 2613462"/>
                <a:gd name="connsiteY4" fmla="*/ 2019925 h 2642532"/>
                <a:gd name="connsiteX5" fmla="*/ 0 w 2613462"/>
                <a:gd name="connsiteY5" fmla="*/ 1977178 h 2642532"/>
                <a:gd name="connsiteX6" fmla="*/ 52970 w 2613462"/>
                <a:gd name="connsiteY6" fmla="*/ 1957707 h 2642532"/>
                <a:gd name="connsiteX7" fmla="*/ 878304 w 2613462"/>
                <a:gd name="connsiteY7" fmla="*/ 1131700 h 2642532"/>
                <a:gd name="connsiteX8" fmla="*/ 934359 w 2613462"/>
                <a:gd name="connsiteY8" fmla="*/ 219950 h 2642532"/>
                <a:gd name="connsiteX9" fmla="*/ 757798 w 2613462"/>
                <a:gd name="connsiteY9" fmla="*/ 18822 h 2642532"/>
                <a:gd name="connsiteX10" fmla="*/ 738979 w 2613462"/>
                <a:gd name="connsiteY10" fmla="*/ 4034 h 2642532"/>
                <a:gd name="connsiteX11" fmla="*/ 748059 w 2613462"/>
                <a:gd name="connsiteY11" fmla="*/ 2628 h 2642532"/>
                <a:gd name="connsiteX12" fmla="*/ 1376743 w 2613462"/>
                <a:gd name="connsiteY12" fmla="*/ 278274 h 2642532"/>
                <a:gd name="connsiteX13" fmla="*/ 2177283 w 2613462"/>
                <a:gd name="connsiteY13" fmla="*/ 323073 h 2642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13462" h="2642532">
                  <a:moveTo>
                    <a:pt x="2177283" y="323073"/>
                  </a:moveTo>
                  <a:cubicBezTo>
                    <a:pt x="2224968" y="344511"/>
                    <a:pt x="2277182" y="372869"/>
                    <a:pt x="2335282" y="409930"/>
                  </a:cubicBezTo>
                  <a:cubicBezTo>
                    <a:pt x="2537434" y="570234"/>
                    <a:pt x="2636003" y="775395"/>
                    <a:pt x="2609112" y="1230373"/>
                  </a:cubicBezTo>
                  <a:cubicBezTo>
                    <a:pt x="2559993" y="2061428"/>
                    <a:pt x="1976867" y="2642532"/>
                    <a:pt x="1196953" y="2642532"/>
                  </a:cubicBezTo>
                  <a:cubicBezTo>
                    <a:pt x="709507" y="2642532"/>
                    <a:pt x="279744" y="2395561"/>
                    <a:pt x="25969" y="2019925"/>
                  </a:cubicBezTo>
                  <a:lnTo>
                    <a:pt x="0" y="1977178"/>
                  </a:lnTo>
                  <a:lnTo>
                    <a:pt x="52970" y="1957707"/>
                  </a:lnTo>
                  <a:cubicBezTo>
                    <a:pt x="395707" y="1812253"/>
                    <a:pt x="690033" y="1528956"/>
                    <a:pt x="878304" y="1131700"/>
                  </a:cubicBezTo>
                  <a:cubicBezTo>
                    <a:pt x="1084449" y="696728"/>
                    <a:pt x="1068992" y="456841"/>
                    <a:pt x="934359" y="219950"/>
                  </a:cubicBezTo>
                  <a:cubicBezTo>
                    <a:pt x="870975" y="131062"/>
                    <a:pt x="812823" y="66588"/>
                    <a:pt x="757798" y="18822"/>
                  </a:cubicBezTo>
                  <a:lnTo>
                    <a:pt x="738979" y="4034"/>
                  </a:lnTo>
                  <a:lnTo>
                    <a:pt x="748059" y="2628"/>
                  </a:lnTo>
                  <a:cubicBezTo>
                    <a:pt x="1047406" y="-26900"/>
                    <a:pt x="1047177" y="200507"/>
                    <a:pt x="1376743" y="278274"/>
                  </a:cubicBezTo>
                  <a:cubicBezTo>
                    <a:pt x="1731660" y="362023"/>
                    <a:pt x="1843492" y="173009"/>
                    <a:pt x="2177283" y="32307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자유형: 도형 43">
              <a:extLst>
                <a:ext uri="{FF2B5EF4-FFF2-40B4-BE49-F238E27FC236}">
                  <a16:creationId xmlns:a16="http://schemas.microsoft.com/office/drawing/2014/main" id="{58C0A907-0690-41E2-AEA2-84598E8B039A}"/>
                </a:ext>
              </a:extLst>
            </p:cNvPr>
            <p:cNvSpPr/>
            <p:nvPr/>
          </p:nvSpPr>
          <p:spPr>
            <a:xfrm rot="12600000" flipH="1">
              <a:off x="5404406" y="1307417"/>
              <a:ext cx="1728031" cy="1861269"/>
            </a:xfrm>
            <a:custGeom>
              <a:avLst/>
              <a:gdLst>
                <a:gd name="connsiteX0" fmla="*/ 18398 w 2152544"/>
                <a:gd name="connsiteY0" fmla="*/ 2085292 h 2318514"/>
                <a:gd name="connsiteX1" fmla="*/ 346522 w 2152544"/>
                <a:gd name="connsiteY1" fmla="*/ 2116479 h 2318514"/>
                <a:gd name="connsiteX2" fmla="*/ 746650 w 2152544"/>
                <a:gd name="connsiteY2" fmla="*/ 695365 h 2318514"/>
                <a:gd name="connsiteX3" fmla="*/ 2106464 w 2152544"/>
                <a:gd name="connsiteY3" fmla="*/ 160079 h 2318514"/>
                <a:gd name="connsiteX4" fmla="*/ 2152544 w 2152544"/>
                <a:gd name="connsiteY4" fmla="*/ 155773 h 2318514"/>
                <a:gd name="connsiteX5" fmla="*/ 2110805 w 2152544"/>
                <a:gd name="connsiteY5" fmla="*/ 0 h 2318514"/>
                <a:gd name="connsiteX6" fmla="*/ 2000422 w 2152544"/>
                <a:gd name="connsiteY6" fmla="*/ 2084 h 2318514"/>
                <a:gd name="connsiteX7" fmla="*/ 557372 w 2152544"/>
                <a:gd name="connsiteY7" fmla="*/ 530750 h 2318514"/>
                <a:gd name="connsiteX8" fmla="*/ 18398 w 2152544"/>
                <a:gd name="connsiteY8" fmla="*/ 2085292 h 231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544" h="2318514">
                  <a:moveTo>
                    <a:pt x="18398" y="2085292"/>
                  </a:moveTo>
                  <a:cubicBezTo>
                    <a:pt x="132841" y="2454215"/>
                    <a:pt x="372442" y="2323705"/>
                    <a:pt x="346522" y="2116479"/>
                  </a:cubicBezTo>
                  <a:cubicBezTo>
                    <a:pt x="242056" y="1512450"/>
                    <a:pt x="474156" y="950854"/>
                    <a:pt x="746650" y="695365"/>
                  </a:cubicBezTo>
                  <a:cubicBezTo>
                    <a:pt x="985082" y="471813"/>
                    <a:pt x="1665240" y="214502"/>
                    <a:pt x="2106464" y="160079"/>
                  </a:cubicBezTo>
                  <a:lnTo>
                    <a:pt x="2152544" y="155773"/>
                  </a:lnTo>
                  <a:lnTo>
                    <a:pt x="2110805" y="0"/>
                  </a:lnTo>
                  <a:lnTo>
                    <a:pt x="2000422" y="2084"/>
                  </a:lnTo>
                  <a:cubicBezTo>
                    <a:pt x="1446152" y="35321"/>
                    <a:pt x="880854" y="226300"/>
                    <a:pt x="557372" y="530750"/>
                  </a:cubicBezTo>
                  <a:cubicBezTo>
                    <a:pt x="187679" y="878694"/>
                    <a:pt x="-73108" y="1571513"/>
                    <a:pt x="18398" y="208529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1" name="Teardrop 3">
              <a:extLst>
                <a:ext uri="{FF2B5EF4-FFF2-40B4-BE49-F238E27FC236}">
                  <a16:creationId xmlns:a16="http://schemas.microsoft.com/office/drawing/2014/main" id="{C6BE16F1-D370-4E0D-AEDA-4060C016ADC0}"/>
                </a:ext>
              </a:extLst>
            </p:cNvPr>
            <p:cNvSpPr/>
            <p:nvPr/>
          </p:nvSpPr>
          <p:spPr>
            <a:xfrm rot="20810195" flipH="1">
              <a:off x="3922253" y="428041"/>
              <a:ext cx="1852466" cy="1002062"/>
            </a:xfrm>
            <a:custGeom>
              <a:avLst/>
              <a:gdLst/>
              <a:ahLst/>
              <a:cxnLst/>
              <a:rect l="l" t="t" r="r" b="b"/>
              <a:pathLst>
                <a:path w="1490464" h="1490465">
                  <a:moveTo>
                    <a:pt x="745232" y="0"/>
                  </a:moveTo>
                  <a:lnTo>
                    <a:pt x="1490464" y="0"/>
                  </a:lnTo>
                  <a:lnTo>
                    <a:pt x="1490464" y="745232"/>
                  </a:lnTo>
                  <a:lnTo>
                    <a:pt x="1490464" y="745233"/>
                  </a:lnTo>
                  <a:lnTo>
                    <a:pt x="1490464" y="745233"/>
                  </a:lnTo>
                  <a:cubicBezTo>
                    <a:pt x="1490464" y="1156813"/>
                    <a:pt x="1156812" y="1490465"/>
                    <a:pt x="745232" y="1490465"/>
                  </a:cubicBezTo>
                  <a:lnTo>
                    <a:pt x="0" y="1490465"/>
                  </a:lnTo>
                  <a:lnTo>
                    <a:pt x="0" y="745233"/>
                  </a:lnTo>
                  <a:lnTo>
                    <a:pt x="0" y="745233"/>
                  </a:lnTo>
                  <a:cubicBezTo>
                    <a:pt x="0" y="333652"/>
                    <a:pt x="333652" y="0"/>
                    <a:pt x="74523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מלבן 1"/>
          <p:cNvSpPr/>
          <p:nvPr/>
        </p:nvSpPr>
        <p:spPr>
          <a:xfrm>
            <a:off x="262423" y="3198930"/>
            <a:ext cx="6096000" cy="27392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he-IL" sz="2800" u="sng" dirty="0"/>
              <a:t>בטא  קרוטן</a:t>
            </a:r>
            <a:endParaRPr lang="he-IL" sz="600" dirty="0"/>
          </a:p>
          <a:p>
            <a:pPr algn="r"/>
            <a:endParaRPr lang="he-IL" sz="600" dirty="0"/>
          </a:p>
          <a:p>
            <a:pPr algn="r"/>
            <a:endParaRPr lang="he-IL" sz="600" dirty="0"/>
          </a:p>
          <a:p>
            <a:pPr algn="r"/>
            <a:endParaRPr lang="he-IL" sz="600" dirty="0"/>
          </a:p>
          <a:p>
            <a:pPr algn="r"/>
            <a:endParaRPr lang="he-IL" sz="600" dirty="0"/>
          </a:p>
          <a:p>
            <a:pPr algn="r"/>
            <a:endParaRPr lang="he-IL" sz="600" dirty="0"/>
          </a:p>
          <a:p>
            <a:pPr algn="r"/>
            <a:endParaRPr lang="en-US" sz="600" dirty="0"/>
          </a:p>
          <a:p>
            <a:pPr algn="r"/>
            <a:r>
              <a:rPr lang="he-IL" sz="4400" u="sng" dirty="0"/>
              <a:t>ליקופן</a:t>
            </a:r>
            <a:r>
              <a:rPr lang="he-IL" sz="2800" dirty="0"/>
              <a:t> – פיגמנט אדום</a:t>
            </a:r>
          </a:p>
          <a:p>
            <a:pPr algn="r"/>
            <a:r>
              <a:rPr lang="he-IL" sz="2800" dirty="0"/>
              <a:t>                                </a:t>
            </a:r>
            <a:endParaRPr lang="en-US" sz="2800" dirty="0"/>
          </a:p>
          <a:p>
            <a:endParaRPr lang="en-US" altLang="ko-KR" dirty="0">
              <a:solidFill>
                <a:prstClr val="black">
                  <a:lumMod val="85000"/>
                  <a:lumOff val="15000"/>
                </a:prstClr>
              </a:solidFill>
              <a:cs typeface="Arial" pitchFamily="34" charset="0"/>
            </a:endParaRPr>
          </a:p>
          <a:p>
            <a:pPr algn="r"/>
            <a:endParaRPr lang="en-US" dirty="0"/>
          </a:p>
        </p:txBody>
      </p:sp>
      <p:grpSp>
        <p:nvGrpSpPr>
          <p:cNvPr id="66" name="그룹 39">
            <a:extLst>
              <a:ext uri="{FF2B5EF4-FFF2-40B4-BE49-F238E27FC236}">
                <a16:creationId xmlns:a16="http://schemas.microsoft.com/office/drawing/2014/main" id="{12BEAB5B-5E1C-42B2-BDEC-242E5F7EF0D7}"/>
              </a:ext>
            </a:extLst>
          </p:cNvPr>
          <p:cNvGrpSpPr/>
          <p:nvPr/>
        </p:nvGrpSpPr>
        <p:grpSpPr>
          <a:xfrm>
            <a:off x="6656242" y="4280920"/>
            <a:ext cx="395415" cy="451112"/>
            <a:chOff x="3434152" y="428041"/>
            <a:chExt cx="4718078" cy="5382655"/>
          </a:xfrm>
          <a:solidFill>
            <a:srgbClr val="FF0000"/>
          </a:solidFill>
        </p:grpSpPr>
        <p:sp>
          <p:nvSpPr>
            <p:cNvPr id="67" name="자유형: 도형 40">
              <a:extLst>
                <a:ext uri="{FF2B5EF4-FFF2-40B4-BE49-F238E27FC236}">
                  <a16:creationId xmlns:a16="http://schemas.microsoft.com/office/drawing/2014/main" id="{C69248BA-B547-498D-8083-5A34F12186C0}"/>
                </a:ext>
              </a:extLst>
            </p:cNvPr>
            <p:cNvSpPr/>
            <p:nvPr/>
          </p:nvSpPr>
          <p:spPr>
            <a:xfrm>
              <a:off x="3434152" y="3168165"/>
              <a:ext cx="2828668" cy="2642531"/>
            </a:xfrm>
            <a:custGeom>
              <a:avLst/>
              <a:gdLst>
                <a:gd name="connsiteX0" fmla="*/ 712436 w 2824318"/>
                <a:gd name="connsiteY0" fmla="*/ 0 h 2637716"/>
                <a:gd name="connsiteX1" fmla="*/ 713966 w 2824318"/>
                <a:gd name="connsiteY1" fmla="*/ 10020 h 2637716"/>
                <a:gd name="connsiteX2" fmla="*/ 1669770 w 2824318"/>
                <a:gd name="connsiteY2" fmla="*/ 789023 h 2637716"/>
                <a:gd name="connsiteX3" fmla="*/ 2478775 w 2824318"/>
                <a:gd name="connsiteY3" fmla="*/ 358879 h 2637716"/>
                <a:gd name="connsiteX4" fmla="*/ 2499521 w 2824318"/>
                <a:gd name="connsiteY4" fmla="*/ 324730 h 2637716"/>
                <a:gd name="connsiteX5" fmla="*/ 2501850 w 2824318"/>
                <a:gd name="connsiteY5" fmla="*/ 327293 h 2637716"/>
                <a:gd name="connsiteX6" fmla="*/ 2824318 w 2824318"/>
                <a:gd name="connsiteY6" fmla="*/ 1225557 h 2637716"/>
                <a:gd name="connsiteX7" fmla="*/ 1412159 w 2824318"/>
                <a:gd name="connsiteY7" fmla="*/ 2637716 h 2637716"/>
                <a:gd name="connsiteX8" fmla="*/ 0 w 2824318"/>
                <a:gd name="connsiteY8" fmla="*/ 1225557 h 2637716"/>
                <a:gd name="connsiteX9" fmla="*/ 622608 w 2824318"/>
                <a:gd name="connsiteY9" fmla="*/ 54573 h 2637716"/>
                <a:gd name="connsiteX0" fmla="*/ 622608 w 2824318"/>
                <a:gd name="connsiteY0" fmla="*/ 44553 h 2627696"/>
                <a:gd name="connsiteX1" fmla="*/ 713966 w 2824318"/>
                <a:gd name="connsiteY1" fmla="*/ 0 h 2627696"/>
                <a:gd name="connsiteX2" fmla="*/ 1669770 w 2824318"/>
                <a:gd name="connsiteY2" fmla="*/ 779003 h 2627696"/>
                <a:gd name="connsiteX3" fmla="*/ 2478775 w 2824318"/>
                <a:gd name="connsiteY3" fmla="*/ 348859 h 2627696"/>
                <a:gd name="connsiteX4" fmla="*/ 2499521 w 2824318"/>
                <a:gd name="connsiteY4" fmla="*/ 314710 h 2627696"/>
                <a:gd name="connsiteX5" fmla="*/ 2501850 w 2824318"/>
                <a:gd name="connsiteY5" fmla="*/ 317273 h 2627696"/>
                <a:gd name="connsiteX6" fmla="*/ 2824318 w 2824318"/>
                <a:gd name="connsiteY6" fmla="*/ 1215537 h 2627696"/>
                <a:gd name="connsiteX7" fmla="*/ 1412159 w 2824318"/>
                <a:gd name="connsiteY7" fmla="*/ 2627696 h 2627696"/>
                <a:gd name="connsiteX8" fmla="*/ 0 w 2824318"/>
                <a:gd name="connsiteY8" fmla="*/ 1215537 h 2627696"/>
                <a:gd name="connsiteX9" fmla="*/ 622608 w 2824318"/>
                <a:gd name="connsiteY9" fmla="*/ 44553 h 2627696"/>
                <a:gd name="connsiteX0" fmla="*/ 622608 w 2824318"/>
                <a:gd name="connsiteY0" fmla="*/ 0 h 2583143"/>
                <a:gd name="connsiteX1" fmla="*/ 1669770 w 2824318"/>
                <a:gd name="connsiteY1" fmla="*/ 734450 h 2583143"/>
                <a:gd name="connsiteX2" fmla="*/ 2478775 w 2824318"/>
                <a:gd name="connsiteY2" fmla="*/ 304306 h 2583143"/>
                <a:gd name="connsiteX3" fmla="*/ 2499521 w 2824318"/>
                <a:gd name="connsiteY3" fmla="*/ 270157 h 2583143"/>
                <a:gd name="connsiteX4" fmla="*/ 2501850 w 2824318"/>
                <a:gd name="connsiteY4" fmla="*/ 272720 h 2583143"/>
                <a:gd name="connsiteX5" fmla="*/ 2824318 w 2824318"/>
                <a:gd name="connsiteY5" fmla="*/ 1170984 h 2583143"/>
                <a:gd name="connsiteX6" fmla="*/ 1412159 w 2824318"/>
                <a:gd name="connsiteY6" fmla="*/ 2583143 h 2583143"/>
                <a:gd name="connsiteX7" fmla="*/ 0 w 2824318"/>
                <a:gd name="connsiteY7" fmla="*/ 1170984 h 2583143"/>
                <a:gd name="connsiteX8" fmla="*/ 622608 w 2824318"/>
                <a:gd name="connsiteY8" fmla="*/ 0 h 2583143"/>
                <a:gd name="connsiteX0" fmla="*/ 622608 w 2824318"/>
                <a:gd name="connsiteY0" fmla="*/ 0 h 2583143"/>
                <a:gd name="connsiteX1" fmla="*/ 1669770 w 2824318"/>
                <a:gd name="connsiteY1" fmla="*/ 734450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0 h 2583143"/>
                <a:gd name="connsiteX1" fmla="*/ 1611404 w 2824318"/>
                <a:gd name="connsiteY1" fmla="*/ 209157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0 h 2583143"/>
                <a:gd name="connsiteX1" fmla="*/ 1611404 w 2824318"/>
                <a:gd name="connsiteY1" fmla="*/ 209157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62490 h 2645633"/>
                <a:gd name="connsiteX1" fmla="*/ 1611404 w 2824318"/>
                <a:gd name="connsiteY1" fmla="*/ 271647 h 2645633"/>
                <a:gd name="connsiteX2" fmla="*/ 2499521 w 2824318"/>
                <a:gd name="connsiteY2" fmla="*/ 332647 h 2645633"/>
                <a:gd name="connsiteX3" fmla="*/ 2501850 w 2824318"/>
                <a:gd name="connsiteY3" fmla="*/ 335210 h 2645633"/>
                <a:gd name="connsiteX4" fmla="*/ 2824318 w 2824318"/>
                <a:gd name="connsiteY4" fmla="*/ 1233474 h 2645633"/>
                <a:gd name="connsiteX5" fmla="*/ 1412159 w 2824318"/>
                <a:gd name="connsiteY5" fmla="*/ 2645633 h 2645633"/>
                <a:gd name="connsiteX6" fmla="*/ 0 w 2824318"/>
                <a:gd name="connsiteY6" fmla="*/ 1233474 h 2645633"/>
                <a:gd name="connsiteX7" fmla="*/ 622608 w 2824318"/>
                <a:gd name="connsiteY7" fmla="*/ 62490 h 2645633"/>
                <a:gd name="connsiteX0" fmla="*/ 622608 w 2824318"/>
                <a:gd name="connsiteY0" fmla="*/ 44328 h 2627471"/>
                <a:gd name="connsiteX1" fmla="*/ 1611404 w 2824318"/>
                <a:gd name="connsiteY1" fmla="*/ 253485 h 2627471"/>
                <a:gd name="connsiteX2" fmla="*/ 2499521 w 2824318"/>
                <a:gd name="connsiteY2" fmla="*/ 314485 h 2627471"/>
                <a:gd name="connsiteX3" fmla="*/ 2501850 w 2824318"/>
                <a:gd name="connsiteY3" fmla="*/ 317048 h 2627471"/>
                <a:gd name="connsiteX4" fmla="*/ 2824318 w 2824318"/>
                <a:gd name="connsiteY4" fmla="*/ 1215312 h 2627471"/>
                <a:gd name="connsiteX5" fmla="*/ 1412159 w 2824318"/>
                <a:gd name="connsiteY5" fmla="*/ 2627471 h 2627471"/>
                <a:gd name="connsiteX6" fmla="*/ 0 w 2824318"/>
                <a:gd name="connsiteY6" fmla="*/ 1215312 h 2627471"/>
                <a:gd name="connsiteX7" fmla="*/ 622608 w 2824318"/>
                <a:gd name="connsiteY7" fmla="*/ 44328 h 2627471"/>
                <a:gd name="connsiteX0" fmla="*/ 622608 w 2889940"/>
                <a:gd name="connsiteY0" fmla="*/ 44328 h 2627471"/>
                <a:gd name="connsiteX1" fmla="*/ 1611404 w 2889940"/>
                <a:gd name="connsiteY1" fmla="*/ 253485 h 2627471"/>
                <a:gd name="connsiteX2" fmla="*/ 2499521 w 2889940"/>
                <a:gd name="connsiteY2" fmla="*/ 314485 h 2627471"/>
                <a:gd name="connsiteX3" fmla="*/ 2550488 w 2889940"/>
                <a:gd name="connsiteY3" fmla="*/ 394869 h 2627471"/>
                <a:gd name="connsiteX4" fmla="*/ 2824318 w 2889940"/>
                <a:gd name="connsiteY4" fmla="*/ 1215312 h 2627471"/>
                <a:gd name="connsiteX5" fmla="*/ 1412159 w 2889940"/>
                <a:gd name="connsiteY5" fmla="*/ 2627471 h 2627471"/>
                <a:gd name="connsiteX6" fmla="*/ 0 w 2889940"/>
                <a:gd name="connsiteY6" fmla="*/ 1215312 h 2627471"/>
                <a:gd name="connsiteX7" fmla="*/ 622608 w 2889940"/>
                <a:gd name="connsiteY7" fmla="*/ 44328 h 2627471"/>
                <a:gd name="connsiteX0" fmla="*/ 622608 w 2890034"/>
                <a:gd name="connsiteY0" fmla="*/ 45414 h 2628557"/>
                <a:gd name="connsiteX1" fmla="*/ 1611404 w 2890034"/>
                <a:gd name="connsiteY1" fmla="*/ 254571 h 2628557"/>
                <a:gd name="connsiteX2" fmla="*/ 2550488 w 2890034"/>
                <a:gd name="connsiteY2" fmla="*/ 395955 h 2628557"/>
                <a:gd name="connsiteX3" fmla="*/ 2824318 w 2890034"/>
                <a:gd name="connsiteY3" fmla="*/ 1216398 h 2628557"/>
                <a:gd name="connsiteX4" fmla="*/ 1412159 w 2890034"/>
                <a:gd name="connsiteY4" fmla="*/ 2628557 h 2628557"/>
                <a:gd name="connsiteX5" fmla="*/ 0 w 2890034"/>
                <a:gd name="connsiteY5" fmla="*/ 1216398 h 2628557"/>
                <a:gd name="connsiteX6" fmla="*/ 622608 w 2890034"/>
                <a:gd name="connsiteY6" fmla="*/ 45414 h 2628557"/>
                <a:gd name="connsiteX0" fmla="*/ 622608 w 2825835"/>
                <a:gd name="connsiteY0" fmla="*/ 45414 h 2628557"/>
                <a:gd name="connsiteX1" fmla="*/ 1611404 w 2825835"/>
                <a:gd name="connsiteY1" fmla="*/ 254571 h 2628557"/>
                <a:gd name="connsiteX2" fmla="*/ 2550488 w 2825835"/>
                <a:gd name="connsiteY2" fmla="*/ 395955 h 2628557"/>
                <a:gd name="connsiteX3" fmla="*/ 2824318 w 2825835"/>
                <a:gd name="connsiteY3" fmla="*/ 1216398 h 2628557"/>
                <a:gd name="connsiteX4" fmla="*/ 1412159 w 2825835"/>
                <a:gd name="connsiteY4" fmla="*/ 2628557 h 2628557"/>
                <a:gd name="connsiteX5" fmla="*/ 0 w 2825835"/>
                <a:gd name="connsiteY5" fmla="*/ 1216398 h 2628557"/>
                <a:gd name="connsiteX6" fmla="*/ 622608 w 2825835"/>
                <a:gd name="connsiteY6" fmla="*/ 45414 h 2628557"/>
                <a:gd name="connsiteX0" fmla="*/ 622608 w 2831364"/>
                <a:gd name="connsiteY0" fmla="*/ 45414 h 2628557"/>
                <a:gd name="connsiteX1" fmla="*/ 1611404 w 2831364"/>
                <a:gd name="connsiteY1" fmla="*/ 254571 h 2628557"/>
                <a:gd name="connsiteX2" fmla="*/ 2550488 w 2831364"/>
                <a:gd name="connsiteY2" fmla="*/ 395955 h 2628557"/>
                <a:gd name="connsiteX3" fmla="*/ 2824318 w 2831364"/>
                <a:gd name="connsiteY3" fmla="*/ 1216398 h 2628557"/>
                <a:gd name="connsiteX4" fmla="*/ 1412159 w 2831364"/>
                <a:gd name="connsiteY4" fmla="*/ 2628557 h 2628557"/>
                <a:gd name="connsiteX5" fmla="*/ 0 w 2831364"/>
                <a:gd name="connsiteY5" fmla="*/ 1216398 h 2628557"/>
                <a:gd name="connsiteX6" fmla="*/ 622608 w 2831364"/>
                <a:gd name="connsiteY6" fmla="*/ 45414 h 2628557"/>
                <a:gd name="connsiteX0" fmla="*/ 622608 w 2828668"/>
                <a:gd name="connsiteY0" fmla="*/ 45414 h 2628557"/>
                <a:gd name="connsiteX1" fmla="*/ 1611404 w 2828668"/>
                <a:gd name="connsiteY1" fmla="*/ 254571 h 2628557"/>
                <a:gd name="connsiteX2" fmla="*/ 2550488 w 2828668"/>
                <a:gd name="connsiteY2" fmla="*/ 395955 h 2628557"/>
                <a:gd name="connsiteX3" fmla="*/ 2824318 w 2828668"/>
                <a:gd name="connsiteY3" fmla="*/ 1216398 h 2628557"/>
                <a:gd name="connsiteX4" fmla="*/ 1412159 w 2828668"/>
                <a:gd name="connsiteY4" fmla="*/ 2628557 h 2628557"/>
                <a:gd name="connsiteX5" fmla="*/ 0 w 2828668"/>
                <a:gd name="connsiteY5" fmla="*/ 1216398 h 2628557"/>
                <a:gd name="connsiteX6" fmla="*/ 622608 w 2828668"/>
                <a:gd name="connsiteY6" fmla="*/ 45414 h 2628557"/>
                <a:gd name="connsiteX0" fmla="*/ 622608 w 2828668"/>
                <a:gd name="connsiteY0" fmla="*/ 45414 h 2628557"/>
                <a:gd name="connsiteX1" fmla="*/ 1611404 w 2828668"/>
                <a:gd name="connsiteY1" fmla="*/ 254571 h 2628557"/>
                <a:gd name="connsiteX2" fmla="*/ 2550488 w 2828668"/>
                <a:gd name="connsiteY2" fmla="*/ 395955 h 2628557"/>
                <a:gd name="connsiteX3" fmla="*/ 2824318 w 2828668"/>
                <a:gd name="connsiteY3" fmla="*/ 1216398 h 2628557"/>
                <a:gd name="connsiteX4" fmla="*/ 1412159 w 2828668"/>
                <a:gd name="connsiteY4" fmla="*/ 2628557 h 2628557"/>
                <a:gd name="connsiteX5" fmla="*/ 0 w 2828668"/>
                <a:gd name="connsiteY5" fmla="*/ 1216398 h 2628557"/>
                <a:gd name="connsiteX6" fmla="*/ 622608 w 2828668"/>
                <a:gd name="connsiteY6" fmla="*/ 45414 h 2628557"/>
                <a:gd name="connsiteX0" fmla="*/ 622608 w 2828668"/>
                <a:gd name="connsiteY0" fmla="*/ 40000 h 2623143"/>
                <a:gd name="connsiteX1" fmla="*/ 1611404 w 2828668"/>
                <a:gd name="connsiteY1" fmla="*/ 307523 h 2623143"/>
                <a:gd name="connsiteX2" fmla="*/ 2550488 w 2828668"/>
                <a:gd name="connsiteY2" fmla="*/ 390541 h 2623143"/>
                <a:gd name="connsiteX3" fmla="*/ 2824318 w 2828668"/>
                <a:gd name="connsiteY3" fmla="*/ 1210984 h 2623143"/>
                <a:gd name="connsiteX4" fmla="*/ 1412159 w 2828668"/>
                <a:gd name="connsiteY4" fmla="*/ 2623143 h 2623143"/>
                <a:gd name="connsiteX5" fmla="*/ 0 w 2828668"/>
                <a:gd name="connsiteY5" fmla="*/ 1210984 h 2623143"/>
                <a:gd name="connsiteX6" fmla="*/ 622608 w 2828668"/>
                <a:gd name="connsiteY6" fmla="*/ 40000 h 2623143"/>
                <a:gd name="connsiteX0" fmla="*/ 622608 w 2828668"/>
                <a:gd name="connsiteY0" fmla="*/ 41537 h 2624680"/>
                <a:gd name="connsiteX1" fmla="*/ 1611404 w 2828668"/>
                <a:gd name="connsiteY1" fmla="*/ 309060 h 2624680"/>
                <a:gd name="connsiteX2" fmla="*/ 2550488 w 2828668"/>
                <a:gd name="connsiteY2" fmla="*/ 392078 h 2624680"/>
                <a:gd name="connsiteX3" fmla="*/ 2824318 w 2828668"/>
                <a:gd name="connsiteY3" fmla="*/ 1212521 h 2624680"/>
                <a:gd name="connsiteX4" fmla="*/ 1412159 w 2828668"/>
                <a:gd name="connsiteY4" fmla="*/ 2624680 h 2624680"/>
                <a:gd name="connsiteX5" fmla="*/ 0 w 2828668"/>
                <a:gd name="connsiteY5" fmla="*/ 1212521 h 2624680"/>
                <a:gd name="connsiteX6" fmla="*/ 622608 w 2828668"/>
                <a:gd name="connsiteY6" fmla="*/ 41537 h 2624680"/>
                <a:gd name="connsiteX0" fmla="*/ 622608 w 2828668"/>
                <a:gd name="connsiteY0" fmla="*/ 41537 h 2624680"/>
                <a:gd name="connsiteX1" fmla="*/ 1611404 w 2828668"/>
                <a:gd name="connsiteY1" fmla="*/ 309060 h 2624680"/>
                <a:gd name="connsiteX2" fmla="*/ 2550488 w 2828668"/>
                <a:gd name="connsiteY2" fmla="*/ 392078 h 2624680"/>
                <a:gd name="connsiteX3" fmla="*/ 2824318 w 2828668"/>
                <a:gd name="connsiteY3" fmla="*/ 1212521 h 2624680"/>
                <a:gd name="connsiteX4" fmla="*/ 1412159 w 2828668"/>
                <a:gd name="connsiteY4" fmla="*/ 2624680 h 2624680"/>
                <a:gd name="connsiteX5" fmla="*/ 0 w 2828668"/>
                <a:gd name="connsiteY5" fmla="*/ 1212521 h 2624680"/>
                <a:gd name="connsiteX6" fmla="*/ 622608 w 2828668"/>
                <a:gd name="connsiteY6" fmla="*/ 41537 h 2624680"/>
                <a:gd name="connsiteX0" fmla="*/ 622608 w 2828668"/>
                <a:gd name="connsiteY0" fmla="*/ 40000 h 2623143"/>
                <a:gd name="connsiteX1" fmla="*/ 1611404 w 2828668"/>
                <a:gd name="connsiteY1" fmla="*/ 307523 h 2623143"/>
                <a:gd name="connsiteX2" fmla="*/ 2550488 w 2828668"/>
                <a:gd name="connsiteY2" fmla="*/ 390541 h 2623143"/>
                <a:gd name="connsiteX3" fmla="*/ 2824318 w 2828668"/>
                <a:gd name="connsiteY3" fmla="*/ 1210984 h 2623143"/>
                <a:gd name="connsiteX4" fmla="*/ 1412159 w 2828668"/>
                <a:gd name="connsiteY4" fmla="*/ 2623143 h 2623143"/>
                <a:gd name="connsiteX5" fmla="*/ 0 w 2828668"/>
                <a:gd name="connsiteY5" fmla="*/ 1210984 h 2623143"/>
                <a:gd name="connsiteX6" fmla="*/ 622608 w 2828668"/>
                <a:gd name="connsiteY6" fmla="*/ 40000 h 2623143"/>
                <a:gd name="connsiteX0" fmla="*/ 700429 w 2828668"/>
                <a:gd name="connsiteY0" fmla="*/ 40684 h 2614100"/>
                <a:gd name="connsiteX1" fmla="*/ 1611404 w 2828668"/>
                <a:gd name="connsiteY1" fmla="*/ 298480 h 2614100"/>
                <a:gd name="connsiteX2" fmla="*/ 2550488 w 2828668"/>
                <a:gd name="connsiteY2" fmla="*/ 381498 h 2614100"/>
                <a:gd name="connsiteX3" fmla="*/ 2824318 w 2828668"/>
                <a:gd name="connsiteY3" fmla="*/ 1201941 h 2614100"/>
                <a:gd name="connsiteX4" fmla="*/ 1412159 w 2828668"/>
                <a:gd name="connsiteY4" fmla="*/ 2614100 h 2614100"/>
                <a:gd name="connsiteX5" fmla="*/ 0 w 2828668"/>
                <a:gd name="connsiteY5" fmla="*/ 1201941 h 2614100"/>
                <a:gd name="connsiteX6" fmla="*/ 700429 w 2828668"/>
                <a:gd name="connsiteY6" fmla="*/ 40684 h 2614100"/>
                <a:gd name="connsiteX0" fmla="*/ 700429 w 2828668"/>
                <a:gd name="connsiteY0" fmla="*/ 40684 h 2614100"/>
                <a:gd name="connsiteX1" fmla="*/ 1611404 w 2828668"/>
                <a:gd name="connsiteY1" fmla="*/ 298480 h 2614100"/>
                <a:gd name="connsiteX2" fmla="*/ 2550488 w 2828668"/>
                <a:gd name="connsiteY2" fmla="*/ 381498 h 2614100"/>
                <a:gd name="connsiteX3" fmla="*/ 2824318 w 2828668"/>
                <a:gd name="connsiteY3" fmla="*/ 1201941 h 2614100"/>
                <a:gd name="connsiteX4" fmla="*/ 1412159 w 2828668"/>
                <a:gd name="connsiteY4" fmla="*/ 2614100 h 2614100"/>
                <a:gd name="connsiteX5" fmla="*/ 0 w 2828668"/>
                <a:gd name="connsiteY5" fmla="*/ 1201941 h 2614100"/>
                <a:gd name="connsiteX6" fmla="*/ 700429 w 2828668"/>
                <a:gd name="connsiteY6" fmla="*/ 40684 h 2614100"/>
                <a:gd name="connsiteX0" fmla="*/ 700429 w 2828668"/>
                <a:gd name="connsiteY0" fmla="*/ 58876 h 2632292"/>
                <a:gd name="connsiteX1" fmla="*/ 1611404 w 2828668"/>
                <a:gd name="connsiteY1" fmla="*/ 316672 h 2632292"/>
                <a:gd name="connsiteX2" fmla="*/ 2550488 w 2828668"/>
                <a:gd name="connsiteY2" fmla="*/ 399690 h 2632292"/>
                <a:gd name="connsiteX3" fmla="*/ 2824318 w 2828668"/>
                <a:gd name="connsiteY3" fmla="*/ 1220133 h 2632292"/>
                <a:gd name="connsiteX4" fmla="*/ 1412159 w 2828668"/>
                <a:gd name="connsiteY4" fmla="*/ 2632292 h 2632292"/>
                <a:gd name="connsiteX5" fmla="*/ 0 w 2828668"/>
                <a:gd name="connsiteY5" fmla="*/ 1220133 h 2632292"/>
                <a:gd name="connsiteX6" fmla="*/ 700429 w 2828668"/>
                <a:gd name="connsiteY6" fmla="*/ 58876 h 2632292"/>
                <a:gd name="connsiteX0" fmla="*/ 700429 w 2828668"/>
                <a:gd name="connsiteY0" fmla="*/ 62842 h 2636258"/>
                <a:gd name="connsiteX1" fmla="*/ 1611404 w 2828668"/>
                <a:gd name="connsiteY1" fmla="*/ 320638 h 2636258"/>
                <a:gd name="connsiteX2" fmla="*/ 2550488 w 2828668"/>
                <a:gd name="connsiteY2" fmla="*/ 403656 h 2636258"/>
                <a:gd name="connsiteX3" fmla="*/ 2824318 w 2828668"/>
                <a:gd name="connsiteY3" fmla="*/ 1224099 h 2636258"/>
                <a:gd name="connsiteX4" fmla="*/ 1412159 w 2828668"/>
                <a:gd name="connsiteY4" fmla="*/ 2636258 h 2636258"/>
                <a:gd name="connsiteX5" fmla="*/ 0 w 2828668"/>
                <a:gd name="connsiteY5" fmla="*/ 1224099 h 2636258"/>
                <a:gd name="connsiteX6" fmla="*/ 700429 w 2828668"/>
                <a:gd name="connsiteY6" fmla="*/ 62842 h 2636258"/>
                <a:gd name="connsiteX0" fmla="*/ 700429 w 2828668"/>
                <a:gd name="connsiteY0" fmla="*/ 69115 h 2642531"/>
                <a:gd name="connsiteX1" fmla="*/ 1591949 w 2828668"/>
                <a:gd name="connsiteY1" fmla="*/ 278273 h 2642531"/>
                <a:gd name="connsiteX2" fmla="*/ 2550488 w 2828668"/>
                <a:gd name="connsiteY2" fmla="*/ 409929 h 2642531"/>
                <a:gd name="connsiteX3" fmla="*/ 2824318 w 2828668"/>
                <a:gd name="connsiteY3" fmla="*/ 1230372 h 2642531"/>
                <a:gd name="connsiteX4" fmla="*/ 1412159 w 2828668"/>
                <a:gd name="connsiteY4" fmla="*/ 2642531 h 2642531"/>
                <a:gd name="connsiteX5" fmla="*/ 0 w 2828668"/>
                <a:gd name="connsiteY5" fmla="*/ 1230372 h 2642531"/>
                <a:gd name="connsiteX6" fmla="*/ 700429 w 2828668"/>
                <a:gd name="connsiteY6" fmla="*/ 69115 h 264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28668" h="2642531">
                  <a:moveTo>
                    <a:pt x="700429" y="69115"/>
                  </a:moveTo>
                  <a:cubicBezTo>
                    <a:pt x="1280281" y="-139827"/>
                    <a:pt x="1186329" y="182560"/>
                    <a:pt x="1591949" y="278273"/>
                  </a:cubicBezTo>
                  <a:cubicBezTo>
                    <a:pt x="1997569" y="373986"/>
                    <a:pt x="2085689" y="113438"/>
                    <a:pt x="2550488" y="409929"/>
                  </a:cubicBezTo>
                  <a:cubicBezTo>
                    <a:pt x="2752640" y="570233"/>
                    <a:pt x="2851209" y="775394"/>
                    <a:pt x="2824318" y="1230372"/>
                  </a:cubicBezTo>
                  <a:cubicBezTo>
                    <a:pt x="2775199" y="2061427"/>
                    <a:pt x="2192073" y="2642531"/>
                    <a:pt x="1412159" y="2642531"/>
                  </a:cubicBezTo>
                  <a:cubicBezTo>
                    <a:pt x="632245" y="2642531"/>
                    <a:pt x="0" y="2010286"/>
                    <a:pt x="0" y="1230372"/>
                  </a:cubicBezTo>
                  <a:cubicBezTo>
                    <a:pt x="0" y="742926"/>
                    <a:pt x="217788" y="303435"/>
                    <a:pt x="700429" y="6911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68" name="자유형: 도형 41">
              <a:extLst>
                <a:ext uri="{FF2B5EF4-FFF2-40B4-BE49-F238E27FC236}">
                  <a16:creationId xmlns:a16="http://schemas.microsoft.com/office/drawing/2014/main" id="{2DD3B0B4-7D6B-4B29-99BB-EE194AC9B0D2}"/>
                </a:ext>
              </a:extLst>
            </p:cNvPr>
            <p:cNvSpPr/>
            <p:nvPr/>
          </p:nvSpPr>
          <p:spPr>
            <a:xfrm rot="15300000" flipH="1">
              <a:off x="4697268" y="953004"/>
              <a:ext cx="2262873" cy="2437350"/>
            </a:xfrm>
            <a:custGeom>
              <a:avLst/>
              <a:gdLst>
                <a:gd name="connsiteX0" fmla="*/ 18398 w 2152544"/>
                <a:gd name="connsiteY0" fmla="*/ 2085292 h 2318514"/>
                <a:gd name="connsiteX1" fmla="*/ 346522 w 2152544"/>
                <a:gd name="connsiteY1" fmla="*/ 2116479 h 2318514"/>
                <a:gd name="connsiteX2" fmla="*/ 746650 w 2152544"/>
                <a:gd name="connsiteY2" fmla="*/ 695365 h 2318514"/>
                <a:gd name="connsiteX3" fmla="*/ 2106464 w 2152544"/>
                <a:gd name="connsiteY3" fmla="*/ 160079 h 2318514"/>
                <a:gd name="connsiteX4" fmla="*/ 2152544 w 2152544"/>
                <a:gd name="connsiteY4" fmla="*/ 155773 h 2318514"/>
                <a:gd name="connsiteX5" fmla="*/ 2110805 w 2152544"/>
                <a:gd name="connsiteY5" fmla="*/ 0 h 2318514"/>
                <a:gd name="connsiteX6" fmla="*/ 2000422 w 2152544"/>
                <a:gd name="connsiteY6" fmla="*/ 2084 h 2318514"/>
                <a:gd name="connsiteX7" fmla="*/ 557372 w 2152544"/>
                <a:gd name="connsiteY7" fmla="*/ 530750 h 2318514"/>
                <a:gd name="connsiteX8" fmla="*/ 18398 w 2152544"/>
                <a:gd name="connsiteY8" fmla="*/ 2085292 h 231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544" h="2318514">
                  <a:moveTo>
                    <a:pt x="18398" y="2085292"/>
                  </a:moveTo>
                  <a:cubicBezTo>
                    <a:pt x="132841" y="2454215"/>
                    <a:pt x="372442" y="2323705"/>
                    <a:pt x="346522" y="2116479"/>
                  </a:cubicBezTo>
                  <a:cubicBezTo>
                    <a:pt x="242056" y="1512450"/>
                    <a:pt x="474156" y="950854"/>
                    <a:pt x="746650" y="695365"/>
                  </a:cubicBezTo>
                  <a:cubicBezTo>
                    <a:pt x="985082" y="471813"/>
                    <a:pt x="1665240" y="214502"/>
                    <a:pt x="2106464" y="160079"/>
                  </a:cubicBezTo>
                  <a:lnTo>
                    <a:pt x="2152544" y="155773"/>
                  </a:lnTo>
                  <a:lnTo>
                    <a:pt x="2110805" y="0"/>
                  </a:lnTo>
                  <a:lnTo>
                    <a:pt x="2000422" y="2084"/>
                  </a:lnTo>
                  <a:cubicBezTo>
                    <a:pt x="1446152" y="35321"/>
                    <a:pt x="880854" y="226300"/>
                    <a:pt x="557372" y="530750"/>
                  </a:cubicBezTo>
                  <a:cubicBezTo>
                    <a:pt x="187679" y="878694"/>
                    <a:pt x="-73108" y="1571513"/>
                    <a:pt x="18398" y="208529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69" name="자유형: 도형 42">
              <a:extLst>
                <a:ext uri="{FF2B5EF4-FFF2-40B4-BE49-F238E27FC236}">
                  <a16:creationId xmlns:a16="http://schemas.microsoft.com/office/drawing/2014/main" id="{ECCBF3AA-355E-4A35-8176-6F17AF80241A}"/>
                </a:ext>
              </a:extLst>
            </p:cNvPr>
            <p:cNvSpPr/>
            <p:nvPr/>
          </p:nvSpPr>
          <p:spPr>
            <a:xfrm rot="20281495">
              <a:off x="5538768" y="3059101"/>
              <a:ext cx="2613462" cy="2642532"/>
            </a:xfrm>
            <a:custGeom>
              <a:avLst/>
              <a:gdLst>
                <a:gd name="connsiteX0" fmla="*/ 2177283 w 2613462"/>
                <a:gd name="connsiteY0" fmla="*/ 323073 h 2642532"/>
                <a:gd name="connsiteX1" fmla="*/ 2335282 w 2613462"/>
                <a:gd name="connsiteY1" fmla="*/ 409930 h 2642532"/>
                <a:gd name="connsiteX2" fmla="*/ 2609112 w 2613462"/>
                <a:gd name="connsiteY2" fmla="*/ 1230373 h 2642532"/>
                <a:gd name="connsiteX3" fmla="*/ 1196953 w 2613462"/>
                <a:gd name="connsiteY3" fmla="*/ 2642532 h 2642532"/>
                <a:gd name="connsiteX4" fmla="*/ 25969 w 2613462"/>
                <a:gd name="connsiteY4" fmla="*/ 2019925 h 2642532"/>
                <a:gd name="connsiteX5" fmla="*/ 0 w 2613462"/>
                <a:gd name="connsiteY5" fmla="*/ 1977178 h 2642532"/>
                <a:gd name="connsiteX6" fmla="*/ 52970 w 2613462"/>
                <a:gd name="connsiteY6" fmla="*/ 1957707 h 2642532"/>
                <a:gd name="connsiteX7" fmla="*/ 878304 w 2613462"/>
                <a:gd name="connsiteY7" fmla="*/ 1131700 h 2642532"/>
                <a:gd name="connsiteX8" fmla="*/ 934359 w 2613462"/>
                <a:gd name="connsiteY8" fmla="*/ 219950 h 2642532"/>
                <a:gd name="connsiteX9" fmla="*/ 757798 w 2613462"/>
                <a:gd name="connsiteY9" fmla="*/ 18822 h 2642532"/>
                <a:gd name="connsiteX10" fmla="*/ 738979 w 2613462"/>
                <a:gd name="connsiteY10" fmla="*/ 4034 h 2642532"/>
                <a:gd name="connsiteX11" fmla="*/ 748059 w 2613462"/>
                <a:gd name="connsiteY11" fmla="*/ 2628 h 2642532"/>
                <a:gd name="connsiteX12" fmla="*/ 1376743 w 2613462"/>
                <a:gd name="connsiteY12" fmla="*/ 278274 h 2642532"/>
                <a:gd name="connsiteX13" fmla="*/ 2177283 w 2613462"/>
                <a:gd name="connsiteY13" fmla="*/ 323073 h 2642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13462" h="2642532">
                  <a:moveTo>
                    <a:pt x="2177283" y="323073"/>
                  </a:moveTo>
                  <a:cubicBezTo>
                    <a:pt x="2224968" y="344511"/>
                    <a:pt x="2277182" y="372869"/>
                    <a:pt x="2335282" y="409930"/>
                  </a:cubicBezTo>
                  <a:cubicBezTo>
                    <a:pt x="2537434" y="570234"/>
                    <a:pt x="2636003" y="775395"/>
                    <a:pt x="2609112" y="1230373"/>
                  </a:cubicBezTo>
                  <a:cubicBezTo>
                    <a:pt x="2559993" y="2061428"/>
                    <a:pt x="1976867" y="2642532"/>
                    <a:pt x="1196953" y="2642532"/>
                  </a:cubicBezTo>
                  <a:cubicBezTo>
                    <a:pt x="709507" y="2642532"/>
                    <a:pt x="279744" y="2395561"/>
                    <a:pt x="25969" y="2019925"/>
                  </a:cubicBezTo>
                  <a:lnTo>
                    <a:pt x="0" y="1977178"/>
                  </a:lnTo>
                  <a:lnTo>
                    <a:pt x="52970" y="1957707"/>
                  </a:lnTo>
                  <a:cubicBezTo>
                    <a:pt x="395707" y="1812253"/>
                    <a:pt x="690033" y="1528956"/>
                    <a:pt x="878304" y="1131700"/>
                  </a:cubicBezTo>
                  <a:cubicBezTo>
                    <a:pt x="1084449" y="696728"/>
                    <a:pt x="1068992" y="456841"/>
                    <a:pt x="934359" y="219950"/>
                  </a:cubicBezTo>
                  <a:cubicBezTo>
                    <a:pt x="870975" y="131062"/>
                    <a:pt x="812823" y="66588"/>
                    <a:pt x="757798" y="18822"/>
                  </a:cubicBezTo>
                  <a:lnTo>
                    <a:pt x="738979" y="4034"/>
                  </a:lnTo>
                  <a:lnTo>
                    <a:pt x="748059" y="2628"/>
                  </a:lnTo>
                  <a:cubicBezTo>
                    <a:pt x="1047406" y="-26900"/>
                    <a:pt x="1047177" y="200507"/>
                    <a:pt x="1376743" y="278274"/>
                  </a:cubicBezTo>
                  <a:cubicBezTo>
                    <a:pt x="1731660" y="362023"/>
                    <a:pt x="1843492" y="173009"/>
                    <a:pt x="2177283" y="32307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0" name="자유형: 도형 43">
              <a:extLst>
                <a:ext uri="{FF2B5EF4-FFF2-40B4-BE49-F238E27FC236}">
                  <a16:creationId xmlns:a16="http://schemas.microsoft.com/office/drawing/2014/main" id="{58C0A907-0690-41E2-AEA2-84598E8B039A}"/>
                </a:ext>
              </a:extLst>
            </p:cNvPr>
            <p:cNvSpPr/>
            <p:nvPr/>
          </p:nvSpPr>
          <p:spPr>
            <a:xfrm rot="12600000" flipH="1">
              <a:off x="5404406" y="1307417"/>
              <a:ext cx="1728031" cy="1861269"/>
            </a:xfrm>
            <a:custGeom>
              <a:avLst/>
              <a:gdLst>
                <a:gd name="connsiteX0" fmla="*/ 18398 w 2152544"/>
                <a:gd name="connsiteY0" fmla="*/ 2085292 h 2318514"/>
                <a:gd name="connsiteX1" fmla="*/ 346522 w 2152544"/>
                <a:gd name="connsiteY1" fmla="*/ 2116479 h 2318514"/>
                <a:gd name="connsiteX2" fmla="*/ 746650 w 2152544"/>
                <a:gd name="connsiteY2" fmla="*/ 695365 h 2318514"/>
                <a:gd name="connsiteX3" fmla="*/ 2106464 w 2152544"/>
                <a:gd name="connsiteY3" fmla="*/ 160079 h 2318514"/>
                <a:gd name="connsiteX4" fmla="*/ 2152544 w 2152544"/>
                <a:gd name="connsiteY4" fmla="*/ 155773 h 2318514"/>
                <a:gd name="connsiteX5" fmla="*/ 2110805 w 2152544"/>
                <a:gd name="connsiteY5" fmla="*/ 0 h 2318514"/>
                <a:gd name="connsiteX6" fmla="*/ 2000422 w 2152544"/>
                <a:gd name="connsiteY6" fmla="*/ 2084 h 2318514"/>
                <a:gd name="connsiteX7" fmla="*/ 557372 w 2152544"/>
                <a:gd name="connsiteY7" fmla="*/ 530750 h 2318514"/>
                <a:gd name="connsiteX8" fmla="*/ 18398 w 2152544"/>
                <a:gd name="connsiteY8" fmla="*/ 2085292 h 231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544" h="2318514">
                  <a:moveTo>
                    <a:pt x="18398" y="2085292"/>
                  </a:moveTo>
                  <a:cubicBezTo>
                    <a:pt x="132841" y="2454215"/>
                    <a:pt x="372442" y="2323705"/>
                    <a:pt x="346522" y="2116479"/>
                  </a:cubicBezTo>
                  <a:cubicBezTo>
                    <a:pt x="242056" y="1512450"/>
                    <a:pt x="474156" y="950854"/>
                    <a:pt x="746650" y="695365"/>
                  </a:cubicBezTo>
                  <a:cubicBezTo>
                    <a:pt x="985082" y="471813"/>
                    <a:pt x="1665240" y="214502"/>
                    <a:pt x="2106464" y="160079"/>
                  </a:cubicBezTo>
                  <a:lnTo>
                    <a:pt x="2152544" y="155773"/>
                  </a:lnTo>
                  <a:lnTo>
                    <a:pt x="2110805" y="0"/>
                  </a:lnTo>
                  <a:lnTo>
                    <a:pt x="2000422" y="2084"/>
                  </a:lnTo>
                  <a:cubicBezTo>
                    <a:pt x="1446152" y="35321"/>
                    <a:pt x="880854" y="226300"/>
                    <a:pt x="557372" y="530750"/>
                  </a:cubicBezTo>
                  <a:cubicBezTo>
                    <a:pt x="187679" y="878694"/>
                    <a:pt x="-73108" y="1571513"/>
                    <a:pt x="18398" y="208529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71" name="Teardrop 3">
              <a:extLst>
                <a:ext uri="{FF2B5EF4-FFF2-40B4-BE49-F238E27FC236}">
                  <a16:creationId xmlns:a16="http://schemas.microsoft.com/office/drawing/2014/main" id="{C6BE16F1-D370-4E0D-AEDA-4060C016ADC0}"/>
                </a:ext>
              </a:extLst>
            </p:cNvPr>
            <p:cNvSpPr/>
            <p:nvPr/>
          </p:nvSpPr>
          <p:spPr>
            <a:xfrm rot="20810195" flipH="1">
              <a:off x="3922253" y="428041"/>
              <a:ext cx="1852466" cy="1002062"/>
            </a:xfrm>
            <a:custGeom>
              <a:avLst/>
              <a:gdLst/>
              <a:ahLst/>
              <a:cxnLst/>
              <a:rect l="l" t="t" r="r" b="b"/>
              <a:pathLst>
                <a:path w="1490464" h="1490465">
                  <a:moveTo>
                    <a:pt x="745232" y="0"/>
                  </a:moveTo>
                  <a:lnTo>
                    <a:pt x="1490464" y="0"/>
                  </a:lnTo>
                  <a:lnTo>
                    <a:pt x="1490464" y="745232"/>
                  </a:lnTo>
                  <a:lnTo>
                    <a:pt x="1490464" y="745233"/>
                  </a:lnTo>
                  <a:lnTo>
                    <a:pt x="1490464" y="745233"/>
                  </a:lnTo>
                  <a:cubicBezTo>
                    <a:pt x="1490464" y="1156813"/>
                    <a:pt x="1156812" y="1490465"/>
                    <a:pt x="745232" y="1490465"/>
                  </a:cubicBezTo>
                  <a:lnTo>
                    <a:pt x="0" y="1490465"/>
                  </a:lnTo>
                  <a:lnTo>
                    <a:pt x="0" y="745233"/>
                  </a:lnTo>
                  <a:lnTo>
                    <a:pt x="0" y="745233"/>
                  </a:lnTo>
                  <a:cubicBezTo>
                    <a:pt x="0" y="333652"/>
                    <a:pt x="333652" y="0"/>
                    <a:pt x="74523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pic>
        <p:nvPicPr>
          <p:cNvPr id="4" name="תמונה 3"/>
          <p:cNvPicPr>
            <a:picLocks noChangeAspect="1"/>
          </p:cNvPicPr>
          <p:nvPr/>
        </p:nvPicPr>
        <p:blipFill rotWithShape="1">
          <a:blip r:embed="rId3"/>
          <a:srcRect l="29465" t="31582" r="30163" b="22939"/>
          <a:stretch/>
        </p:blipFill>
        <p:spPr>
          <a:xfrm>
            <a:off x="7436210" y="3463373"/>
            <a:ext cx="4472968" cy="3326859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 rotWithShape="1">
          <a:blip r:embed="rId4"/>
          <a:srcRect l="35894" t="28125" r="36592" b="20013"/>
          <a:stretch/>
        </p:blipFill>
        <p:spPr>
          <a:xfrm>
            <a:off x="7234876" y="132233"/>
            <a:ext cx="3722406" cy="3450098"/>
          </a:xfrm>
          <a:prstGeom prst="rect">
            <a:avLst/>
          </a:prstGeom>
        </p:spPr>
      </p:pic>
      <p:sp>
        <p:nvSpPr>
          <p:cNvPr id="7" name="מלבן מעוגל 6"/>
          <p:cNvSpPr/>
          <p:nvPr/>
        </p:nvSpPr>
        <p:spPr>
          <a:xfrm rot="20977155">
            <a:off x="200981" y="5292345"/>
            <a:ext cx="2884689" cy="11284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/>
            <a:r>
              <a:rPr lang="he-IL" dirty="0">
                <a:solidFill>
                  <a:srgbClr val="FF0000"/>
                </a:solidFill>
              </a:rPr>
              <a:t>ריסוק/בישול –ליקופן </a:t>
            </a:r>
          </a:p>
          <a:p>
            <a:pPr algn="r"/>
            <a:r>
              <a:rPr lang="he-IL" dirty="0">
                <a:solidFill>
                  <a:srgbClr val="FF0000"/>
                </a:solidFill>
              </a:rPr>
              <a:t>זמין פי 4</a:t>
            </a:r>
            <a:endParaRPr lang="en-US" dirty="0">
              <a:solidFill>
                <a:srgbClr val="FF0000"/>
              </a:solidFill>
            </a:endParaRPr>
          </a:p>
          <a:p>
            <a:pPr algn="r"/>
            <a:r>
              <a:rPr lang="he-IL" dirty="0">
                <a:solidFill>
                  <a:srgbClr val="FF0000"/>
                </a:solidFill>
              </a:rPr>
              <a:t>שמן</a:t>
            </a:r>
          </a:p>
        </p:txBody>
      </p:sp>
    </p:spTree>
    <p:extLst>
      <p:ext uri="{BB962C8B-B14F-4D97-AF65-F5344CB8AC3E}">
        <p14:creationId xmlns:p14="http://schemas.microsoft.com/office/powerpoint/2010/main" val="2988753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2909228" y="639953"/>
            <a:ext cx="29883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sz="4800" dirty="0">
                <a:solidFill>
                  <a:prstClr val="black"/>
                </a:solidFill>
                <a:latin typeface="Comix No2 CLM" panose="02000603000000000000" pitchFamily="2" charset="-79"/>
                <a:cs typeface="Comix No2 CLM" panose="02000603000000000000" pitchFamily="2" charset="-79"/>
              </a:rPr>
              <a:t>כלורופיל</a:t>
            </a:r>
            <a:endParaRPr lang="he-IL" dirty="0"/>
          </a:p>
        </p:txBody>
      </p:sp>
      <p:sp>
        <p:nvSpPr>
          <p:cNvPr id="5" name="TextBox 4"/>
          <p:cNvSpPr txBox="1"/>
          <p:nvPr/>
        </p:nvSpPr>
        <p:spPr>
          <a:xfrm>
            <a:off x="933855" y="1945532"/>
            <a:ext cx="6167336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he-IL" dirty="0"/>
              <a:t>פיגמנט ירוק החיוני לתהליך הפוטוסינתזה, לייצור פחמימות והפקת חמצן בצמחים.</a:t>
            </a:r>
          </a:p>
          <a:p>
            <a:pPr algn="r"/>
            <a:r>
              <a:rPr lang="he-IL" dirty="0"/>
              <a:t>כלורופיל – הגנה מפני חומרים מסרטנים</a:t>
            </a:r>
          </a:p>
          <a:p>
            <a:pPr algn="r"/>
            <a:endParaRPr lang="he-IL" dirty="0"/>
          </a:p>
          <a:p>
            <a:pPr algn="r"/>
            <a:r>
              <a:rPr lang="he-IL" dirty="0"/>
              <a:t>ירקות ירוקים עשירים בפיגמנטים רבים במיוחד בכלורופיל ולוטאין </a:t>
            </a:r>
            <a:r>
              <a:rPr lang="en-US" dirty="0"/>
              <a:t> </a:t>
            </a:r>
            <a:endParaRPr lang="he-IL" dirty="0"/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 rotWithShape="1">
          <a:blip r:embed="rId3"/>
          <a:srcRect l="27073" t="31317" r="26873" b="25599"/>
          <a:stretch/>
        </p:blipFill>
        <p:spPr>
          <a:xfrm>
            <a:off x="6104404" y="3706238"/>
            <a:ext cx="5529875" cy="2908571"/>
          </a:xfrm>
          <a:prstGeom prst="rect">
            <a:avLst/>
          </a:prstGeom>
        </p:spPr>
      </p:pic>
      <p:pic>
        <p:nvPicPr>
          <p:cNvPr id="7" name="תמונה 6"/>
          <p:cNvPicPr>
            <a:picLocks noChangeAspect="1"/>
          </p:cNvPicPr>
          <p:nvPr/>
        </p:nvPicPr>
        <p:blipFill rotWithShape="1">
          <a:blip r:embed="rId4"/>
          <a:srcRect l="36343" t="42487" r="41677" b="20811"/>
          <a:stretch/>
        </p:blipFill>
        <p:spPr>
          <a:xfrm>
            <a:off x="7276288" y="408560"/>
            <a:ext cx="3512743" cy="3297677"/>
          </a:xfrm>
          <a:prstGeom prst="rect">
            <a:avLst/>
          </a:prstGeom>
        </p:spPr>
      </p:pic>
      <p:pic>
        <p:nvPicPr>
          <p:cNvPr id="3" name="תמונה 2">
            <a:extLst>
              <a:ext uri="{FF2B5EF4-FFF2-40B4-BE49-F238E27FC236}">
                <a16:creationId xmlns:a16="http://schemas.microsoft.com/office/drawing/2014/main" id="{1F3CC50C-7FAE-4161-9ED7-4F66B9CB67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984633">
            <a:off x="1159524" y="4523436"/>
            <a:ext cx="1749704" cy="127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76724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 - COLOR - 0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C391"/>
      </a:accent1>
      <a:accent2>
        <a:srgbClr val="FEE680"/>
      </a:accent2>
      <a:accent3>
        <a:srgbClr val="7AE8C8"/>
      </a:accent3>
      <a:accent4>
        <a:srgbClr val="7ADAE8"/>
      </a:accent4>
      <a:accent5>
        <a:srgbClr val="57687C"/>
      </a:accent5>
      <a:accent6>
        <a:srgbClr val="CBCBCB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 - COLOR - 0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C391"/>
      </a:accent1>
      <a:accent2>
        <a:srgbClr val="FEE680"/>
      </a:accent2>
      <a:accent3>
        <a:srgbClr val="7AE8C8"/>
      </a:accent3>
      <a:accent4>
        <a:srgbClr val="7ADAE8"/>
      </a:accent4>
      <a:accent5>
        <a:srgbClr val="57687C"/>
      </a:accent5>
      <a:accent6>
        <a:srgbClr val="CBCBCB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 - COLOR - 0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BDABB"/>
      </a:accent1>
      <a:accent2>
        <a:srgbClr val="FEFA75"/>
      </a:accent2>
      <a:accent3>
        <a:srgbClr val="C3FEAA"/>
      </a:accent3>
      <a:accent4>
        <a:srgbClr val="99D3FD"/>
      </a:accent4>
      <a:accent5>
        <a:srgbClr val="CBCBCB"/>
      </a:accent5>
      <a:accent6>
        <a:srgbClr val="57687C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11295</TotalTime>
  <Words>544</Words>
  <Application>Microsoft Office PowerPoint</Application>
  <PresentationFormat>מסך רחב</PresentationFormat>
  <Paragraphs>172</Paragraphs>
  <Slides>20</Slides>
  <Notes>16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6</vt:i4>
      </vt:variant>
      <vt:variant>
        <vt:lpstr>ערכת נושא</vt:lpstr>
      </vt:variant>
      <vt:variant>
        <vt:i4>3</vt:i4>
      </vt:variant>
      <vt:variant>
        <vt:lpstr>כותרות שקופיות</vt:lpstr>
      </vt:variant>
      <vt:variant>
        <vt:i4>20</vt:i4>
      </vt:variant>
    </vt:vector>
  </HeadingPairs>
  <TitlesOfParts>
    <vt:vector size="29" baseType="lpstr">
      <vt:lpstr>맑은 고딕</vt:lpstr>
      <vt:lpstr>Arial</vt:lpstr>
      <vt:lpstr>Arial Unicode MS</vt:lpstr>
      <vt:lpstr>Calibri</vt:lpstr>
      <vt:lpstr>Comix No2 CLM</vt:lpstr>
      <vt:lpstr>Varela Round</vt:lpstr>
      <vt:lpstr>Cover and End Slide Master</vt:lpstr>
      <vt:lpstr>Contents Slide Master</vt:lpstr>
      <vt:lpstr>Section Break Slide Master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  טבעי-תעשייתיCויטמין  </vt:lpstr>
      <vt:lpstr>מצגת של PowerPoint‏</vt:lpstr>
      <vt:lpstr>מה צבע הקליפה מספר לנו</vt:lpstr>
      <vt:lpstr>מה יש בקליפה?</vt:lpstr>
      <vt:lpstr>מה יש בקליפה?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רונית נעמן נאמן</cp:lastModifiedBy>
  <cp:revision>123</cp:revision>
  <dcterms:created xsi:type="dcterms:W3CDTF">2020-01-20T05:08:25Z</dcterms:created>
  <dcterms:modified xsi:type="dcterms:W3CDTF">2021-02-14T08:15:31Z</dcterms:modified>
</cp:coreProperties>
</file>