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5" r:id="rId5"/>
    <p:sldId id="268" r:id="rId6"/>
    <p:sldId id="258" r:id="rId7"/>
    <p:sldId id="269" r:id="rId8"/>
    <p:sldId id="274" r:id="rId9"/>
    <p:sldId id="273" r:id="rId10"/>
    <p:sldId id="272" r:id="rId11"/>
    <p:sldId id="271" r:id="rId12"/>
    <p:sldId id="276" r:id="rId13"/>
  </p:sldIdLst>
  <p:sldSz cx="12188825" cy="6858000"/>
  <p:notesSz cx="6858000" cy="9144000"/>
  <p:defaultTextStyle>
    <a:defPPr algn="r" rtl="1">
      <a:defRPr lang="he-il"/>
    </a:defPPr>
    <a:lvl1pPr marL="0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r" defTabSz="1218987" rtl="1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492" autoAdjust="0"/>
  </p:normalViewPr>
  <p:slideViewPr>
    <p:cSldViewPr>
      <p:cViewPr varScale="1">
        <p:scale>
          <a:sx n="81" d="100"/>
          <a:sy n="81" d="100"/>
        </p:scale>
        <p:origin x="120" y="6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0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1587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93ED1F41-FF69-46BF-95B4-862E377EDC0C}" type="datetime1">
              <a:rPr lang="he-IL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ל'/תשרי/תשפ"ד</a:t>
            </a:fld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A8E322BB-75AD-4A1E-9661-2724167329F0}" type="slidenum">
              <a:rPr lang="he-IL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1587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 noProof="0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602B9F7-5C86-48E3-AD4B-5FB32167CF31}" type="datetime1">
              <a:rPr lang="he-IL" smtClean="0"/>
              <a:pPr/>
              <a:t>ל'/תשרי/תשפ"ד</a:t>
            </a:fld>
            <a:endParaRPr lang="he-IL" dirty="0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he-IL" noProof="0" dirty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he-IL" noProof="0" dirty="0"/>
              <a:t>לחץ כדי לערוך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045B7DE-1198-4F2F-B574-CA8CAE341642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1218987" rtl="1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609493" algn="r" defTabSz="1218987" rtl="1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1218987" algn="r" defTabSz="1218987" rtl="1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828480" algn="r" defTabSz="1218987" rtl="1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2437973" algn="r" defTabSz="1218987" rtl="1" eaLnBrk="1" latinLnBrk="0" hangingPunct="1">
      <a:defRPr sz="16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3047467" algn="r" defTabSz="1218987" rtl="1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r" defTabSz="1218987" rtl="1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r" defTabSz="1218987" rtl="1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r" defTabSz="1218987" rtl="1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2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77302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3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36326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4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07189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5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92791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6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3412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7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30928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he-IL" smtClean="0"/>
              <a:pPr/>
              <a:t>8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7639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ריבועים"/>
          <p:cNvGrpSpPr/>
          <p:nvPr/>
        </p:nvGrpSpPr>
        <p:grpSpPr>
          <a:xfrm flipH="1">
            <a:off x="10566493" y="1135743"/>
            <a:ext cx="1622332" cy="799981"/>
            <a:chOff x="0" y="452558"/>
            <a:chExt cx="914400" cy="524182"/>
          </a:xfrm>
        </p:grpSpPr>
        <p:sp>
          <p:nvSpPr>
            <p:cNvPr id="8" name="מלבן מעוגל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מלבן מעוגל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מלבן עם פינות מעוגלות באותו צד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 flipH="1">
            <a:off x="1218882" y="362396"/>
            <a:ext cx="9141619" cy="1676400"/>
          </a:xfrm>
        </p:spPr>
        <p:txBody>
          <a:bodyPr rtlCol="1">
            <a:noAutofit/>
          </a:bodyPr>
          <a:lstStyle>
            <a:lvl1pPr algn="r" rtl="1">
              <a:lnSpc>
                <a:spcPct val="80000"/>
              </a:lnSpc>
              <a:defRPr sz="6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 flipH="1">
            <a:off x="1218882" y="2089595"/>
            <a:ext cx="9141619" cy="886344"/>
          </a:xfrm>
        </p:spPr>
        <p:txBody>
          <a:bodyPr rtlCol="1">
            <a:normAutofit/>
          </a:bodyPr>
          <a:lstStyle>
            <a:lvl1pPr marL="0" indent="0" algn="r" rtl="1">
              <a:buNone/>
              <a:defRPr sz="280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09493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he-IL" noProof="0"/>
              <a:t>לחץ כדי לערוך סגנון כותרת משנה של תבנית בסיס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98C63F4-9D88-420F-B465-DF8BE7760CBA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H="1">
            <a:off x="1218882" y="1600200"/>
            <a:ext cx="9751060" cy="4572000"/>
          </a:xfrm>
        </p:spPr>
        <p:txBody>
          <a:bodyPr vert="vert270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 baseline="0"/>
            </a:lvl8pPr>
            <a:lvl9pPr algn="r" rtl="1">
              <a:defRPr baseline="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8A2EBF68-7A2F-454C-BC5B-09CA790A9BC3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ריבועים"/>
          <p:cNvGrpSpPr/>
          <p:nvPr/>
        </p:nvGrpSpPr>
        <p:grpSpPr>
          <a:xfrm rot="16200000" flipH="1">
            <a:off x="1542517" y="233864"/>
            <a:ext cx="1063300" cy="524046"/>
            <a:chOff x="0" y="452558"/>
            <a:chExt cx="914400" cy="524182"/>
          </a:xfrm>
        </p:grpSpPr>
        <p:sp>
          <p:nvSpPr>
            <p:cNvPr id="8" name="מלבן מעוגל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מלבן מעוגל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מלבן עם פינות מעוגלות באותו צד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5" name="גרפיקה תחתונה"/>
          <p:cNvGrpSpPr/>
          <p:nvPr/>
        </p:nvGrpSpPr>
        <p:grpSpPr>
          <a:xfrm flipH="1"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צורה חופשית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מלבן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 flipH="1">
            <a:off x="609441" y="1150514"/>
            <a:ext cx="1828324" cy="5021685"/>
          </a:xfrm>
        </p:spPr>
        <p:txBody>
          <a:bodyPr vert="vert27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H="1">
            <a:off x="2742486" y="1150514"/>
            <a:ext cx="8227457" cy="5021685"/>
          </a:xfrm>
        </p:spPr>
        <p:txBody>
          <a:bodyPr vert="vert270"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/>
            </a:lvl6pPr>
            <a:lvl7pPr algn="r" rtl="1">
              <a:defRPr/>
            </a:lvl7pPr>
            <a:lvl8pPr algn="r" rtl="1">
              <a:defRPr baseline="0"/>
            </a:lvl8pPr>
            <a:lvl9pPr algn="r" rtl="1">
              <a:defRPr baseline="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/>
              <a:t>קרן האן- מדעי התזונה מעשי תיכון אזורי מגידו 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B521553-918C-412E-A721-A7AC31179C90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 flipH="1">
            <a:off x="1218882" y="1600200"/>
            <a:ext cx="9751060" cy="4572000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  <a:lvl9pPr algn="r" rtl="1">
              <a:defRPr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CDA0E09E-13DC-47A8-BFF1-71D115EA3578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ריבועים"/>
          <p:cNvGrpSpPr/>
          <p:nvPr/>
        </p:nvGrpSpPr>
        <p:grpSpPr>
          <a:xfrm flipH="1">
            <a:off x="10566493" y="3124415"/>
            <a:ext cx="1622332" cy="805061"/>
            <a:chOff x="0" y="2343311"/>
            <a:chExt cx="1217066" cy="603796"/>
          </a:xfrm>
        </p:grpSpPr>
        <p:sp>
          <p:nvSpPr>
            <p:cNvPr id="8" name="מלבן מעוגל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מלבן מעוגל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מלבן עם פינות מעוגלות באותו צד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9" name="גרפיקה תחתונה"/>
          <p:cNvGrpSpPr/>
          <p:nvPr/>
        </p:nvGrpSpPr>
        <p:grpSpPr>
          <a:xfrm flipH="1"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צורה חופשית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1" name="מלבן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932518"/>
            <a:ext cx="9141619" cy="2105367"/>
          </a:xfrm>
        </p:spPr>
        <p:txBody>
          <a:bodyPr rtlCol="1" anchor="b">
            <a:normAutofit/>
          </a:bodyPr>
          <a:lstStyle>
            <a:lvl1pPr algn="r" rtl="1">
              <a:defRPr sz="6000" b="0" cap="none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1218882" y="4084264"/>
            <a:ext cx="9141619" cy="933297"/>
          </a:xfrm>
        </p:spPr>
        <p:txBody>
          <a:bodyPr rtlCol="1" anchor="t">
            <a:normAutofit/>
          </a:bodyPr>
          <a:lstStyle>
            <a:lvl1pPr marL="0" indent="0" algn="r" rtl="1">
              <a:buNone/>
              <a:defRPr sz="280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09493" indent="0" algn="r" rtl="1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r" rtl="1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r" rtl="1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6FA9A02-FFB6-44B2-AFB5-96FDB5BD7EB3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96353" y="152400"/>
            <a:ext cx="975106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 flipH="1">
            <a:off x="6171883" y="1600200"/>
            <a:ext cx="4875530" cy="4572000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 flipH="1">
            <a:off x="1218883" y="1600200"/>
            <a:ext cx="4875530" cy="4572000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F47FAE4-D392-4B1D-88AD-EE39051CEC34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96353" y="152400"/>
            <a:ext cx="975106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6171883" y="1524000"/>
            <a:ext cx="4875530" cy="816429"/>
          </a:xfrm>
        </p:spPr>
        <p:txBody>
          <a:bodyPr rtlCol="1" anchor="ctr">
            <a:normAutofit/>
          </a:bodyPr>
          <a:lstStyle>
            <a:lvl1pPr marL="0" indent="0" algn="r" rtl="1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r" rtl="1">
              <a:buNone/>
              <a:defRPr sz="2700" b="1"/>
            </a:lvl2pPr>
            <a:lvl3pPr marL="1218987" indent="0" algn="r" rtl="1">
              <a:buNone/>
              <a:defRPr sz="2400" b="1"/>
            </a:lvl3pPr>
            <a:lvl4pPr marL="1828480" indent="0" algn="r" rtl="1">
              <a:buNone/>
              <a:defRPr sz="2100" b="1"/>
            </a:lvl4pPr>
            <a:lvl5pPr marL="2437973" indent="0" algn="r" rtl="1">
              <a:buNone/>
              <a:defRPr sz="2100" b="1"/>
            </a:lvl5pPr>
            <a:lvl6pPr marL="3047467" indent="0" algn="r" rtl="1">
              <a:buNone/>
              <a:defRPr sz="2100" b="1"/>
            </a:lvl6pPr>
            <a:lvl7pPr marL="3656960" indent="0" algn="r" rtl="1">
              <a:buNone/>
              <a:defRPr sz="2100" b="1"/>
            </a:lvl7pPr>
            <a:lvl8pPr marL="4266453" indent="0" algn="r" rtl="1">
              <a:buNone/>
              <a:defRPr sz="2100" b="1"/>
            </a:lvl8pPr>
            <a:lvl9pPr marL="4875947" indent="0" algn="r" rtl="1">
              <a:buNone/>
              <a:defRPr sz="2100" b="1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 flipH="1">
            <a:off x="6171883" y="2413000"/>
            <a:ext cx="4875530" cy="3759199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 baseline="0"/>
            </a:lvl8pPr>
            <a:lvl9pPr algn="r" rtl="1">
              <a:defRPr sz="2000" baseline="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 flipH="1">
            <a:off x="1218883" y="1524000"/>
            <a:ext cx="4875530" cy="816429"/>
          </a:xfrm>
        </p:spPr>
        <p:txBody>
          <a:bodyPr rtlCol="1" anchor="ctr">
            <a:normAutofit/>
          </a:bodyPr>
          <a:lstStyle>
            <a:lvl1pPr marL="0" indent="0" algn="r" rtl="1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r" rtl="1">
              <a:buNone/>
              <a:defRPr sz="2700" b="1"/>
            </a:lvl2pPr>
            <a:lvl3pPr marL="1218987" indent="0" algn="r" rtl="1">
              <a:buNone/>
              <a:defRPr sz="2400" b="1"/>
            </a:lvl3pPr>
            <a:lvl4pPr marL="1828480" indent="0" algn="r" rtl="1">
              <a:buNone/>
              <a:defRPr sz="2100" b="1"/>
            </a:lvl4pPr>
            <a:lvl5pPr marL="2437973" indent="0" algn="r" rtl="1">
              <a:buNone/>
              <a:defRPr sz="2100" b="1"/>
            </a:lvl5pPr>
            <a:lvl6pPr marL="3047467" indent="0" algn="r" rtl="1">
              <a:buNone/>
              <a:defRPr sz="2100" b="1"/>
            </a:lvl6pPr>
            <a:lvl7pPr marL="3656960" indent="0" algn="r" rtl="1">
              <a:buNone/>
              <a:defRPr sz="2100" b="1"/>
            </a:lvl7pPr>
            <a:lvl8pPr marL="4266453" indent="0" algn="r" rtl="1">
              <a:buNone/>
              <a:defRPr sz="2100" b="1"/>
            </a:lvl8pPr>
            <a:lvl9pPr marL="4875947" indent="0" algn="r" rtl="1">
              <a:buNone/>
              <a:defRPr sz="2100" b="1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 flipH="1">
            <a:off x="1218883" y="2413000"/>
            <a:ext cx="4875530" cy="3759199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 baseline="0"/>
            </a:lvl8pPr>
            <a:lvl9pPr algn="r" rtl="1">
              <a:defRPr sz="2000" baseline="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8A68FCA7-D394-4E03-87EE-E7E1224B7347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17A9E577-A940-4208-9526-D67E4D687EFE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גרפיקה תחתונה"/>
          <p:cNvGrpSpPr/>
          <p:nvPr/>
        </p:nvGrpSpPr>
        <p:grpSpPr>
          <a:xfrm flipH="1"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צורה חופשית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מלבן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EF05BA9-D725-4D43-A63F-8176A5CC34A3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</p:spPr>
        <p:txBody>
          <a:bodyPr rtlCol="1" anchor="b">
            <a:normAutofit/>
          </a:bodyPr>
          <a:lstStyle>
            <a:lvl1pPr algn="r" rtl="1">
              <a:defRPr sz="3600" b="0"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 flipH="1">
            <a:off x="1218882" y="1600200"/>
            <a:ext cx="6094413" cy="4572000"/>
          </a:xfrm>
        </p:spPr>
        <p:txBody>
          <a:bodyPr rtlCol="1">
            <a:normAutofit/>
          </a:bodyPr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  <a:p>
            <a:pPr lvl="1" rtl="1"/>
            <a:r>
              <a:rPr lang="he-IL" noProof="0"/>
              <a:t>רמה שנייה</a:t>
            </a:r>
          </a:p>
          <a:p>
            <a:pPr lvl="2" rtl="1"/>
            <a:r>
              <a:rPr lang="he-IL" noProof="0"/>
              <a:t>רמה שלישית</a:t>
            </a:r>
          </a:p>
          <a:p>
            <a:pPr lvl="3" rtl="1"/>
            <a:r>
              <a:rPr lang="he-IL" noProof="0"/>
              <a:t>רמה רביעית</a:t>
            </a:r>
          </a:p>
          <a:p>
            <a:pPr lvl="4" rtl="1"/>
            <a:r>
              <a:rPr lang="he-IL" noProof="0"/>
              <a:t>רמה חמישית</a:t>
            </a:r>
            <a:endParaRPr lang="he-IL" noProof="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 flipH="1">
            <a:off x="7516442" y="1600202"/>
            <a:ext cx="3453500" cy="4571999"/>
          </a:xfrm>
        </p:spPr>
        <p:txBody>
          <a:bodyPr rtlCol="1">
            <a:normAutofit/>
          </a:bodyPr>
          <a:lstStyle>
            <a:lvl1pPr marL="0" indent="0" algn="r" rtl="1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r" rtl="1">
              <a:buNone/>
              <a:defRPr sz="1600"/>
            </a:lvl2pPr>
            <a:lvl3pPr marL="1218987" indent="0" algn="r" rtl="1">
              <a:buNone/>
              <a:defRPr sz="1300"/>
            </a:lvl3pPr>
            <a:lvl4pPr marL="1828480" indent="0" algn="r" rtl="1">
              <a:buNone/>
              <a:defRPr sz="1200"/>
            </a:lvl4pPr>
            <a:lvl5pPr marL="2437973" indent="0" algn="r" rtl="1">
              <a:buNone/>
              <a:defRPr sz="1200"/>
            </a:lvl5pPr>
            <a:lvl6pPr marL="3047467" indent="0" algn="r" rtl="1">
              <a:buNone/>
              <a:defRPr sz="1200"/>
            </a:lvl6pPr>
            <a:lvl7pPr marL="3656960" indent="0" algn="r" rtl="1">
              <a:buNone/>
              <a:defRPr sz="1200"/>
            </a:lvl7pPr>
            <a:lvl8pPr marL="4266453" indent="0" algn="r" rtl="1">
              <a:buNone/>
              <a:defRPr sz="1200"/>
            </a:lvl8pPr>
            <a:lvl9pPr marL="4875947" indent="0" algn="r" rtl="1">
              <a:buNone/>
              <a:defRPr sz="120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FB3B303C-E79C-41C9-B84F-FC0CD77772CE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</p:spPr>
        <p:txBody>
          <a:bodyPr rtlCol="1" anchor="b">
            <a:normAutofit/>
          </a:bodyPr>
          <a:lstStyle>
            <a:lvl1pPr algn="r" rtl="1">
              <a:defRPr sz="3600" b="0"/>
            </a:lvl1pPr>
          </a:lstStyle>
          <a:p>
            <a:pPr rtl="1"/>
            <a:r>
              <a:rPr lang="he-IL" noProof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של תמונה 2" descr="מציין מיקום ריק להוספת תמונה. לחץ על מציין המיקום ובחר את התמונה שברצונך להוסיף"/>
          <p:cNvSpPr>
            <a:spLocks noGrp="1"/>
          </p:cNvSpPr>
          <p:nvPr>
            <p:ph type="pic" idx="1"/>
          </p:nvPr>
        </p:nvSpPr>
        <p:spPr>
          <a:xfrm flipH="1">
            <a:off x="4266088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 rtlCol="1">
            <a:normAutofit/>
          </a:bodyPr>
          <a:lstStyle>
            <a:lvl1pPr marL="0" indent="0" algn="r" rtl="1">
              <a:buNone/>
              <a:defRPr sz="2700"/>
            </a:lvl1pPr>
            <a:lvl2pPr marL="609493" indent="0" algn="r" rtl="1">
              <a:buNone/>
              <a:defRPr sz="3700"/>
            </a:lvl2pPr>
            <a:lvl3pPr marL="1218987" indent="0" algn="r" rtl="1">
              <a:buNone/>
              <a:defRPr sz="3200"/>
            </a:lvl3pPr>
            <a:lvl4pPr marL="1828480" indent="0" algn="r" rtl="1">
              <a:buNone/>
              <a:defRPr sz="2700"/>
            </a:lvl4pPr>
            <a:lvl5pPr marL="2437973" indent="0" algn="r" rtl="1">
              <a:buNone/>
              <a:defRPr sz="2700"/>
            </a:lvl5pPr>
            <a:lvl6pPr marL="3047467" indent="0" algn="r" rtl="1">
              <a:buNone/>
              <a:defRPr sz="2700"/>
            </a:lvl6pPr>
            <a:lvl7pPr marL="3656960" indent="0" algn="r" rtl="1">
              <a:buNone/>
              <a:defRPr sz="2700"/>
            </a:lvl7pPr>
            <a:lvl8pPr marL="4266453" indent="0" algn="r" rtl="1">
              <a:buNone/>
              <a:defRPr sz="2700"/>
            </a:lvl8pPr>
            <a:lvl9pPr marL="4875947" indent="0" algn="r" rtl="1">
              <a:buNone/>
              <a:defRPr sz="2700"/>
            </a:lvl9pPr>
          </a:lstStyle>
          <a:p>
            <a:pPr rtl="1"/>
            <a:r>
              <a:rPr lang="he-IL" noProof="0"/>
              <a:t>לחץ על הסמל כדי להוסיף תמונה</a:t>
            </a:r>
            <a:endParaRPr lang="he-IL" noProof="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 flipH="1">
            <a:off x="1218883" y="1600200"/>
            <a:ext cx="2844059" cy="3759200"/>
          </a:xfrm>
        </p:spPr>
        <p:txBody>
          <a:bodyPr rtlCol="1" anchor="b">
            <a:normAutofit/>
          </a:bodyPr>
          <a:lstStyle>
            <a:lvl1pPr marL="0" indent="0" algn="r" rtl="1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r" rtl="1">
              <a:buNone/>
              <a:defRPr sz="1600"/>
            </a:lvl2pPr>
            <a:lvl3pPr marL="1218987" indent="0" algn="r" rtl="1">
              <a:buNone/>
              <a:defRPr sz="1300"/>
            </a:lvl3pPr>
            <a:lvl4pPr marL="1828480" indent="0" algn="r" rtl="1">
              <a:buNone/>
              <a:defRPr sz="1200"/>
            </a:lvl4pPr>
            <a:lvl5pPr marL="2437973" indent="0" algn="r" rtl="1">
              <a:buNone/>
              <a:defRPr sz="1200"/>
            </a:lvl5pPr>
            <a:lvl6pPr marL="3047467" indent="0" algn="r" rtl="1">
              <a:buNone/>
              <a:defRPr sz="1200"/>
            </a:lvl6pPr>
            <a:lvl7pPr marL="3656960" indent="0" algn="r" rtl="1">
              <a:buNone/>
              <a:defRPr sz="1200"/>
            </a:lvl7pPr>
            <a:lvl8pPr marL="4266453" indent="0" algn="r" rtl="1">
              <a:buNone/>
              <a:defRPr sz="1200"/>
            </a:lvl8pPr>
            <a:lvl9pPr marL="4875947" indent="0" algn="r" rtl="1">
              <a:buNone/>
              <a:defRPr sz="1200"/>
            </a:lvl9pPr>
          </a:lstStyle>
          <a:p>
            <a:pPr lvl="0" rtl="1"/>
            <a:r>
              <a:rPr lang="he-IL" noProof="0"/>
              <a:t>לחץ כדי לערוך סגנונות טקסט של תבנית בסיס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 flipH="1">
            <a:off x="2681541" y="6448425"/>
            <a:ext cx="8288401" cy="18097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 flipH="1">
            <a:off x="1218881" y="6448425"/>
            <a:ext cx="1422030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5EF20D78-200B-4175-AEAE-5041D3C42E73}" type="datetime1">
              <a:rPr lang="he-IL" noProof="0" smtClean="0"/>
              <a:t>ל'/תשרי/תשפ"ד</a:t>
            </a:fld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 flipH="1">
            <a:off x="304722" y="6448425"/>
            <a:ext cx="812588" cy="180976"/>
          </a:xfrm>
        </p:spPr>
        <p:txBody>
          <a:bodyPr rtlCol="1"/>
          <a:lstStyle>
            <a:lvl1pPr algn="l" rtl="1">
              <a:defRPr/>
            </a:lvl1pPr>
          </a:lstStyle>
          <a:p>
            <a:fld id="{34C99D79-8A4B-4031-B1E0-AF26F8EDF2BC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גרפיקה תחתונה"/>
          <p:cNvGrpSpPr/>
          <p:nvPr/>
        </p:nvGrpSpPr>
        <p:grpSpPr>
          <a:xfrm flipH="1"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צורה חופשית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" name="מלבן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" name="ריבועים"/>
          <p:cNvGrpSpPr/>
          <p:nvPr/>
        </p:nvGrpSpPr>
        <p:grpSpPr>
          <a:xfrm flipH="1">
            <a:off x="11125802" y="800551"/>
            <a:ext cx="1063023" cy="524183"/>
            <a:chOff x="0" y="452558"/>
            <a:chExt cx="914400" cy="524182"/>
          </a:xfrm>
        </p:grpSpPr>
        <p:sp>
          <p:nvSpPr>
            <p:cNvPr id="8" name="מלבן מעוגל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מלבן מעוגל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מלבן עם פינות מעוגלות באותו צד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he-IL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 flipH="1">
            <a:off x="1218882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1" anchor="b">
            <a:normAutofit/>
          </a:bodyPr>
          <a:lstStyle/>
          <a:p>
            <a:pPr rtl="1"/>
            <a:r>
              <a:rPr lang="he-IL" noProof="0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 flipH="1">
            <a:off x="1218882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1">
            <a:normAutofit/>
          </a:bodyPr>
          <a:lstStyle/>
          <a:p>
            <a:pPr lvl="0" rtl="1"/>
            <a:r>
              <a:rPr lang="he-IL" noProof="0" dirty="0"/>
              <a:t>לחץ כדי לערוך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 flipH="1">
            <a:off x="2681541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1" anchor="ctr"/>
          <a:lstStyle>
            <a:lvl1pPr algn="r" rtl="1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 flipH="1">
            <a:off x="1218881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1" anchor="ctr"/>
          <a:lstStyle>
            <a:lvl1pPr algn="l" rtl="1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3C81643-1FD5-4BCA-9237-2CDC832BD859}" type="datetime1">
              <a:rPr lang="he-IL" smtClean="0"/>
              <a:t>ל'/תשרי/תשפ"ד</a:t>
            </a:fld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 flipH="1">
            <a:off x="304722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1" anchor="ctr"/>
          <a:lstStyle>
            <a:lvl1pPr algn="l" rtl="1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4C99D79-8A4B-4031-B1E0-AF26F8EDF2BC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r" defTabSz="1218987" rtl="1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04747" indent="-304747" algn="r" defTabSz="1218987" rtl="1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55772" indent="-304747" algn="r" defTabSz="1218987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206797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57822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108847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59872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OYUim9J6i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ZOYUim9J6ic&amp;t=6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1">
            <a:extLst>
              <a:ext uri="{FF2B5EF4-FFF2-40B4-BE49-F238E27FC236}">
                <a16:creationId xmlns:a16="http://schemas.microsoft.com/office/drawing/2014/main" id="{C07B59C0-0421-8093-5758-EA5DCEEB6F36}"/>
              </a:ext>
            </a:extLst>
          </p:cNvPr>
          <p:cNvSpPr txBox="1">
            <a:spLocks/>
          </p:cNvSpPr>
          <p:nvPr/>
        </p:nvSpPr>
        <p:spPr>
          <a:xfrm flipH="1">
            <a:off x="1629916" y="165505"/>
            <a:ext cx="9141619" cy="986060"/>
          </a:xfrm>
          <a:prstGeom prst="rect">
            <a:avLst/>
          </a:prstGeom>
        </p:spPr>
        <p:txBody>
          <a:bodyPr vert="horz" lIns="121899" tIns="60949" rIns="121899" bIns="60949" rtlCol="1" anchor="b">
            <a:normAutofit/>
          </a:bodyPr>
          <a:lstStyle>
            <a:lvl1pPr algn="r" defTabSz="1218987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/>
            <a:r>
              <a:rPr lang="he-IL" sz="4400" b="1" dirty="0">
                <a:solidFill>
                  <a:schemeClr val="accent2">
                    <a:lumMod val="75000"/>
                  </a:schemeClr>
                </a:solidFill>
              </a:rPr>
              <a:t>מדעי התזונה- מעשי י'3 </a:t>
            </a:r>
          </a:p>
        </p:txBody>
      </p:sp>
      <p:sp>
        <p:nvSpPr>
          <p:cNvPr id="4" name="כותרת משנה 2">
            <a:extLst>
              <a:ext uri="{FF2B5EF4-FFF2-40B4-BE49-F238E27FC236}">
                <a16:creationId xmlns:a16="http://schemas.microsoft.com/office/drawing/2014/main" id="{587104F7-347F-414F-E7B2-2AAD7FEAF29A}"/>
              </a:ext>
            </a:extLst>
          </p:cNvPr>
          <p:cNvSpPr txBox="1">
            <a:spLocks/>
          </p:cNvSpPr>
          <p:nvPr/>
        </p:nvSpPr>
        <p:spPr>
          <a:xfrm flipH="1">
            <a:off x="1125860" y="1244690"/>
            <a:ext cx="9730468" cy="1608246"/>
          </a:xfrm>
          <a:prstGeom prst="rect">
            <a:avLst/>
          </a:prstGeom>
        </p:spPr>
        <p:txBody>
          <a:bodyPr rtlCol="1">
            <a:normAutofit fontScale="40000" lnSpcReduction="20000"/>
          </a:bodyPr>
          <a:lstStyle>
            <a:lvl1pPr marL="304747" indent="-304747" algn="r" defTabSz="1218987" rtl="1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55772" indent="-304747" algn="r" defTabSz="1218987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206797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57822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108847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59872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e-IL" b="1" dirty="0">
                <a:solidFill>
                  <a:schemeClr val="accent6"/>
                </a:solidFill>
              </a:rPr>
              <a:t>שיעור מספר 1- </a:t>
            </a:r>
          </a:p>
          <a:p>
            <a:pPr marL="0" indent="0" algn="ctr">
              <a:buNone/>
            </a:pPr>
            <a:r>
              <a:rPr lang="he-IL" b="1" dirty="0">
                <a:solidFill>
                  <a:schemeClr val="accent6"/>
                </a:solidFill>
              </a:rPr>
              <a:t>לאכול נכון גם בימים </a:t>
            </a:r>
            <a:r>
              <a:rPr lang="he-IL" b="1" dirty="0" smtClean="0">
                <a:solidFill>
                  <a:schemeClr val="accent6"/>
                </a:solidFill>
              </a:rPr>
              <a:t>מתוחים</a:t>
            </a:r>
          </a:p>
          <a:p>
            <a:pPr marL="0" indent="0" algn="ctr">
              <a:buNone/>
            </a:pPr>
            <a:r>
              <a:rPr lang="he-IL" b="1" dirty="0" smtClean="0">
                <a:solidFill>
                  <a:schemeClr val="accent6"/>
                </a:solidFill>
              </a:rPr>
              <a:t>מצגת בעריכת קרן האן</a:t>
            </a:r>
          </a:p>
          <a:p>
            <a:pPr marL="0" indent="0" algn="ctr">
              <a:buNone/>
            </a:pPr>
            <a:r>
              <a:rPr lang="he-IL" b="1" dirty="0" smtClean="0">
                <a:solidFill>
                  <a:schemeClr val="accent6"/>
                </a:solidFill>
              </a:rPr>
              <a:t>מבוסס על מצגת של משרד הבריאות</a:t>
            </a:r>
            <a:endParaRPr lang="he-IL" b="1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he-IL" b="1" dirty="0" smtClean="0">
                <a:solidFill>
                  <a:schemeClr val="accent6"/>
                </a:solidFill>
              </a:rPr>
              <a:t> </a:t>
            </a:r>
            <a:endParaRPr lang="he-IL" b="1" dirty="0">
              <a:solidFill>
                <a:schemeClr val="accent6"/>
              </a:solidFill>
            </a:endParaRPr>
          </a:p>
        </p:txBody>
      </p:sp>
      <p:pic>
        <p:nvPicPr>
          <p:cNvPr id="5" name="Picture 2" descr="Main Causes of Stress – Typelish">
            <a:extLst>
              <a:ext uri="{FF2B5EF4-FFF2-40B4-BE49-F238E27FC236}">
                <a16:creationId xmlns:a16="http://schemas.microsoft.com/office/drawing/2014/main" id="{DA60BB38-D8E8-D46F-B325-C1E8E09DD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1290">
            <a:off x="1019650" y="2891409"/>
            <a:ext cx="1889545" cy="188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79B66325-2585-0084-59BA-39D5C14F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pic>
        <p:nvPicPr>
          <p:cNvPr id="3074" name="Picture 2" descr="Love Your Heart: Heart Healthy Foods – Cancer Lifeline">
            <a:extLst>
              <a:ext uri="{FF2B5EF4-FFF2-40B4-BE49-F238E27FC236}">
                <a16:creationId xmlns:a16="http://schemas.microsoft.com/office/drawing/2014/main" id="{4954A67D-4BDC-23BE-7DD0-462C55EAB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600" y="2709587"/>
            <a:ext cx="3794250" cy="379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91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תמונה 7" descr="תמונה שמכילה טקסט, פוסטר, צילום מסך, סרט מצויר&#10;&#10;התיאור נוצר באופן אוטומטי">
            <a:extLst>
              <a:ext uri="{FF2B5EF4-FFF2-40B4-BE49-F238E27FC236}">
                <a16:creationId xmlns:a16="http://schemas.microsoft.com/office/drawing/2014/main" id="{1B2B47AA-5C30-25B5-B3F3-A085E3CFAC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6"/>
          <a:stretch/>
        </p:blipFill>
        <p:spPr>
          <a:xfrm>
            <a:off x="3862164" y="260648"/>
            <a:ext cx="5760640" cy="5534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מציין מיקום של כותרת תחתונה 8">
            <a:extLst>
              <a:ext uri="{FF2B5EF4-FFF2-40B4-BE49-F238E27FC236}">
                <a16:creationId xmlns:a16="http://schemas.microsoft.com/office/drawing/2014/main" id="{E2045CF0-DAD6-86D8-FC85-BDCAA954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42464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תוכן 5"/>
          <p:cNvSpPr>
            <a:spLocks noGrp="1"/>
          </p:cNvSpPr>
          <p:nvPr>
            <p:ph idx="1"/>
          </p:nvPr>
        </p:nvSpPr>
        <p:spPr>
          <a:xfrm flipH="1">
            <a:off x="2782044" y="476672"/>
            <a:ext cx="8187898" cy="1152128"/>
          </a:xfrm>
        </p:spPr>
        <p:txBody>
          <a:bodyPr rtlCol="1"/>
          <a:lstStyle/>
          <a:p>
            <a:pPr marL="0" indent="0" algn="ctr">
              <a:buNone/>
            </a:pPr>
            <a:r>
              <a:rPr lang="he-IL" b="1" dirty="0">
                <a:solidFill>
                  <a:schemeClr val="accent2">
                    <a:lumMod val="75000"/>
                  </a:schemeClr>
                </a:solidFill>
              </a:rPr>
              <a:t>למה אנחנו אוכלים כשאנחנו </a:t>
            </a:r>
            <a:r>
              <a:rPr lang="he-IL" b="1" dirty="0" smtClean="0">
                <a:solidFill>
                  <a:schemeClr val="accent2">
                    <a:lumMod val="75000"/>
                  </a:schemeClr>
                </a:solidFill>
              </a:rPr>
              <a:t>בלחץ? </a:t>
            </a:r>
            <a:endParaRPr lang="he-IL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endParaRPr lang="he-IL" dirty="0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2087627F-2C71-A5C5-9F8F-464703A0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  <p:sp>
        <p:nvSpPr>
          <p:cNvPr id="2" name="מלבן 1"/>
          <p:cNvSpPr/>
          <p:nvPr/>
        </p:nvSpPr>
        <p:spPr>
          <a:xfrm>
            <a:off x="3718148" y="1848911"/>
            <a:ext cx="6615978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youtu.be/ZOYUim9J6ic</a:t>
            </a:r>
            <a:endParaRPr lang="en-US" dirty="0" smtClean="0"/>
          </a:p>
          <a:p>
            <a:endParaRPr lang="en-US" dirty="0" smtClean="0"/>
          </a:p>
          <a:p>
            <a:r>
              <a:rPr lang="he-IL" dirty="0" smtClean="0"/>
              <a:t>הסבר על ההורמונים המשפיעים על אכילה בזמן מתח</a:t>
            </a:r>
          </a:p>
          <a:p>
            <a:endParaRPr lang="he-IL" dirty="0"/>
          </a:p>
          <a:p>
            <a:endParaRPr lang="he-IL" dirty="0" smtClean="0"/>
          </a:p>
          <a:p>
            <a:endParaRPr lang="he-IL" dirty="0" smtClean="0"/>
          </a:p>
          <a:p>
            <a:r>
              <a:rPr lang="he-IL" dirty="0" smtClean="0"/>
              <a:t>סדרה של סרטונים על הבסיס הביולוגי לאכילה: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4438228" y="4541270"/>
            <a:ext cx="6092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https://www.youtube.com/watch?v=ZOYUim9J6ic&amp;t=6s</a:t>
            </a: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תמונה 11" descr="תמונה שמכילה טקסט, גופן, צילום מסך&#10;&#10;התיאור נוצר באופן אוטומטי">
            <a:extLst>
              <a:ext uri="{FF2B5EF4-FFF2-40B4-BE49-F238E27FC236}">
                <a16:creationId xmlns:a16="http://schemas.microsoft.com/office/drawing/2014/main" id="{0B3266A7-552D-487F-F5E2-09637D3A1B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19"/>
          <a:stretch/>
        </p:blipFill>
        <p:spPr>
          <a:xfrm>
            <a:off x="2133972" y="620688"/>
            <a:ext cx="8208912" cy="5422912"/>
          </a:xfrm>
          <a:prstGeom prst="rect">
            <a:avLst/>
          </a:prstGeom>
        </p:spPr>
      </p:pic>
      <p:sp>
        <p:nvSpPr>
          <p:cNvPr id="13" name="מציין מיקום של כותרת תחתונה 12">
            <a:extLst>
              <a:ext uri="{FF2B5EF4-FFF2-40B4-BE49-F238E27FC236}">
                <a16:creationId xmlns:a16="http://schemas.microsoft.com/office/drawing/2014/main" id="{D5C90136-8971-8FB0-1B65-A42C7AFC4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98066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 descr="תמונה שמכילה טקסט, צילום מסך, גופן&#10;&#10;התיאור נוצר באופן אוטומטי">
            <a:extLst>
              <a:ext uri="{FF2B5EF4-FFF2-40B4-BE49-F238E27FC236}">
                <a16:creationId xmlns:a16="http://schemas.microsoft.com/office/drawing/2014/main" id="{06FA5B77-7B7A-6DE8-D8D9-7775FF057B0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00" y="0"/>
            <a:ext cx="6480720" cy="6858000"/>
          </a:xfrm>
          <a:prstGeom prst="rect">
            <a:avLst/>
          </a:prstGeom>
        </p:spPr>
      </p:pic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7780D53E-53D2-DD0D-CEC6-7F0BFC95D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93999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 descr="תמונה שמכילה טקסט, צילום מסך, גופן&#10;&#10;התיאור נוצר באופן אוטומטי">
            <a:extLst>
              <a:ext uri="{FF2B5EF4-FFF2-40B4-BE49-F238E27FC236}">
                <a16:creationId xmlns:a16="http://schemas.microsoft.com/office/drawing/2014/main" id="{CDC412E0-1BDA-175A-657F-76C0123C57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0"/>
            <a:ext cx="7128792" cy="6858000"/>
          </a:xfrm>
          <a:prstGeom prst="rect">
            <a:avLst/>
          </a:prstGeom>
        </p:spPr>
      </p:pic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C7E07351-D2B3-69F8-7103-627D0AF1F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99763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 descr="תמונה שמכילה טקסט, צילום מסך, גופן&#10;&#10;התיאור נוצר באופן אוטומטי">
            <a:extLst>
              <a:ext uri="{FF2B5EF4-FFF2-40B4-BE49-F238E27FC236}">
                <a16:creationId xmlns:a16="http://schemas.microsoft.com/office/drawing/2014/main" id="{7005F129-A5F1-E93C-CD50-D40E5D06E5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988" y="0"/>
            <a:ext cx="7992888" cy="6858000"/>
          </a:xfrm>
          <a:prstGeom prst="rect">
            <a:avLst/>
          </a:prstGeom>
        </p:spPr>
      </p:pic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6223A86D-EB1C-71D6-2253-21C1661B0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80136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תמונה 11" descr="תמונה שמכילה טקסט, גופן, צילום מסך&#10;&#10;התיאור נוצר באופן אוטומטי">
            <a:extLst>
              <a:ext uri="{FF2B5EF4-FFF2-40B4-BE49-F238E27FC236}">
                <a16:creationId xmlns:a16="http://schemas.microsoft.com/office/drawing/2014/main" id="{1EAB83A9-E087-C38B-CE85-65E595D3B1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83"/>
          <a:stretch/>
        </p:blipFill>
        <p:spPr>
          <a:xfrm>
            <a:off x="3070076" y="404664"/>
            <a:ext cx="7652356" cy="3424199"/>
          </a:xfrm>
          <a:prstGeom prst="rect">
            <a:avLst/>
          </a:prstGeom>
        </p:spPr>
      </p:pic>
      <p:pic>
        <p:nvPicPr>
          <p:cNvPr id="4098" name="Picture 2" descr="Lindt Excellence 70% Cocoa Dark Chocolate, 2 X 100 G : Amazon.in: Grocery &amp;  Gourmet Foods">
            <a:extLst>
              <a:ext uri="{FF2B5EF4-FFF2-40B4-BE49-F238E27FC236}">
                <a16:creationId xmlns:a16="http://schemas.microsoft.com/office/drawing/2014/main" id="{87FB77D0-398E-1BDA-F05C-7FF1A3CCD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09" y="3573016"/>
            <a:ext cx="14478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indt Excellence Dark 85% Cocoa Chocolate Bar Each 100 g (Pack of 4) :  Amazon.co.uk: Grocery">
            <a:extLst>
              <a:ext uri="{FF2B5EF4-FFF2-40B4-BE49-F238E27FC236}">
                <a16:creationId xmlns:a16="http://schemas.microsoft.com/office/drawing/2014/main" id="{5F65F518-E23D-1212-C460-1AA6FBED7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48" y="3573016"/>
            <a:ext cx="14478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מציין מיקום של כותרת תחתונה 14">
            <a:extLst>
              <a:ext uri="{FF2B5EF4-FFF2-40B4-BE49-F238E27FC236}">
                <a16:creationId xmlns:a16="http://schemas.microsoft.com/office/drawing/2014/main" id="{B0EF53C1-CF96-B1A3-070D-6FCB4673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4906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BA6EFE3-1D2A-992D-ACEA-00D22E6A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142084" y="19455"/>
            <a:ext cx="6819746" cy="899120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>
                <a:solidFill>
                  <a:schemeClr val="accent3"/>
                </a:solidFill>
              </a:rPr>
              <a:t>מזונות שעוזרים להפחתת לחץ </a:t>
            </a:r>
          </a:p>
        </p:txBody>
      </p:sp>
      <p:pic>
        <p:nvPicPr>
          <p:cNvPr id="2052" name="Picture 4" descr="אין תיאור זמין לתמונה.">
            <a:extLst>
              <a:ext uri="{FF2B5EF4-FFF2-40B4-BE49-F238E27FC236}">
                <a16:creationId xmlns:a16="http://schemas.microsoft.com/office/drawing/2014/main" id="{9029D4B6-F0DC-1141-66D3-1BD4E844B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56" y="899120"/>
            <a:ext cx="57606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4A49A692-D5F2-D279-648E-71E234ABF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/>
              <a:t>קרן האן- מדעי התזונה מעשי תיכון אזורי מגידו </a:t>
            </a:r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01379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בישול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2066_TF02787942" id="{A467C6E7-FE37-44E4-8E4D-D0A891D2F12D}" vid="{36F2AA63-2E9C-4839-B713-F917D0C3FE6E}"/>
    </a:ext>
  </a:extLst>
</a:theme>
</file>

<file path=ppt/theme/theme2.xml><?xml version="1.0" encoding="utf-8"?>
<a:theme xmlns:a="http://schemas.openxmlformats.org/drawingml/2006/main" name="ערכת נושא של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של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FB14945D-DABB-422F-9B28-D299995C9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מצגת בנושא מזון טרי (מסך רחב)</Template>
  <TotalTime>152</TotalTime>
  <Words>134</Words>
  <Application>Microsoft Office PowerPoint</Application>
  <PresentationFormat>מותאם אישית</PresentationFormat>
  <Paragraphs>32</Paragraphs>
  <Slides>9</Slides>
  <Notes>7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4" baseType="lpstr">
      <vt:lpstr>Arial</vt:lpstr>
      <vt:lpstr>Constantia</vt:lpstr>
      <vt:lpstr>Gisha</vt:lpstr>
      <vt:lpstr>Tahoma</vt:lpstr>
      <vt:lpstr>בישול 16x9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מזונות שעוזרים להפחתת לחץ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מדעי התזונה י'3</dc:title>
  <dc:creator>קרן האן</dc:creator>
  <cp:lastModifiedBy>רונית נעמן נאמן</cp:lastModifiedBy>
  <cp:revision>6</cp:revision>
  <dcterms:created xsi:type="dcterms:W3CDTF">2023-10-14T18:36:16Z</dcterms:created>
  <dcterms:modified xsi:type="dcterms:W3CDTF">2023-10-15T05:30:38Z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