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6"/>
  </p:notesMasterIdLst>
  <p:sldIdLst>
    <p:sldId id="268" r:id="rId2"/>
    <p:sldId id="269" r:id="rId3"/>
    <p:sldId id="258" r:id="rId4"/>
    <p:sldId id="270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AEDBD-5DBD-408F-A1D2-F191373DD03B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pPr rtl="1"/>
          <a:endParaRPr lang="he-IL"/>
        </a:p>
      </dgm:t>
    </dgm:pt>
    <dgm:pt modelId="{8050228C-C1C1-401B-9BC6-9ACBC9FF7720}">
      <dgm:prSet phldrT="[טקסט]"/>
      <dgm:spPr/>
      <dgm:t>
        <a:bodyPr/>
        <a:lstStyle/>
        <a:p>
          <a:pPr rtl="1"/>
          <a:r>
            <a:rPr lang="he-IL" smtClean="0"/>
            <a:t>פחמימות</a:t>
          </a:r>
          <a:endParaRPr lang="he-IL"/>
        </a:p>
      </dgm:t>
    </dgm:pt>
    <dgm:pt modelId="{2493662D-B467-4C68-9BC6-5DB6294F6D1A}" type="parTrans" cxnId="{E9631499-A8F7-4C05-985A-24FBD7A50ED5}">
      <dgm:prSet/>
      <dgm:spPr/>
      <dgm:t>
        <a:bodyPr/>
        <a:lstStyle/>
        <a:p>
          <a:pPr rtl="1"/>
          <a:endParaRPr lang="he-IL"/>
        </a:p>
      </dgm:t>
    </dgm:pt>
    <dgm:pt modelId="{C71CBBEE-13BD-4448-A5A5-9FCB9BC73676}" type="sibTrans" cxnId="{E9631499-A8F7-4C05-985A-24FBD7A50ED5}">
      <dgm:prSet/>
      <dgm:spPr/>
      <dgm:t>
        <a:bodyPr/>
        <a:lstStyle/>
        <a:p>
          <a:pPr rtl="1"/>
          <a:endParaRPr lang="he-IL"/>
        </a:p>
      </dgm:t>
    </dgm:pt>
    <dgm:pt modelId="{4B0178CE-2F0B-498B-A029-3CC4F3481B83}">
      <dgm:prSet phldrT="[טקסט]"/>
      <dgm:spPr/>
      <dgm:t>
        <a:bodyPr/>
        <a:lstStyle/>
        <a:p>
          <a:pPr rtl="1"/>
          <a:r>
            <a:rPr lang="he-IL" smtClean="0"/>
            <a:t>רב סוכרים</a:t>
          </a:r>
          <a:endParaRPr lang="he-IL"/>
        </a:p>
      </dgm:t>
    </dgm:pt>
    <dgm:pt modelId="{211CF336-FE00-419A-8C26-DDCC789A60DB}" type="parTrans" cxnId="{F9CF014B-8010-4621-AB55-28F3D4D2A941}">
      <dgm:prSet/>
      <dgm:spPr/>
      <dgm:t>
        <a:bodyPr/>
        <a:lstStyle/>
        <a:p>
          <a:pPr rtl="1"/>
          <a:endParaRPr lang="he-IL"/>
        </a:p>
      </dgm:t>
    </dgm:pt>
    <dgm:pt modelId="{8AC070CA-D301-4A1C-B5A9-3BC50AC4F0BD}" type="sibTrans" cxnId="{F9CF014B-8010-4621-AB55-28F3D4D2A941}">
      <dgm:prSet/>
      <dgm:spPr/>
      <dgm:t>
        <a:bodyPr/>
        <a:lstStyle/>
        <a:p>
          <a:pPr rtl="1"/>
          <a:endParaRPr lang="he-IL"/>
        </a:p>
      </dgm:t>
    </dgm:pt>
    <dgm:pt modelId="{DB72158B-FB08-469E-BA34-CC29D4384259}">
      <dgm:prSet phldrT="[טקסט]"/>
      <dgm:spPr/>
      <dgm:t>
        <a:bodyPr/>
        <a:lstStyle/>
        <a:p>
          <a:pPr rtl="1"/>
          <a:r>
            <a:rPr lang="he-IL" smtClean="0"/>
            <a:t>דו סוכרים</a:t>
          </a:r>
          <a:endParaRPr lang="he-IL"/>
        </a:p>
      </dgm:t>
    </dgm:pt>
    <dgm:pt modelId="{0748877E-91F3-4468-BE38-4F4FA2530465}" type="parTrans" cxnId="{5F4B1BC1-5F7F-4A21-818D-EBCC856C61D9}">
      <dgm:prSet/>
      <dgm:spPr/>
      <dgm:t>
        <a:bodyPr/>
        <a:lstStyle/>
        <a:p>
          <a:pPr rtl="1"/>
          <a:endParaRPr lang="he-IL"/>
        </a:p>
      </dgm:t>
    </dgm:pt>
    <dgm:pt modelId="{04BB845E-A4D0-4E44-851A-984FB03147C5}" type="sibTrans" cxnId="{5F4B1BC1-5F7F-4A21-818D-EBCC856C61D9}">
      <dgm:prSet/>
      <dgm:spPr/>
      <dgm:t>
        <a:bodyPr/>
        <a:lstStyle/>
        <a:p>
          <a:pPr rtl="1"/>
          <a:endParaRPr lang="he-IL"/>
        </a:p>
      </dgm:t>
    </dgm:pt>
    <dgm:pt modelId="{A0757145-5435-493A-B1EC-0BC34FD4006D}">
      <dgm:prSet phldrT="[טקסט]"/>
      <dgm:spPr/>
      <dgm:t>
        <a:bodyPr/>
        <a:lstStyle/>
        <a:p>
          <a:pPr rtl="1"/>
          <a:r>
            <a:rPr lang="he-IL" smtClean="0"/>
            <a:t>חד סוכרים</a:t>
          </a:r>
          <a:endParaRPr lang="he-IL"/>
        </a:p>
      </dgm:t>
    </dgm:pt>
    <dgm:pt modelId="{160AF774-2E97-4263-9C5C-1BAC1F685719}" type="parTrans" cxnId="{3326D8CE-2D85-4165-B52D-56034F8674C7}">
      <dgm:prSet/>
      <dgm:spPr/>
      <dgm:t>
        <a:bodyPr/>
        <a:lstStyle/>
        <a:p>
          <a:pPr rtl="1"/>
          <a:endParaRPr lang="he-IL"/>
        </a:p>
      </dgm:t>
    </dgm:pt>
    <dgm:pt modelId="{AA781E59-1FAE-46C9-A7B7-4512D19BAA8A}" type="sibTrans" cxnId="{3326D8CE-2D85-4165-B52D-56034F8674C7}">
      <dgm:prSet/>
      <dgm:spPr/>
      <dgm:t>
        <a:bodyPr/>
        <a:lstStyle/>
        <a:p>
          <a:pPr rtl="1"/>
          <a:endParaRPr lang="he-IL"/>
        </a:p>
      </dgm:t>
    </dgm:pt>
    <dgm:pt modelId="{ED2A548F-7ADF-4474-9F6F-2FA911370A4C}">
      <dgm:prSet/>
      <dgm:spPr/>
      <dgm:t>
        <a:bodyPr/>
        <a:lstStyle/>
        <a:p>
          <a:pPr rtl="1"/>
          <a:r>
            <a:rPr lang="he-IL" smtClean="0"/>
            <a:t>סוכרוז</a:t>
          </a:r>
          <a:endParaRPr lang="he-IL"/>
        </a:p>
      </dgm:t>
    </dgm:pt>
    <dgm:pt modelId="{E6EDF790-4E6F-46D3-B22A-FCA57858A6F4}" type="parTrans" cxnId="{DEF1ED95-CF72-419C-9F5B-A4470D137106}">
      <dgm:prSet/>
      <dgm:spPr/>
      <dgm:t>
        <a:bodyPr/>
        <a:lstStyle/>
        <a:p>
          <a:pPr rtl="1"/>
          <a:endParaRPr lang="he-IL"/>
        </a:p>
      </dgm:t>
    </dgm:pt>
    <dgm:pt modelId="{ED779E44-0DF0-4CD6-977C-6D880F2E754F}" type="sibTrans" cxnId="{DEF1ED95-CF72-419C-9F5B-A4470D137106}">
      <dgm:prSet/>
      <dgm:spPr/>
      <dgm:t>
        <a:bodyPr/>
        <a:lstStyle/>
        <a:p>
          <a:pPr rtl="1"/>
          <a:endParaRPr lang="he-IL"/>
        </a:p>
      </dgm:t>
    </dgm:pt>
    <dgm:pt modelId="{72787B09-58AB-4C66-BD17-2248707F0FA9}">
      <dgm:prSet/>
      <dgm:spPr/>
      <dgm:t>
        <a:bodyPr/>
        <a:lstStyle/>
        <a:p>
          <a:pPr rtl="1"/>
          <a:r>
            <a:rPr lang="he-IL" smtClean="0"/>
            <a:t>לקטוז</a:t>
          </a:r>
          <a:endParaRPr lang="he-IL"/>
        </a:p>
      </dgm:t>
    </dgm:pt>
    <dgm:pt modelId="{4C13051F-62A4-4ACC-8CB1-7C359820DC93}" type="parTrans" cxnId="{3253F8F5-9721-40A8-9DF2-FE44B67BDD08}">
      <dgm:prSet/>
      <dgm:spPr/>
      <dgm:t>
        <a:bodyPr/>
        <a:lstStyle/>
        <a:p>
          <a:pPr rtl="1"/>
          <a:endParaRPr lang="he-IL"/>
        </a:p>
      </dgm:t>
    </dgm:pt>
    <dgm:pt modelId="{7DDA9EF1-499D-45B1-8CF6-BA9637AD2205}" type="sibTrans" cxnId="{3253F8F5-9721-40A8-9DF2-FE44B67BDD08}">
      <dgm:prSet/>
      <dgm:spPr/>
      <dgm:t>
        <a:bodyPr/>
        <a:lstStyle/>
        <a:p>
          <a:pPr rtl="1"/>
          <a:endParaRPr lang="he-IL"/>
        </a:p>
      </dgm:t>
    </dgm:pt>
    <dgm:pt modelId="{18054B99-4D82-4E7B-BFC3-EA7A088C601E}">
      <dgm:prSet/>
      <dgm:spPr/>
      <dgm:t>
        <a:bodyPr/>
        <a:lstStyle/>
        <a:p>
          <a:pPr rtl="1"/>
          <a:r>
            <a:rPr lang="he-IL" smtClean="0"/>
            <a:t>עמילן</a:t>
          </a:r>
          <a:endParaRPr lang="he-IL"/>
        </a:p>
      </dgm:t>
    </dgm:pt>
    <dgm:pt modelId="{0FBEC9FB-3076-405A-839F-845C3772F717}" type="parTrans" cxnId="{34938BE3-79C2-42D6-9F04-928BD6F5693E}">
      <dgm:prSet/>
      <dgm:spPr/>
      <dgm:t>
        <a:bodyPr/>
        <a:lstStyle/>
        <a:p>
          <a:pPr rtl="1"/>
          <a:endParaRPr lang="he-IL"/>
        </a:p>
      </dgm:t>
    </dgm:pt>
    <dgm:pt modelId="{62DFE5BD-5819-436F-987D-B18C80B70A96}" type="sibTrans" cxnId="{34938BE3-79C2-42D6-9F04-928BD6F5693E}">
      <dgm:prSet/>
      <dgm:spPr/>
      <dgm:t>
        <a:bodyPr/>
        <a:lstStyle/>
        <a:p>
          <a:pPr rtl="1"/>
          <a:endParaRPr lang="he-IL"/>
        </a:p>
      </dgm:t>
    </dgm:pt>
    <dgm:pt modelId="{E71FCF58-47AE-49BB-8E31-4D9A3F0C2433}">
      <dgm:prSet/>
      <dgm:spPr/>
      <dgm:t>
        <a:bodyPr/>
        <a:lstStyle/>
        <a:p>
          <a:pPr rtl="1"/>
          <a:r>
            <a:rPr lang="he-IL" smtClean="0"/>
            <a:t>גליקוגן</a:t>
          </a:r>
          <a:endParaRPr lang="he-IL"/>
        </a:p>
      </dgm:t>
    </dgm:pt>
    <dgm:pt modelId="{A31DC639-749F-4D97-8269-6B531114D95E}" type="parTrans" cxnId="{8FF8146D-8A2D-44BE-9007-4E443D3D457C}">
      <dgm:prSet/>
      <dgm:spPr/>
      <dgm:t>
        <a:bodyPr/>
        <a:lstStyle/>
        <a:p>
          <a:pPr rtl="1"/>
          <a:endParaRPr lang="he-IL"/>
        </a:p>
      </dgm:t>
    </dgm:pt>
    <dgm:pt modelId="{F6E344B5-7556-4C8A-8947-30DC47989118}" type="sibTrans" cxnId="{8FF8146D-8A2D-44BE-9007-4E443D3D457C}">
      <dgm:prSet/>
      <dgm:spPr/>
      <dgm:t>
        <a:bodyPr/>
        <a:lstStyle/>
        <a:p>
          <a:pPr rtl="1"/>
          <a:endParaRPr lang="he-IL"/>
        </a:p>
      </dgm:t>
    </dgm:pt>
    <dgm:pt modelId="{5B996E44-3977-4C5D-BC7B-824435AB7111}">
      <dgm:prSet/>
      <dgm:spPr/>
      <dgm:t>
        <a:bodyPr/>
        <a:lstStyle/>
        <a:p>
          <a:pPr rtl="1"/>
          <a:r>
            <a:rPr lang="he-IL" smtClean="0"/>
            <a:t>תאית</a:t>
          </a:r>
          <a:endParaRPr lang="he-IL"/>
        </a:p>
      </dgm:t>
    </dgm:pt>
    <dgm:pt modelId="{A817791C-222E-47A0-ACDC-651919921EB3}" type="parTrans" cxnId="{D9405B77-154A-404F-B0BF-DBBBA3551AA4}">
      <dgm:prSet/>
      <dgm:spPr/>
      <dgm:t>
        <a:bodyPr/>
        <a:lstStyle/>
        <a:p>
          <a:pPr rtl="1"/>
          <a:endParaRPr lang="he-IL"/>
        </a:p>
      </dgm:t>
    </dgm:pt>
    <dgm:pt modelId="{941FC7EA-16FB-4AA5-954E-B85D3AFFCE7B}" type="sibTrans" cxnId="{D9405B77-154A-404F-B0BF-DBBBA3551AA4}">
      <dgm:prSet/>
      <dgm:spPr/>
      <dgm:t>
        <a:bodyPr/>
        <a:lstStyle/>
        <a:p>
          <a:pPr rtl="1"/>
          <a:endParaRPr lang="he-IL"/>
        </a:p>
      </dgm:t>
    </dgm:pt>
    <dgm:pt modelId="{C25DCEBF-4D02-4584-A577-BCED4A515128}">
      <dgm:prSet/>
      <dgm:spPr>
        <a:solidFill>
          <a:schemeClr val="accent2"/>
        </a:solidFill>
      </dgm:spPr>
      <dgm:t>
        <a:bodyPr/>
        <a:lstStyle/>
        <a:p>
          <a:pPr rtl="1"/>
          <a:r>
            <a:rPr lang="he-IL" smtClean="0"/>
            <a:t>פרוקטוז</a:t>
          </a:r>
          <a:endParaRPr lang="he-IL"/>
        </a:p>
      </dgm:t>
    </dgm:pt>
    <dgm:pt modelId="{C282D10A-73DB-4909-951C-4FD7E2ADE7C8}" type="parTrans" cxnId="{C4F616CB-234D-4FCD-814F-741FB1FC9704}">
      <dgm:prSet/>
      <dgm:spPr/>
      <dgm:t>
        <a:bodyPr/>
        <a:lstStyle/>
        <a:p>
          <a:pPr rtl="1"/>
          <a:endParaRPr lang="he-IL"/>
        </a:p>
      </dgm:t>
    </dgm:pt>
    <dgm:pt modelId="{9CB9A13D-86EF-482E-A377-8FEE11350523}" type="sibTrans" cxnId="{C4F616CB-234D-4FCD-814F-741FB1FC9704}">
      <dgm:prSet/>
      <dgm:spPr/>
      <dgm:t>
        <a:bodyPr/>
        <a:lstStyle/>
        <a:p>
          <a:pPr rtl="1"/>
          <a:endParaRPr lang="he-IL"/>
        </a:p>
      </dgm:t>
    </dgm:pt>
    <dgm:pt modelId="{46EED10B-CD71-4F70-950A-075BB30D6D11}">
      <dgm:prSet/>
      <dgm:spPr/>
      <dgm:t>
        <a:bodyPr/>
        <a:lstStyle/>
        <a:p>
          <a:pPr rtl="1"/>
          <a:r>
            <a:rPr lang="he-IL" smtClean="0"/>
            <a:t>גלוקוז</a:t>
          </a:r>
          <a:endParaRPr lang="he-IL"/>
        </a:p>
      </dgm:t>
    </dgm:pt>
    <dgm:pt modelId="{D2537535-5BD5-4C2E-9F99-E353DF3DD29D}" type="parTrans" cxnId="{F0F88E94-2FC6-4DB0-9C7B-E405E650362B}">
      <dgm:prSet/>
      <dgm:spPr/>
      <dgm:t>
        <a:bodyPr/>
        <a:lstStyle/>
        <a:p>
          <a:pPr rtl="1"/>
          <a:endParaRPr lang="he-IL"/>
        </a:p>
      </dgm:t>
    </dgm:pt>
    <dgm:pt modelId="{266C5098-2EC6-4C07-81A3-38699000D576}" type="sibTrans" cxnId="{F0F88E94-2FC6-4DB0-9C7B-E405E650362B}">
      <dgm:prSet/>
      <dgm:spPr/>
      <dgm:t>
        <a:bodyPr/>
        <a:lstStyle/>
        <a:p>
          <a:pPr rtl="1"/>
          <a:endParaRPr lang="he-IL"/>
        </a:p>
      </dgm:t>
    </dgm:pt>
    <dgm:pt modelId="{BDA86629-ED4A-41C0-AAD8-074CB1FF1CBF}">
      <dgm:prSet/>
      <dgm:spPr>
        <a:solidFill>
          <a:schemeClr val="accent2"/>
        </a:solidFill>
      </dgm:spPr>
      <dgm:t>
        <a:bodyPr/>
        <a:lstStyle/>
        <a:p>
          <a:pPr rtl="1"/>
          <a:r>
            <a:rPr lang="he-IL" smtClean="0"/>
            <a:t>גלקטוז</a:t>
          </a:r>
          <a:endParaRPr lang="he-IL"/>
        </a:p>
      </dgm:t>
    </dgm:pt>
    <dgm:pt modelId="{92DD6683-5749-4E84-A71D-0211E29DECE3}" type="parTrans" cxnId="{F6C5AFDC-6031-4E05-87A9-327B3F4D8D31}">
      <dgm:prSet/>
      <dgm:spPr/>
      <dgm:t>
        <a:bodyPr/>
        <a:lstStyle/>
        <a:p>
          <a:pPr rtl="1"/>
          <a:endParaRPr lang="he-IL"/>
        </a:p>
      </dgm:t>
    </dgm:pt>
    <dgm:pt modelId="{C0E7FF1F-6868-4095-BE01-77C32BB3177F}" type="sibTrans" cxnId="{F6C5AFDC-6031-4E05-87A9-327B3F4D8D31}">
      <dgm:prSet/>
      <dgm:spPr/>
      <dgm:t>
        <a:bodyPr/>
        <a:lstStyle/>
        <a:p>
          <a:pPr rtl="1"/>
          <a:endParaRPr lang="he-IL"/>
        </a:p>
      </dgm:t>
    </dgm:pt>
    <dgm:pt modelId="{F4EFDAA7-2838-4EB4-8F22-3287AB9618AD}" type="pres">
      <dgm:prSet presAssocID="{AF7AEDBD-5DBD-408F-A1D2-F191373DD0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0CA56C-8B2A-4038-8576-6CDA75E6A351}" type="pres">
      <dgm:prSet presAssocID="{8050228C-C1C1-401B-9BC6-9ACBC9FF7720}" presName="hierRoot1" presStyleCnt="0">
        <dgm:presLayoutVars>
          <dgm:hierBranch val="init"/>
        </dgm:presLayoutVars>
      </dgm:prSet>
      <dgm:spPr/>
    </dgm:pt>
    <dgm:pt modelId="{9E3260DE-060F-413E-A68D-79252352D8BE}" type="pres">
      <dgm:prSet presAssocID="{8050228C-C1C1-401B-9BC6-9ACBC9FF7720}" presName="rootComposite1" presStyleCnt="0"/>
      <dgm:spPr/>
    </dgm:pt>
    <dgm:pt modelId="{90C306AE-9FB7-41C0-BE9B-D78A710C5245}" type="pres">
      <dgm:prSet presAssocID="{8050228C-C1C1-401B-9BC6-9ACBC9FF7720}" presName="rootText1" presStyleLbl="node0" presStyleIdx="0" presStyleCnt="1">
        <dgm:presLayoutVars>
          <dgm:chPref val="3"/>
        </dgm:presLayoutVars>
      </dgm:prSet>
      <dgm:spPr/>
    </dgm:pt>
    <dgm:pt modelId="{30938465-1588-4C9A-908F-F8979325D6BF}" type="pres">
      <dgm:prSet presAssocID="{8050228C-C1C1-401B-9BC6-9ACBC9FF7720}" presName="rootConnector1" presStyleLbl="node1" presStyleIdx="0" presStyleCnt="0"/>
      <dgm:spPr/>
    </dgm:pt>
    <dgm:pt modelId="{D304731C-4180-4F1E-BA95-3A1FFF3B947B}" type="pres">
      <dgm:prSet presAssocID="{8050228C-C1C1-401B-9BC6-9ACBC9FF7720}" presName="hierChild2" presStyleCnt="0"/>
      <dgm:spPr/>
    </dgm:pt>
    <dgm:pt modelId="{C346EEBF-5957-419D-8F7D-436940585501}" type="pres">
      <dgm:prSet presAssocID="{211CF336-FE00-419A-8C26-DDCC789A60DB}" presName="Name37" presStyleLbl="parChTrans1D2" presStyleIdx="0" presStyleCnt="3"/>
      <dgm:spPr/>
    </dgm:pt>
    <dgm:pt modelId="{7B37CBC4-FF5C-4540-B777-5528EDB9C220}" type="pres">
      <dgm:prSet presAssocID="{4B0178CE-2F0B-498B-A029-3CC4F3481B83}" presName="hierRoot2" presStyleCnt="0">
        <dgm:presLayoutVars>
          <dgm:hierBranch val="init"/>
        </dgm:presLayoutVars>
      </dgm:prSet>
      <dgm:spPr/>
    </dgm:pt>
    <dgm:pt modelId="{1A3F6ADC-AFB3-46E7-A217-17499701678A}" type="pres">
      <dgm:prSet presAssocID="{4B0178CE-2F0B-498B-A029-3CC4F3481B83}" presName="rootComposite" presStyleCnt="0"/>
      <dgm:spPr/>
    </dgm:pt>
    <dgm:pt modelId="{771EB426-DC5B-4417-8962-8FCD2D5C96F1}" type="pres">
      <dgm:prSet presAssocID="{4B0178CE-2F0B-498B-A029-3CC4F3481B8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66858B0-438C-44EB-A353-5F187F1DB3A0}" type="pres">
      <dgm:prSet presAssocID="{4B0178CE-2F0B-498B-A029-3CC4F3481B83}" presName="rootConnector" presStyleLbl="node2" presStyleIdx="0" presStyleCnt="3"/>
      <dgm:spPr/>
    </dgm:pt>
    <dgm:pt modelId="{9E9C7DCD-3D18-4756-82A3-1354AD218AD6}" type="pres">
      <dgm:prSet presAssocID="{4B0178CE-2F0B-498B-A029-3CC4F3481B83}" presName="hierChild4" presStyleCnt="0"/>
      <dgm:spPr/>
    </dgm:pt>
    <dgm:pt modelId="{6ABBB936-7428-4115-821A-8C534E9E1984}" type="pres">
      <dgm:prSet presAssocID="{0FBEC9FB-3076-405A-839F-845C3772F717}" presName="Name37" presStyleLbl="parChTrans1D3" presStyleIdx="0" presStyleCnt="6"/>
      <dgm:spPr/>
    </dgm:pt>
    <dgm:pt modelId="{2F9B15CD-1A7E-4B30-BB83-6584167961DA}" type="pres">
      <dgm:prSet presAssocID="{18054B99-4D82-4E7B-BFC3-EA7A088C601E}" presName="hierRoot2" presStyleCnt="0">
        <dgm:presLayoutVars>
          <dgm:hierBranch val="init"/>
        </dgm:presLayoutVars>
      </dgm:prSet>
      <dgm:spPr/>
    </dgm:pt>
    <dgm:pt modelId="{433CEDAD-1B25-4BF9-8225-2D0171E84319}" type="pres">
      <dgm:prSet presAssocID="{18054B99-4D82-4E7B-BFC3-EA7A088C601E}" presName="rootComposite" presStyleCnt="0"/>
      <dgm:spPr/>
    </dgm:pt>
    <dgm:pt modelId="{F8A9C6DC-864B-44AF-8980-A8FCF419ACAE}" type="pres">
      <dgm:prSet presAssocID="{18054B99-4D82-4E7B-BFC3-EA7A088C601E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BCF40C0-B3D7-400F-AE84-62C29457048D}" type="pres">
      <dgm:prSet presAssocID="{18054B99-4D82-4E7B-BFC3-EA7A088C601E}" presName="rootConnector" presStyleLbl="node3" presStyleIdx="0" presStyleCnt="6"/>
      <dgm:spPr/>
    </dgm:pt>
    <dgm:pt modelId="{A5992807-AEF2-4383-8485-FDF0DBC175B5}" type="pres">
      <dgm:prSet presAssocID="{18054B99-4D82-4E7B-BFC3-EA7A088C601E}" presName="hierChild4" presStyleCnt="0"/>
      <dgm:spPr/>
    </dgm:pt>
    <dgm:pt modelId="{29238B37-E230-48D8-B0C4-B803615CE312}" type="pres">
      <dgm:prSet presAssocID="{18054B99-4D82-4E7B-BFC3-EA7A088C601E}" presName="hierChild5" presStyleCnt="0"/>
      <dgm:spPr/>
    </dgm:pt>
    <dgm:pt modelId="{915A6477-4914-45F4-AB81-3C1E5D4376D1}" type="pres">
      <dgm:prSet presAssocID="{A31DC639-749F-4D97-8269-6B531114D95E}" presName="Name37" presStyleLbl="parChTrans1D3" presStyleIdx="1" presStyleCnt="6"/>
      <dgm:spPr/>
    </dgm:pt>
    <dgm:pt modelId="{48A7BE63-37ED-4A57-A19F-07BE1E18AB14}" type="pres">
      <dgm:prSet presAssocID="{E71FCF58-47AE-49BB-8E31-4D9A3F0C2433}" presName="hierRoot2" presStyleCnt="0">
        <dgm:presLayoutVars>
          <dgm:hierBranch val="init"/>
        </dgm:presLayoutVars>
      </dgm:prSet>
      <dgm:spPr/>
    </dgm:pt>
    <dgm:pt modelId="{FD648482-C3B7-4BD0-97DF-2B379894A2D6}" type="pres">
      <dgm:prSet presAssocID="{E71FCF58-47AE-49BB-8E31-4D9A3F0C2433}" presName="rootComposite" presStyleCnt="0"/>
      <dgm:spPr/>
    </dgm:pt>
    <dgm:pt modelId="{40478F41-8130-47A4-8B9E-92BE929A174B}" type="pres">
      <dgm:prSet presAssocID="{E71FCF58-47AE-49BB-8E31-4D9A3F0C2433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30C692C-1951-4967-AD43-D7B7917C8D3F}" type="pres">
      <dgm:prSet presAssocID="{E71FCF58-47AE-49BB-8E31-4D9A3F0C2433}" presName="rootConnector" presStyleLbl="node3" presStyleIdx="1" presStyleCnt="6"/>
      <dgm:spPr/>
    </dgm:pt>
    <dgm:pt modelId="{640323CF-C8D0-4958-B5C2-59F0A3433B16}" type="pres">
      <dgm:prSet presAssocID="{E71FCF58-47AE-49BB-8E31-4D9A3F0C2433}" presName="hierChild4" presStyleCnt="0"/>
      <dgm:spPr/>
    </dgm:pt>
    <dgm:pt modelId="{BE227053-2E17-4F63-971D-6A99A0D97AAE}" type="pres">
      <dgm:prSet presAssocID="{E71FCF58-47AE-49BB-8E31-4D9A3F0C2433}" presName="hierChild5" presStyleCnt="0"/>
      <dgm:spPr/>
    </dgm:pt>
    <dgm:pt modelId="{88828ADC-5DCE-4E8D-B0E8-647DDF51C89C}" type="pres">
      <dgm:prSet presAssocID="{A817791C-222E-47A0-ACDC-651919921EB3}" presName="Name37" presStyleLbl="parChTrans1D3" presStyleIdx="2" presStyleCnt="6"/>
      <dgm:spPr/>
    </dgm:pt>
    <dgm:pt modelId="{320B95A5-339E-4D23-998C-32BEA5FE929A}" type="pres">
      <dgm:prSet presAssocID="{5B996E44-3977-4C5D-BC7B-824435AB7111}" presName="hierRoot2" presStyleCnt="0">
        <dgm:presLayoutVars>
          <dgm:hierBranch val="init"/>
        </dgm:presLayoutVars>
      </dgm:prSet>
      <dgm:spPr/>
    </dgm:pt>
    <dgm:pt modelId="{C3B2C17E-8478-473B-9458-01CE89F7D769}" type="pres">
      <dgm:prSet presAssocID="{5B996E44-3977-4C5D-BC7B-824435AB7111}" presName="rootComposite" presStyleCnt="0"/>
      <dgm:spPr/>
    </dgm:pt>
    <dgm:pt modelId="{1D6DE92D-CAE0-4A19-B7EC-53D24721716F}" type="pres">
      <dgm:prSet presAssocID="{5B996E44-3977-4C5D-BC7B-824435AB7111}" presName="rootText" presStyleLbl="node3" presStyleIdx="2" presStyleCnt="6">
        <dgm:presLayoutVars>
          <dgm:chPref val="3"/>
        </dgm:presLayoutVars>
      </dgm:prSet>
      <dgm:spPr/>
    </dgm:pt>
    <dgm:pt modelId="{820510A3-8ABA-4D49-90FC-3B5FCB10A325}" type="pres">
      <dgm:prSet presAssocID="{5B996E44-3977-4C5D-BC7B-824435AB7111}" presName="rootConnector" presStyleLbl="node3" presStyleIdx="2" presStyleCnt="6"/>
      <dgm:spPr/>
    </dgm:pt>
    <dgm:pt modelId="{9DD36BEB-B244-44B6-8827-76C48943ED53}" type="pres">
      <dgm:prSet presAssocID="{5B996E44-3977-4C5D-BC7B-824435AB7111}" presName="hierChild4" presStyleCnt="0"/>
      <dgm:spPr/>
    </dgm:pt>
    <dgm:pt modelId="{3CE5A240-075E-4C04-B53A-2EBAF01418A5}" type="pres">
      <dgm:prSet presAssocID="{5B996E44-3977-4C5D-BC7B-824435AB7111}" presName="hierChild5" presStyleCnt="0"/>
      <dgm:spPr/>
    </dgm:pt>
    <dgm:pt modelId="{7F0F66AC-EF02-4656-9C20-44802F3BF379}" type="pres">
      <dgm:prSet presAssocID="{4B0178CE-2F0B-498B-A029-3CC4F3481B83}" presName="hierChild5" presStyleCnt="0"/>
      <dgm:spPr/>
    </dgm:pt>
    <dgm:pt modelId="{CE4AF162-2883-4FCA-B372-B4936475B551}" type="pres">
      <dgm:prSet presAssocID="{0748877E-91F3-4468-BE38-4F4FA2530465}" presName="Name37" presStyleLbl="parChTrans1D2" presStyleIdx="1" presStyleCnt="3"/>
      <dgm:spPr/>
    </dgm:pt>
    <dgm:pt modelId="{07D8FC10-BE56-49BB-BDF2-9340F8859EE9}" type="pres">
      <dgm:prSet presAssocID="{DB72158B-FB08-469E-BA34-CC29D4384259}" presName="hierRoot2" presStyleCnt="0">
        <dgm:presLayoutVars>
          <dgm:hierBranch val="init"/>
        </dgm:presLayoutVars>
      </dgm:prSet>
      <dgm:spPr/>
    </dgm:pt>
    <dgm:pt modelId="{F581954B-3DF8-4E80-A2A5-579339E7201C}" type="pres">
      <dgm:prSet presAssocID="{DB72158B-FB08-469E-BA34-CC29D4384259}" presName="rootComposite" presStyleCnt="0"/>
      <dgm:spPr/>
    </dgm:pt>
    <dgm:pt modelId="{87FADC8F-6BA4-4F63-8A87-C1D1D0E5B06B}" type="pres">
      <dgm:prSet presAssocID="{DB72158B-FB08-469E-BA34-CC29D438425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326F3FD1-95A0-4AC0-A1F0-59A8DC224DA1}" type="pres">
      <dgm:prSet presAssocID="{DB72158B-FB08-469E-BA34-CC29D4384259}" presName="rootConnector" presStyleLbl="node2" presStyleIdx="1" presStyleCnt="3"/>
      <dgm:spPr/>
    </dgm:pt>
    <dgm:pt modelId="{D0003FE6-9115-4C4C-9F42-1E5A06478AA0}" type="pres">
      <dgm:prSet presAssocID="{DB72158B-FB08-469E-BA34-CC29D4384259}" presName="hierChild4" presStyleCnt="0"/>
      <dgm:spPr/>
    </dgm:pt>
    <dgm:pt modelId="{EF2B16E4-41E7-402A-9087-6332BFA62A11}" type="pres">
      <dgm:prSet presAssocID="{E6EDF790-4E6F-46D3-B22A-FCA57858A6F4}" presName="Name37" presStyleLbl="parChTrans1D3" presStyleIdx="3" presStyleCnt="6"/>
      <dgm:spPr/>
    </dgm:pt>
    <dgm:pt modelId="{662CF8C0-F862-4A0B-920A-F9A2ED9FF1FF}" type="pres">
      <dgm:prSet presAssocID="{ED2A548F-7ADF-4474-9F6F-2FA911370A4C}" presName="hierRoot2" presStyleCnt="0">
        <dgm:presLayoutVars>
          <dgm:hierBranch val="init"/>
        </dgm:presLayoutVars>
      </dgm:prSet>
      <dgm:spPr/>
    </dgm:pt>
    <dgm:pt modelId="{2EB50575-07F1-4393-9252-2888009A1CE3}" type="pres">
      <dgm:prSet presAssocID="{ED2A548F-7ADF-4474-9F6F-2FA911370A4C}" presName="rootComposite" presStyleCnt="0"/>
      <dgm:spPr/>
    </dgm:pt>
    <dgm:pt modelId="{CD905416-6EA7-42B4-9C09-0A1FE0CA138C}" type="pres">
      <dgm:prSet presAssocID="{ED2A548F-7ADF-4474-9F6F-2FA911370A4C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802BB83-4EDD-4642-9549-0F82720A88D8}" type="pres">
      <dgm:prSet presAssocID="{ED2A548F-7ADF-4474-9F6F-2FA911370A4C}" presName="rootConnector" presStyleLbl="node3" presStyleIdx="3" presStyleCnt="6"/>
      <dgm:spPr/>
    </dgm:pt>
    <dgm:pt modelId="{4851A27C-2CB9-453C-BE2E-235892063763}" type="pres">
      <dgm:prSet presAssocID="{ED2A548F-7ADF-4474-9F6F-2FA911370A4C}" presName="hierChild4" presStyleCnt="0"/>
      <dgm:spPr/>
    </dgm:pt>
    <dgm:pt modelId="{85B90514-756C-47C1-A61E-6331C4089EA8}" type="pres">
      <dgm:prSet presAssocID="{ED2A548F-7ADF-4474-9F6F-2FA911370A4C}" presName="hierChild5" presStyleCnt="0"/>
      <dgm:spPr/>
    </dgm:pt>
    <dgm:pt modelId="{551E6BEA-8238-4221-99D5-4D485EEF2973}" type="pres">
      <dgm:prSet presAssocID="{4C13051F-62A4-4ACC-8CB1-7C359820DC93}" presName="Name37" presStyleLbl="parChTrans1D3" presStyleIdx="4" presStyleCnt="6"/>
      <dgm:spPr/>
    </dgm:pt>
    <dgm:pt modelId="{94939075-56D2-4813-8690-2E5A578942A2}" type="pres">
      <dgm:prSet presAssocID="{72787B09-58AB-4C66-BD17-2248707F0FA9}" presName="hierRoot2" presStyleCnt="0">
        <dgm:presLayoutVars>
          <dgm:hierBranch val="init"/>
        </dgm:presLayoutVars>
      </dgm:prSet>
      <dgm:spPr/>
    </dgm:pt>
    <dgm:pt modelId="{A3F6C269-8652-43F5-BDE5-B756DB7A39A7}" type="pres">
      <dgm:prSet presAssocID="{72787B09-58AB-4C66-BD17-2248707F0FA9}" presName="rootComposite" presStyleCnt="0"/>
      <dgm:spPr/>
    </dgm:pt>
    <dgm:pt modelId="{B42BA841-FD47-4A50-81DE-017E4703CA56}" type="pres">
      <dgm:prSet presAssocID="{72787B09-58AB-4C66-BD17-2248707F0FA9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9B30D5AF-4950-44FD-A9B5-DBBF818CCDCC}" type="pres">
      <dgm:prSet presAssocID="{72787B09-58AB-4C66-BD17-2248707F0FA9}" presName="rootConnector" presStyleLbl="node3" presStyleIdx="4" presStyleCnt="6"/>
      <dgm:spPr/>
    </dgm:pt>
    <dgm:pt modelId="{27725175-1683-46BA-ACFB-5D53C2B50146}" type="pres">
      <dgm:prSet presAssocID="{72787B09-58AB-4C66-BD17-2248707F0FA9}" presName="hierChild4" presStyleCnt="0"/>
      <dgm:spPr/>
    </dgm:pt>
    <dgm:pt modelId="{E50F040F-C2BB-42E5-A438-0DB11C88AFEE}" type="pres">
      <dgm:prSet presAssocID="{72787B09-58AB-4C66-BD17-2248707F0FA9}" presName="hierChild5" presStyleCnt="0"/>
      <dgm:spPr/>
    </dgm:pt>
    <dgm:pt modelId="{B12384D5-055C-4A83-85B3-6F542CFFCBAD}" type="pres">
      <dgm:prSet presAssocID="{DB72158B-FB08-469E-BA34-CC29D4384259}" presName="hierChild5" presStyleCnt="0"/>
      <dgm:spPr/>
    </dgm:pt>
    <dgm:pt modelId="{E4A6F3E2-9823-42E8-9EA5-9172965BDB94}" type="pres">
      <dgm:prSet presAssocID="{160AF774-2E97-4263-9C5C-1BAC1F685719}" presName="Name37" presStyleLbl="parChTrans1D2" presStyleIdx="2" presStyleCnt="3"/>
      <dgm:spPr/>
    </dgm:pt>
    <dgm:pt modelId="{D0545F60-FC06-4889-A22C-D8806B76CA90}" type="pres">
      <dgm:prSet presAssocID="{A0757145-5435-493A-B1EC-0BC34FD4006D}" presName="hierRoot2" presStyleCnt="0">
        <dgm:presLayoutVars>
          <dgm:hierBranch/>
        </dgm:presLayoutVars>
      </dgm:prSet>
      <dgm:spPr/>
    </dgm:pt>
    <dgm:pt modelId="{14A86328-ACEB-4CD7-BE32-F731948E6CAE}" type="pres">
      <dgm:prSet presAssocID="{A0757145-5435-493A-B1EC-0BC34FD4006D}" presName="rootComposite" presStyleCnt="0"/>
      <dgm:spPr/>
    </dgm:pt>
    <dgm:pt modelId="{7D3AADD4-B796-44B6-921B-80C041747571}" type="pres">
      <dgm:prSet presAssocID="{A0757145-5435-493A-B1EC-0BC34FD4006D}" presName="rootText" presStyleLbl="node2" presStyleIdx="2" presStyleCnt="3" custLinFactNeighborX="-757" custLinFactNeighborY="1147">
        <dgm:presLayoutVars>
          <dgm:chPref val="3"/>
        </dgm:presLayoutVars>
      </dgm:prSet>
      <dgm:spPr/>
    </dgm:pt>
    <dgm:pt modelId="{E0654735-C532-4148-9646-643F29BFAC2E}" type="pres">
      <dgm:prSet presAssocID="{A0757145-5435-493A-B1EC-0BC34FD4006D}" presName="rootConnector" presStyleLbl="node2" presStyleIdx="2" presStyleCnt="3"/>
      <dgm:spPr/>
    </dgm:pt>
    <dgm:pt modelId="{2378B97C-3522-47E5-AAF0-0032431A4524}" type="pres">
      <dgm:prSet presAssocID="{A0757145-5435-493A-B1EC-0BC34FD4006D}" presName="hierChild4" presStyleCnt="0"/>
      <dgm:spPr/>
    </dgm:pt>
    <dgm:pt modelId="{572EEDD7-5164-4E1E-8C63-5F778BD21741}" type="pres">
      <dgm:prSet presAssocID="{D2537535-5BD5-4C2E-9F99-E353DF3DD29D}" presName="Name35" presStyleLbl="parChTrans1D3" presStyleIdx="5" presStyleCnt="6"/>
      <dgm:spPr/>
    </dgm:pt>
    <dgm:pt modelId="{EBF5E09D-957F-486B-8C5C-74518DCB942B}" type="pres">
      <dgm:prSet presAssocID="{46EED10B-CD71-4F70-950A-075BB30D6D11}" presName="hierRoot2" presStyleCnt="0">
        <dgm:presLayoutVars>
          <dgm:hierBranch val="init"/>
        </dgm:presLayoutVars>
      </dgm:prSet>
      <dgm:spPr/>
    </dgm:pt>
    <dgm:pt modelId="{31558B0B-99CB-4E24-8892-3C74089FA8B1}" type="pres">
      <dgm:prSet presAssocID="{46EED10B-CD71-4F70-950A-075BB30D6D11}" presName="rootComposite" presStyleCnt="0"/>
      <dgm:spPr/>
    </dgm:pt>
    <dgm:pt modelId="{D259B6D7-EF8F-4649-983E-2CBA9F198459}" type="pres">
      <dgm:prSet presAssocID="{46EED10B-CD71-4F70-950A-075BB30D6D11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FFDAAD7-9292-4321-BEB6-4880DA91A533}" type="pres">
      <dgm:prSet presAssocID="{46EED10B-CD71-4F70-950A-075BB30D6D11}" presName="rootConnector" presStyleLbl="node3" presStyleIdx="5" presStyleCnt="6"/>
      <dgm:spPr/>
    </dgm:pt>
    <dgm:pt modelId="{4C479CA2-F9CF-4692-A619-1E84B49A1736}" type="pres">
      <dgm:prSet presAssocID="{46EED10B-CD71-4F70-950A-075BB30D6D11}" presName="hierChild4" presStyleCnt="0"/>
      <dgm:spPr/>
    </dgm:pt>
    <dgm:pt modelId="{8F2F8B0C-BF40-4950-AEBA-65E08AD65920}" type="pres">
      <dgm:prSet presAssocID="{C282D10A-73DB-4909-951C-4FD7E2ADE7C8}" presName="Name37" presStyleLbl="parChTrans1D4" presStyleIdx="0" presStyleCnt="2"/>
      <dgm:spPr/>
    </dgm:pt>
    <dgm:pt modelId="{FEF2DA2D-3ECD-464B-883C-CFC759DA4C2A}" type="pres">
      <dgm:prSet presAssocID="{C25DCEBF-4D02-4584-A577-BCED4A515128}" presName="hierRoot2" presStyleCnt="0">
        <dgm:presLayoutVars>
          <dgm:hierBranch val="init"/>
        </dgm:presLayoutVars>
      </dgm:prSet>
      <dgm:spPr/>
    </dgm:pt>
    <dgm:pt modelId="{8770E55D-4177-4B9E-B85A-95A06AFEA289}" type="pres">
      <dgm:prSet presAssocID="{C25DCEBF-4D02-4584-A577-BCED4A515128}" presName="rootComposite" presStyleCnt="0"/>
      <dgm:spPr/>
    </dgm:pt>
    <dgm:pt modelId="{846EE997-E502-410A-83D4-FE4CD2B77AD4}" type="pres">
      <dgm:prSet presAssocID="{C25DCEBF-4D02-4584-A577-BCED4A515128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B6A5DA84-EF64-441B-8472-799A07033035}" type="pres">
      <dgm:prSet presAssocID="{C25DCEBF-4D02-4584-A577-BCED4A515128}" presName="rootConnector" presStyleLbl="node4" presStyleIdx="0" presStyleCnt="2"/>
      <dgm:spPr/>
    </dgm:pt>
    <dgm:pt modelId="{6EDD5178-A8B9-450B-A853-6E6D593C16B8}" type="pres">
      <dgm:prSet presAssocID="{C25DCEBF-4D02-4584-A577-BCED4A515128}" presName="hierChild4" presStyleCnt="0"/>
      <dgm:spPr/>
    </dgm:pt>
    <dgm:pt modelId="{CFD88BAE-7038-4FF7-A1C5-D7AA482932A5}" type="pres">
      <dgm:prSet presAssocID="{C25DCEBF-4D02-4584-A577-BCED4A515128}" presName="hierChild5" presStyleCnt="0"/>
      <dgm:spPr/>
    </dgm:pt>
    <dgm:pt modelId="{94CEA77C-9AED-4676-9FE6-39247AC4FBCA}" type="pres">
      <dgm:prSet presAssocID="{92DD6683-5749-4E84-A71D-0211E29DECE3}" presName="Name37" presStyleLbl="parChTrans1D4" presStyleIdx="1" presStyleCnt="2"/>
      <dgm:spPr/>
    </dgm:pt>
    <dgm:pt modelId="{06189C60-8451-4B33-ADB5-B4264FC43058}" type="pres">
      <dgm:prSet presAssocID="{BDA86629-ED4A-41C0-AAD8-074CB1FF1CBF}" presName="hierRoot2" presStyleCnt="0">
        <dgm:presLayoutVars>
          <dgm:hierBranch val="init"/>
        </dgm:presLayoutVars>
      </dgm:prSet>
      <dgm:spPr/>
    </dgm:pt>
    <dgm:pt modelId="{95B18046-15C1-4EB1-B074-63DA5AA998DF}" type="pres">
      <dgm:prSet presAssocID="{BDA86629-ED4A-41C0-AAD8-074CB1FF1CBF}" presName="rootComposite" presStyleCnt="0"/>
      <dgm:spPr/>
    </dgm:pt>
    <dgm:pt modelId="{7C34750D-36BC-4BD4-9FEE-08D27051FD45}" type="pres">
      <dgm:prSet presAssocID="{BDA86629-ED4A-41C0-AAD8-074CB1FF1CBF}" presName="rootText" presStyleLbl="node4" presStyleIdx="1" presStyleCnt="2">
        <dgm:presLayoutVars>
          <dgm:chPref val="3"/>
        </dgm:presLayoutVars>
      </dgm:prSet>
      <dgm:spPr/>
    </dgm:pt>
    <dgm:pt modelId="{B17829CA-15A6-4338-BB94-23E5CE64274A}" type="pres">
      <dgm:prSet presAssocID="{BDA86629-ED4A-41C0-AAD8-074CB1FF1CBF}" presName="rootConnector" presStyleLbl="node4" presStyleIdx="1" presStyleCnt="2"/>
      <dgm:spPr/>
    </dgm:pt>
    <dgm:pt modelId="{7F66A02F-D7FE-46AC-BAB8-775DFA7CFCC2}" type="pres">
      <dgm:prSet presAssocID="{BDA86629-ED4A-41C0-AAD8-074CB1FF1CBF}" presName="hierChild4" presStyleCnt="0"/>
      <dgm:spPr/>
    </dgm:pt>
    <dgm:pt modelId="{6192731B-919A-4049-9308-BF2359FE8094}" type="pres">
      <dgm:prSet presAssocID="{BDA86629-ED4A-41C0-AAD8-074CB1FF1CBF}" presName="hierChild5" presStyleCnt="0"/>
      <dgm:spPr/>
    </dgm:pt>
    <dgm:pt modelId="{11525B0E-E282-4E20-B16D-43D8D244B4B3}" type="pres">
      <dgm:prSet presAssocID="{46EED10B-CD71-4F70-950A-075BB30D6D11}" presName="hierChild5" presStyleCnt="0"/>
      <dgm:spPr/>
    </dgm:pt>
    <dgm:pt modelId="{0DF88731-7B6D-4719-8AD0-4B5F249CC289}" type="pres">
      <dgm:prSet presAssocID="{A0757145-5435-493A-B1EC-0BC34FD4006D}" presName="hierChild5" presStyleCnt="0"/>
      <dgm:spPr/>
    </dgm:pt>
    <dgm:pt modelId="{D1B1F2B3-4B6F-4E1D-A258-0EC44F7F4E81}" type="pres">
      <dgm:prSet presAssocID="{8050228C-C1C1-401B-9BC6-9ACBC9FF7720}" presName="hierChild3" presStyleCnt="0"/>
      <dgm:spPr/>
    </dgm:pt>
  </dgm:ptLst>
  <dgm:cxnLst>
    <dgm:cxn modelId="{A51B2498-8EF2-4250-9C39-3A5C8382C873}" type="presOf" srcId="{92DD6683-5749-4E84-A71D-0211E29DECE3}" destId="{94CEA77C-9AED-4676-9FE6-39247AC4FBCA}" srcOrd="0" destOrd="0" presId="urn:microsoft.com/office/officeart/2005/8/layout/orgChart1"/>
    <dgm:cxn modelId="{7757C953-41B3-4915-8EEF-A82194EF76A4}" type="presOf" srcId="{5B996E44-3977-4C5D-BC7B-824435AB7111}" destId="{820510A3-8ABA-4D49-90FC-3B5FCB10A325}" srcOrd="1" destOrd="0" presId="urn:microsoft.com/office/officeart/2005/8/layout/orgChart1"/>
    <dgm:cxn modelId="{658E160E-7AA2-4792-83B9-576325B02846}" type="presOf" srcId="{4B0178CE-2F0B-498B-A029-3CC4F3481B83}" destId="{766858B0-438C-44EB-A353-5F187F1DB3A0}" srcOrd="1" destOrd="0" presId="urn:microsoft.com/office/officeart/2005/8/layout/orgChart1"/>
    <dgm:cxn modelId="{1C89D711-CA48-4597-AF34-3572B6814A10}" type="presOf" srcId="{A31DC639-749F-4D97-8269-6B531114D95E}" destId="{915A6477-4914-45F4-AB81-3C1E5D4376D1}" srcOrd="0" destOrd="0" presId="urn:microsoft.com/office/officeart/2005/8/layout/orgChart1"/>
    <dgm:cxn modelId="{16F858A3-90E3-4354-98CD-7BA4BEF90AB8}" type="presOf" srcId="{160AF774-2E97-4263-9C5C-1BAC1F685719}" destId="{E4A6F3E2-9823-42E8-9EA5-9172965BDB94}" srcOrd="0" destOrd="0" presId="urn:microsoft.com/office/officeart/2005/8/layout/orgChart1"/>
    <dgm:cxn modelId="{CB80A5AE-3479-463D-B2FD-FC32C4FFD69B}" type="presOf" srcId="{4B0178CE-2F0B-498B-A029-3CC4F3481B83}" destId="{771EB426-DC5B-4417-8962-8FCD2D5C96F1}" srcOrd="0" destOrd="0" presId="urn:microsoft.com/office/officeart/2005/8/layout/orgChart1"/>
    <dgm:cxn modelId="{3326D8CE-2D85-4165-B52D-56034F8674C7}" srcId="{8050228C-C1C1-401B-9BC6-9ACBC9FF7720}" destId="{A0757145-5435-493A-B1EC-0BC34FD4006D}" srcOrd="2" destOrd="0" parTransId="{160AF774-2E97-4263-9C5C-1BAC1F685719}" sibTransId="{AA781E59-1FAE-46C9-A7B7-4512D19BAA8A}"/>
    <dgm:cxn modelId="{9744FCBE-FD11-46B2-B6F1-83EEE33961CF}" type="presOf" srcId="{18054B99-4D82-4E7B-BFC3-EA7A088C601E}" destId="{7BCF40C0-B3D7-400F-AE84-62C29457048D}" srcOrd="1" destOrd="0" presId="urn:microsoft.com/office/officeart/2005/8/layout/orgChart1"/>
    <dgm:cxn modelId="{BDDF8BC1-3079-402D-AAE0-DC15238D09A1}" type="presOf" srcId="{BDA86629-ED4A-41C0-AAD8-074CB1FF1CBF}" destId="{7C34750D-36BC-4BD4-9FEE-08D27051FD45}" srcOrd="0" destOrd="0" presId="urn:microsoft.com/office/officeart/2005/8/layout/orgChart1"/>
    <dgm:cxn modelId="{57E22D99-945D-4965-AF93-F2232588236F}" type="presOf" srcId="{0748877E-91F3-4468-BE38-4F4FA2530465}" destId="{CE4AF162-2883-4FCA-B372-B4936475B551}" srcOrd="0" destOrd="0" presId="urn:microsoft.com/office/officeart/2005/8/layout/orgChart1"/>
    <dgm:cxn modelId="{FDF87A7E-58F6-45E0-8DD5-A6D39CC268C3}" type="presOf" srcId="{A0757145-5435-493A-B1EC-0BC34FD4006D}" destId="{7D3AADD4-B796-44B6-921B-80C041747571}" srcOrd="0" destOrd="0" presId="urn:microsoft.com/office/officeart/2005/8/layout/orgChart1"/>
    <dgm:cxn modelId="{D5E3496A-E94B-48EA-B13E-DE557F31873F}" type="presOf" srcId="{DB72158B-FB08-469E-BA34-CC29D4384259}" destId="{87FADC8F-6BA4-4F63-8A87-C1D1D0E5B06B}" srcOrd="0" destOrd="0" presId="urn:microsoft.com/office/officeart/2005/8/layout/orgChart1"/>
    <dgm:cxn modelId="{F9CF014B-8010-4621-AB55-28F3D4D2A941}" srcId="{8050228C-C1C1-401B-9BC6-9ACBC9FF7720}" destId="{4B0178CE-2F0B-498B-A029-3CC4F3481B83}" srcOrd="0" destOrd="0" parTransId="{211CF336-FE00-419A-8C26-DDCC789A60DB}" sibTransId="{8AC070CA-D301-4A1C-B5A9-3BC50AC4F0BD}"/>
    <dgm:cxn modelId="{E7AA72EE-591D-458A-82CF-E53271F25FA5}" type="presOf" srcId="{5B996E44-3977-4C5D-BC7B-824435AB7111}" destId="{1D6DE92D-CAE0-4A19-B7EC-53D24721716F}" srcOrd="0" destOrd="0" presId="urn:microsoft.com/office/officeart/2005/8/layout/orgChart1"/>
    <dgm:cxn modelId="{8FF8146D-8A2D-44BE-9007-4E443D3D457C}" srcId="{4B0178CE-2F0B-498B-A029-3CC4F3481B83}" destId="{E71FCF58-47AE-49BB-8E31-4D9A3F0C2433}" srcOrd="1" destOrd="0" parTransId="{A31DC639-749F-4D97-8269-6B531114D95E}" sibTransId="{F6E344B5-7556-4C8A-8947-30DC47989118}"/>
    <dgm:cxn modelId="{3736E0F6-D201-41D9-9B4F-D4F27D46AEA6}" type="presOf" srcId="{8050228C-C1C1-401B-9BC6-9ACBC9FF7720}" destId="{90C306AE-9FB7-41C0-BE9B-D78A710C5245}" srcOrd="0" destOrd="0" presId="urn:microsoft.com/office/officeart/2005/8/layout/orgChart1"/>
    <dgm:cxn modelId="{97EC0892-2702-4BF1-9587-689191CAAABE}" type="presOf" srcId="{E6EDF790-4E6F-46D3-B22A-FCA57858A6F4}" destId="{EF2B16E4-41E7-402A-9087-6332BFA62A11}" srcOrd="0" destOrd="0" presId="urn:microsoft.com/office/officeart/2005/8/layout/orgChart1"/>
    <dgm:cxn modelId="{F0F88E94-2FC6-4DB0-9C7B-E405E650362B}" srcId="{A0757145-5435-493A-B1EC-0BC34FD4006D}" destId="{46EED10B-CD71-4F70-950A-075BB30D6D11}" srcOrd="0" destOrd="0" parTransId="{D2537535-5BD5-4C2E-9F99-E353DF3DD29D}" sibTransId="{266C5098-2EC6-4C07-81A3-38699000D576}"/>
    <dgm:cxn modelId="{B3B9A294-02D9-43D0-BBFC-ED5167CB03AC}" type="presOf" srcId="{C282D10A-73DB-4909-951C-4FD7E2ADE7C8}" destId="{8F2F8B0C-BF40-4950-AEBA-65E08AD65920}" srcOrd="0" destOrd="0" presId="urn:microsoft.com/office/officeart/2005/8/layout/orgChart1"/>
    <dgm:cxn modelId="{C4F616CB-234D-4FCD-814F-741FB1FC9704}" srcId="{46EED10B-CD71-4F70-950A-075BB30D6D11}" destId="{C25DCEBF-4D02-4584-A577-BCED4A515128}" srcOrd="0" destOrd="0" parTransId="{C282D10A-73DB-4909-951C-4FD7E2ADE7C8}" sibTransId="{9CB9A13D-86EF-482E-A377-8FEE11350523}"/>
    <dgm:cxn modelId="{34938BE3-79C2-42D6-9F04-928BD6F5693E}" srcId="{4B0178CE-2F0B-498B-A029-3CC4F3481B83}" destId="{18054B99-4D82-4E7B-BFC3-EA7A088C601E}" srcOrd="0" destOrd="0" parTransId="{0FBEC9FB-3076-405A-839F-845C3772F717}" sibTransId="{62DFE5BD-5819-436F-987D-B18C80B70A96}"/>
    <dgm:cxn modelId="{2DA6E0A3-F9D4-45F7-839E-948B62BC4797}" type="presOf" srcId="{4C13051F-62A4-4ACC-8CB1-7C359820DC93}" destId="{551E6BEA-8238-4221-99D5-4D485EEF2973}" srcOrd="0" destOrd="0" presId="urn:microsoft.com/office/officeart/2005/8/layout/orgChart1"/>
    <dgm:cxn modelId="{F6C5AFDC-6031-4E05-87A9-327B3F4D8D31}" srcId="{46EED10B-CD71-4F70-950A-075BB30D6D11}" destId="{BDA86629-ED4A-41C0-AAD8-074CB1FF1CBF}" srcOrd="1" destOrd="0" parTransId="{92DD6683-5749-4E84-A71D-0211E29DECE3}" sibTransId="{C0E7FF1F-6868-4095-BE01-77C32BB3177F}"/>
    <dgm:cxn modelId="{1011E976-FE26-4672-9756-48D24693BE06}" type="presOf" srcId="{8050228C-C1C1-401B-9BC6-9ACBC9FF7720}" destId="{30938465-1588-4C9A-908F-F8979325D6BF}" srcOrd="1" destOrd="0" presId="urn:microsoft.com/office/officeart/2005/8/layout/orgChart1"/>
    <dgm:cxn modelId="{3FD0D04B-28E5-4BF9-8148-42FC0BBCC186}" type="presOf" srcId="{E71FCF58-47AE-49BB-8E31-4D9A3F0C2433}" destId="{730C692C-1951-4967-AD43-D7B7917C8D3F}" srcOrd="1" destOrd="0" presId="urn:microsoft.com/office/officeart/2005/8/layout/orgChart1"/>
    <dgm:cxn modelId="{DEF1ED95-CF72-419C-9F5B-A4470D137106}" srcId="{DB72158B-FB08-469E-BA34-CC29D4384259}" destId="{ED2A548F-7ADF-4474-9F6F-2FA911370A4C}" srcOrd="0" destOrd="0" parTransId="{E6EDF790-4E6F-46D3-B22A-FCA57858A6F4}" sibTransId="{ED779E44-0DF0-4CD6-977C-6D880F2E754F}"/>
    <dgm:cxn modelId="{1C0FE514-8BDA-4291-8C71-404ABA247E90}" type="presOf" srcId="{46EED10B-CD71-4F70-950A-075BB30D6D11}" destId="{EFFDAAD7-9292-4321-BEB6-4880DA91A533}" srcOrd="1" destOrd="0" presId="urn:microsoft.com/office/officeart/2005/8/layout/orgChart1"/>
    <dgm:cxn modelId="{46926098-D4D6-4F6E-A6E6-672446C38BAE}" type="presOf" srcId="{ED2A548F-7ADF-4474-9F6F-2FA911370A4C}" destId="{E802BB83-4EDD-4642-9549-0F82720A88D8}" srcOrd="1" destOrd="0" presId="urn:microsoft.com/office/officeart/2005/8/layout/orgChart1"/>
    <dgm:cxn modelId="{B2BD3742-4BFB-43AB-A6F3-EBEB5DEFD1A2}" type="presOf" srcId="{ED2A548F-7ADF-4474-9F6F-2FA911370A4C}" destId="{CD905416-6EA7-42B4-9C09-0A1FE0CA138C}" srcOrd="0" destOrd="0" presId="urn:microsoft.com/office/officeart/2005/8/layout/orgChart1"/>
    <dgm:cxn modelId="{19DBA93F-252B-4352-875B-EDA977F44015}" type="presOf" srcId="{BDA86629-ED4A-41C0-AAD8-074CB1FF1CBF}" destId="{B17829CA-15A6-4338-BB94-23E5CE64274A}" srcOrd="1" destOrd="0" presId="urn:microsoft.com/office/officeart/2005/8/layout/orgChart1"/>
    <dgm:cxn modelId="{4A70F438-0D95-44AB-B5F3-3DA6BBF6F544}" type="presOf" srcId="{C25DCEBF-4D02-4584-A577-BCED4A515128}" destId="{B6A5DA84-EF64-441B-8472-799A07033035}" srcOrd="1" destOrd="0" presId="urn:microsoft.com/office/officeart/2005/8/layout/orgChart1"/>
    <dgm:cxn modelId="{36813C74-6006-4083-B146-0F55395239AD}" type="presOf" srcId="{72787B09-58AB-4C66-BD17-2248707F0FA9}" destId="{9B30D5AF-4950-44FD-A9B5-DBBF818CCDCC}" srcOrd="1" destOrd="0" presId="urn:microsoft.com/office/officeart/2005/8/layout/orgChart1"/>
    <dgm:cxn modelId="{5F4B1BC1-5F7F-4A21-818D-EBCC856C61D9}" srcId="{8050228C-C1C1-401B-9BC6-9ACBC9FF7720}" destId="{DB72158B-FB08-469E-BA34-CC29D4384259}" srcOrd="1" destOrd="0" parTransId="{0748877E-91F3-4468-BE38-4F4FA2530465}" sibTransId="{04BB845E-A4D0-4E44-851A-984FB03147C5}"/>
    <dgm:cxn modelId="{71FF5C6F-A005-47AB-A953-3F9BFEF39669}" type="presOf" srcId="{0FBEC9FB-3076-405A-839F-845C3772F717}" destId="{6ABBB936-7428-4115-821A-8C534E9E1984}" srcOrd="0" destOrd="0" presId="urn:microsoft.com/office/officeart/2005/8/layout/orgChart1"/>
    <dgm:cxn modelId="{D9405B77-154A-404F-B0BF-DBBBA3551AA4}" srcId="{4B0178CE-2F0B-498B-A029-3CC4F3481B83}" destId="{5B996E44-3977-4C5D-BC7B-824435AB7111}" srcOrd="2" destOrd="0" parTransId="{A817791C-222E-47A0-ACDC-651919921EB3}" sibTransId="{941FC7EA-16FB-4AA5-954E-B85D3AFFCE7B}"/>
    <dgm:cxn modelId="{3D1ED701-D1BE-4E2F-84E4-E18B020CCECF}" type="presOf" srcId="{C25DCEBF-4D02-4584-A577-BCED4A515128}" destId="{846EE997-E502-410A-83D4-FE4CD2B77AD4}" srcOrd="0" destOrd="0" presId="urn:microsoft.com/office/officeart/2005/8/layout/orgChart1"/>
    <dgm:cxn modelId="{E9631499-A8F7-4C05-985A-24FBD7A50ED5}" srcId="{AF7AEDBD-5DBD-408F-A1D2-F191373DD03B}" destId="{8050228C-C1C1-401B-9BC6-9ACBC9FF7720}" srcOrd="0" destOrd="0" parTransId="{2493662D-B467-4C68-9BC6-5DB6294F6D1A}" sibTransId="{C71CBBEE-13BD-4448-A5A5-9FCB9BC73676}"/>
    <dgm:cxn modelId="{F4517E49-B498-41EB-BF97-20ED4DCCE1B2}" type="presOf" srcId="{D2537535-5BD5-4C2E-9F99-E353DF3DD29D}" destId="{572EEDD7-5164-4E1E-8C63-5F778BD21741}" srcOrd="0" destOrd="0" presId="urn:microsoft.com/office/officeart/2005/8/layout/orgChart1"/>
    <dgm:cxn modelId="{5922F246-396C-4C2A-AD42-A5B2DB14631A}" type="presOf" srcId="{E71FCF58-47AE-49BB-8E31-4D9A3F0C2433}" destId="{40478F41-8130-47A4-8B9E-92BE929A174B}" srcOrd="0" destOrd="0" presId="urn:microsoft.com/office/officeart/2005/8/layout/orgChart1"/>
    <dgm:cxn modelId="{C42A5DDD-71F6-48C7-9E22-AD4C4772C3B3}" type="presOf" srcId="{A0757145-5435-493A-B1EC-0BC34FD4006D}" destId="{E0654735-C532-4148-9646-643F29BFAC2E}" srcOrd="1" destOrd="0" presId="urn:microsoft.com/office/officeart/2005/8/layout/orgChart1"/>
    <dgm:cxn modelId="{3253F8F5-9721-40A8-9DF2-FE44B67BDD08}" srcId="{DB72158B-FB08-469E-BA34-CC29D4384259}" destId="{72787B09-58AB-4C66-BD17-2248707F0FA9}" srcOrd="1" destOrd="0" parTransId="{4C13051F-62A4-4ACC-8CB1-7C359820DC93}" sibTransId="{7DDA9EF1-499D-45B1-8CF6-BA9637AD2205}"/>
    <dgm:cxn modelId="{84375D42-2180-4DFC-85C2-DD3DF9B666CE}" type="presOf" srcId="{AF7AEDBD-5DBD-408F-A1D2-F191373DD03B}" destId="{F4EFDAA7-2838-4EB4-8F22-3287AB9618AD}" srcOrd="0" destOrd="0" presId="urn:microsoft.com/office/officeart/2005/8/layout/orgChart1"/>
    <dgm:cxn modelId="{87299BF3-D512-4288-8949-9F96EBF3565B}" type="presOf" srcId="{18054B99-4D82-4E7B-BFC3-EA7A088C601E}" destId="{F8A9C6DC-864B-44AF-8980-A8FCF419ACAE}" srcOrd="0" destOrd="0" presId="urn:microsoft.com/office/officeart/2005/8/layout/orgChart1"/>
    <dgm:cxn modelId="{A6FE96D8-A62F-4815-BA45-2339933EAF7E}" type="presOf" srcId="{46EED10B-CD71-4F70-950A-075BB30D6D11}" destId="{D259B6D7-EF8F-4649-983E-2CBA9F198459}" srcOrd="0" destOrd="0" presId="urn:microsoft.com/office/officeart/2005/8/layout/orgChart1"/>
    <dgm:cxn modelId="{8D7343C0-645C-4F6F-816B-932ABF179904}" type="presOf" srcId="{211CF336-FE00-419A-8C26-DDCC789A60DB}" destId="{C346EEBF-5957-419D-8F7D-436940585501}" srcOrd="0" destOrd="0" presId="urn:microsoft.com/office/officeart/2005/8/layout/orgChart1"/>
    <dgm:cxn modelId="{AC784FD3-13EE-4A08-9822-81FFA46D27CD}" type="presOf" srcId="{A817791C-222E-47A0-ACDC-651919921EB3}" destId="{88828ADC-5DCE-4E8D-B0E8-647DDF51C89C}" srcOrd="0" destOrd="0" presId="urn:microsoft.com/office/officeart/2005/8/layout/orgChart1"/>
    <dgm:cxn modelId="{DC1CECA8-35A0-48B5-97E9-8A83BA5A76B2}" type="presOf" srcId="{72787B09-58AB-4C66-BD17-2248707F0FA9}" destId="{B42BA841-FD47-4A50-81DE-017E4703CA56}" srcOrd="0" destOrd="0" presId="urn:microsoft.com/office/officeart/2005/8/layout/orgChart1"/>
    <dgm:cxn modelId="{7B519E42-AD74-4E93-95B9-0EEF6B4A7C40}" type="presOf" srcId="{DB72158B-FB08-469E-BA34-CC29D4384259}" destId="{326F3FD1-95A0-4AC0-A1F0-59A8DC224DA1}" srcOrd="1" destOrd="0" presId="urn:microsoft.com/office/officeart/2005/8/layout/orgChart1"/>
    <dgm:cxn modelId="{883D03EE-0694-4FD2-B016-32DE41B31EB6}" type="presParOf" srcId="{F4EFDAA7-2838-4EB4-8F22-3287AB9618AD}" destId="{A40CA56C-8B2A-4038-8576-6CDA75E6A351}" srcOrd="0" destOrd="0" presId="urn:microsoft.com/office/officeart/2005/8/layout/orgChart1"/>
    <dgm:cxn modelId="{1C1CC42B-9F08-4C14-BB44-6C8F419E336F}" type="presParOf" srcId="{A40CA56C-8B2A-4038-8576-6CDA75E6A351}" destId="{9E3260DE-060F-413E-A68D-79252352D8BE}" srcOrd="0" destOrd="0" presId="urn:microsoft.com/office/officeart/2005/8/layout/orgChart1"/>
    <dgm:cxn modelId="{CD2EA0C5-6C82-4F1A-8845-CA10C90A523B}" type="presParOf" srcId="{9E3260DE-060F-413E-A68D-79252352D8BE}" destId="{90C306AE-9FB7-41C0-BE9B-D78A710C5245}" srcOrd="0" destOrd="0" presId="urn:microsoft.com/office/officeart/2005/8/layout/orgChart1"/>
    <dgm:cxn modelId="{C678044D-3E07-4F4E-B755-335B8C86964A}" type="presParOf" srcId="{9E3260DE-060F-413E-A68D-79252352D8BE}" destId="{30938465-1588-4C9A-908F-F8979325D6BF}" srcOrd="1" destOrd="0" presId="urn:microsoft.com/office/officeart/2005/8/layout/orgChart1"/>
    <dgm:cxn modelId="{04049964-E931-4A31-B7EC-65121E229864}" type="presParOf" srcId="{A40CA56C-8B2A-4038-8576-6CDA75E6A351}" destId="{D304731C-4180-4F1E-BA95-3A1FFF3B947B}" srcOrd="1" destOrd="0" presId="urn:microsoft.com/office/officeart/2005/8/layout/orgChart1"/>
    <dgm:cxn modelId="{14794BD5-DF45-4A0C-A0B9-CEE90ECAE39C}" type="presParOf" srcId="{D304731C-4180-4F1E-BA95-3A1FFF3B947B}" destId="{C346EEBF-5957-419D-8F7D-436940585501}" srcOrd="0" destOrd="0" presId="urn:microsoft.com/office/officeart/2005/8/layout/orgChart1"/>
    <dgm:cxn modelId="{EDC1E3AC-AD56-4943-BFDD-7C6E168D08DA}" type="presParOf" srcId="{D304731C-4180-4F1E-BA95-3A1FFF3B947B}" destId="{7B37CBC4-FF5C-4540-B777-5528EDB9C220}" srcOrd="1" destOrd="0" presId="urn:microsoft.com/office/officeart/2005/8/layout/orgChart1"/>
    <dgm:cxn modelId="{F9D606FF-3D62-433E-96C5-DA473CFDB26C}" type="presParOf" srcId="{7B37CBC4-FF5C-4540-B777-5528EDB9C220}" destId="{1A3F6ADC-AFB3-46E7-A217-17499701678A}" srcOrd="0" destOrd="0" presId="urn:microsoft.com/office/officeart/2005/8/layout/orgChart1"/>
    <dgm:cxn modelId="{9447BB53-1C1A-4A6D-A789-39EB169586D8}" type="presParOf" srcId="{1A3F6ADC-AFB3-46E7-A217-17499701678A}" destId="{771EB426-DC5B-4417-8962-8FCD2D5C96F1}" srcOrd="0" destOrd="0" presId="urn:microsoft.com/office/officeart/2005/8/layout/orgChart1"/>
    <dgm:cxn modelId="{6622755E-1623-45D8-96CD-CD6CB6A760BF}" type="presParOf" srcId="{1A3F6ADC-AFB3-46E7-A217-17499701678A}" destId="{766858B0-438C-44EB-A353-5F187F1DB3A0}" srcOrd="1" destOrd="0" presId="urn:microsoft.com/office/officeart/2005/8/layout/orgChart1"/>
    <dgm:cxn modelId="{30DA2FC3-094B-4186-BF5E-A16EFCD9F91F}" type="presParOf" srcId="{7B37CBC4-FF5C-4540-B777-5528EDB9C220}" destId="{9E9C7DCD-3D18-4756-82A3-1354AD218AD6}" srcOrd="1" destOrd="0" presId="urn:microsoft.com/office/officeart/2005/8/layout/orgChart1"/>
    <dgm:cxn modelId="{03B5BD1D-2D8B-4629-8C88-AA273B6D557F}" type="presParOf" srcId="{9E9C7DCD-3D18-4756-82A3-1354AD218AD6}" destId="{6ABBB936-7428-4115-821A-8C534E9E1984}" srcOrd="0" destOrd="0" presId="urn:microsoft.com/office/officeart/2005/8/layout/orgChart1"/>
    <dgm:cxn modelId="{66F391B9-60A5-4D54-BBDB-05557D111926}" type="presParOf" srcId="{9E9C7DCD-3D18-4756-82A3-1354AD218AD6}" destId="{2F9B15CD-1A7E-4B30-BB83-6584167961DA}" srcOrd="1" destOrd="0" presId="urn:microsoft.com/office/officeart/2005/8/layout/orgChart1"/>
    <dgm:cxn modelId="{0E04F677-6E65-4A52-80F9-2BFB1D331E00}" type="presParOf" srcId="{2F9B15CD-1A7E-4B30-BB83-6584167961DA}" destId="{433CEDAD-1B25-4BF9-8225-2D0171E84319}" srcOrd="0" destOrd="0" presId="urn:microsoft.com/office/officeart/2005/8/layout/orgChart1"/>
    <dgm:cxn modelId="{AEDB02F9-052B-42DD-AF7B-13457EBBDCCE}" type="presParOf" srcId="{433CEDAD-1B25-4BF9-8225-2D0171E84319}" destId="{F8A9C6DC-864B-44AF-8980-A8FCF419ACAE}" srcOrd="0" destOrd="0" presId="urn:microsoft.com/office/officeart/2005/8/layout/orgChart1"/>
    <dgm:cxn modelId="{F86D6636-F69E-46B0-A458-81A2C7A904EC}" type="presParOf" srcId="{433CEDAD-1B25-4BF9-8225-2D0171E84319}" destId="{7BCF40C0-B3D7-400F-AE84-62C29457048D}" srcOrd="1" destOrd="0" presId="urn:microsoft.com/office/officeart/2005/8/layout/orgChart1"/>
    <dgm:cxn modelId="{2A39D275-806B-4613-B38C-2A08B500C2BC}" type="presParOf" srcId="{2F9B15CD-1A7E-4B30-BB83-6584167961DA}" destId="{A5992807-AEF2-4383-8485-FDF0DBC175B5}" srcOrd="1" destOrd="0" presId="urn:microsoft.com/office/officeart/2005/8/layout/orgChart1"/>
    <dgm:cxn modelId="{52B33BA9-2812-4F4C-9B02-20EE00849B49}" type="presParOf" srcId="{2F9B15CD-1A7E-4B30-BB83-6584167961DA}" destId="{29238B37-E230-48D8-B0C4-B803615CE312}" srcOrd="2" destOrd="0" presId="urn:microsoft.com/office/officeart/2005/8/layout/orgChart1"/>
    <dgm:cxn modelId="{9B0FA972-E7E5-44AE-BCA6-F596E58E9CDC}" type="presParOf" srcId="{9E9C7DCD-3D18-4756-82A3-1354AD218AD6}" destId="{915A6477-4914-45F4-AB81-3C1E5D4376D1}" srcOrd="2" destOrd="0" presId="urn:microsoft.com/office/officeart/2005/8/layout/orgChart1"/>
    <dgm:cxn modelId="{40C3D139-13D5-411C-A0EF-25097F3951D8}" type="presParOf" srcId="{9E9C7DCD-3D18-4756-82A3-1354AD218AD6}" destId="{48A7BE63-37ED-4A57-A19F-07BE1E18AB14}" srcOrd="3" destOrd="0" presId="urn:microsoft.com/office/officeart/2005/8/layout/orgChart1"/>
    <dgm:cxn modelId="{4335DF6E-18AF-48F0-B317-FC7CF19856C8}" type="presParOf" srcId="{48A7BE63-37ED-4A57-A19F-07BE1E18AB14}" destId="{FD648482-C3B7-4BD0-97DF-2B379894A2D6}" srcOrd="0" destOrd="0" presId="urn:microsoft.com/office/officeart/2005/8/layout/orgChart1"/>
    <dgm:cxn modelId="{342E12E3-CBF6-4009-9979-FF6D722517ED}" type="presParOf" srcId="{FD648482-C3B7-4BD0-97DF-2B379894A2D6}" destId="{40478F41-8130-47A4-8B9E-92BE929A174B}" srcOrd="0" destOrd="0" presId="urn:microsoft.com/office/officeart/2005/8/layout/orgChart1"/>
    <dgm:cxn modelId="{3793DF8F-D068-4993-AD94-180411495348}" type="presParOf" srcId="{FD648482-C3B7-4BD0-97DF-2B379894A2D6}" destId="{730C692C-1951-4967-AD43-D7B7917C8D3F}" srcOrd="1" destOrd="0" presId="urn:microsoft.com/office/officeart/2005/8/layout/orgChart1"/>
    <dgm:cxn modelId="{31FD2502-F329-48EA-BF70-BD090F3D4BEF}" type="presParOf" srcId="{48A7BE63-37ED-4A57-A19F-07BE1E18AB14}" destId="{640323CF-C8D0-4958-B5C2-59F0A3433B16}" srcOrd="1" destOrd="0" presId="urn:microsoft.com/office/officeart/2005/8/layout/orgChart1"/>
    <dgm:cxn modelId="{2E62BF60-ED19-472C-BB44-67F140369543}" type="presParOf" srcId="{48A7BE63-37ED-4A57-A19F-07BE1E18AB14}" destId="{BE227053-2E17-4F63-971D-6A99A0D97AAE}" srcOrd="2" destOrd="0" presId="urn:microsoft.com/office/officeart/2005/8/layout/orgChart1"/>
    <dgm:cxn modelId="{94F130C5-9808-43EF-9195-4549B0047E81}" type="presParOf" srcId="{9E9C7DCD-3D18-4756-82A3-1354AD218AD6}" destId="{88828ADC-5DCE-4E8D-B0E8-647DDF51C89C}" srcOrd="4" destOrd="0" presId="urn:microsoft.com/office/officeart/2005/8/layout/orgChart1"/>
    <dgm:cxn modelId="{1981CD0B-437C-41A9-A5F8-F219723A7D3B}" type="presParOf" srcId="{9E9C7DCD-3D18-4756-82A3-1354AD218AD6}" destId="{320B95A5-339E-4D23-998C-32BEA5FE929A}" srcOrd="5" destOrd="0" presId="urn:microsoft.com/office/officeart/2005/8/layout/orgChart1"/>
    <dgm:cxn modelId="{E7269E64-D94B-41DD-965F-C89303BA951A}" type="presParOf" srcId="{320B95A5-339E-4D23-998C-32BEA5FE929A}" destId="{C3B2C17E-8478-473B-9458-01CE89F7D769}" srcOrd="0" destOrd="0" presId="urn:microsoft.com/office/officeart/2005/8/layout/orgChart1"/>
    <dgm:cxn modelId="{07D61878-5DBE-4EAC-B8DB-7B2688014DDD}" type="presParOf" srcId="{C3B2C17E-8478-473B-9458-01CE89F7D769}" destId="{1D6DE92D-CAE0-4A19-B7EC-53D24721716F}" srcOrd="0" destOrd="0" presId="urn:microsoft.com/office/officeart/2005/8/layout/orgChart1"/>
    <dgm:cxn modelId="{B08574A8-0AF7-40BA-AB10-FD9061D405D1}" type="presParOf" srcId="{C3B2C17E-8478-473B-9458-01CE89F7D769}" destId="{820510A3-8ABA-4D49-90FC-3B5FCB10A325}" srcOrd="1" destOrd="0" presId="urn:microsoft.com/office/officeart/2005/8/layout/orgChart1"/>
    <dgm:cxn modelId="{EE68A311-FF7E-4417-B02D-AD46CA4FB66A}" type="presParOf" srcId="{320B95A5-339E-4D23-998C-32BEA5FE929A}" destId="{9DD36BEB-B244-44B6-8827-76C48943ED53}" srcOrd="1" destOrd="0" presId="urn:microsoft.com/office/officeart/2005/8/layout/orgChart1"/>
    <dgm:cxn modelId="{7AF30792-33A6-4B4D-B5E9-BD5C27268AF4}" type="presParOf" srcId="{320B95A5-339E-4D23-998C-32BEA5FE929A}" destId="{3CE5A240-075E-4C04-B53A-2EBAF01418A5}" srcOrd="2" destOrd="0" presId="urn:microsoft.com/office/officeart/2005/8/layout/orgChart1"/>
    <dgm:cxn modelId="{AD8C95A1-F3F4-4D38-B256-9FFDB8728137}" type="presParOf" srcId="{7B37CBC4-FF5C-4540-B777-5528EDB9C220}" destId="{7F0F66AC-EF02-4656-9C20-44802F3BF379}" srcOrd="2" destOrd="0" presId="urn:microsoft.com/office/officeart/2005/8/layout/orgChart1"/>
    <dgm:cxn modelId="{D66E924B-9A1B-494B-95EC-6D9A4EC44DE3}" type="presParOf" srcId="{D304731C-4180-4F1E-BA95-3A1FFF3B947B}" destId="{CE4AF162-2883-4FCA-B372-B4936475B551}" srcOrd="2" destOrd="0" presId="urn:microsoft.com/office/officeart/2005/8/layout/orgChart1"/>
    <dgm:cxn modelId="{9CB22374-EE3B-41C4-9623-4BA5DC49F8CA}" type="presParOf" srcId="{D304731C-4180-4F1E-BA95-3A1FFF3B947B}" destId="{07D8FC10-BE56-49BB-BDF2-9340F8859EE9}" srcOrd="3" destOrd="0" presId="urn:microsoft.com/office/officeart/2005/8/layout/orgChart1"/>
    <dgm:cxn modelId="{E502D79C-608D-4B10-A09E-1A9AA06F5B3C}" type="presParOf" srcId="{07D8FC10-BE56-49BB-BDF2-9340F8859EE9}" destId="{F581954B-3DF8-4E80-A2A5-579339E7201C}" srcOrd="0" destOrd="0" presId="urn:microsoft.com/office/officeart/2005/8/layout/orgChart1"/>
    <dgm:cxn modelId="{DAA19A17-0D67-430F-BBF4-EFAA66EA8AD9}" type="presParOf" srcId="{F581954B-3DF8-4E80-A2A5-579339E7201C}" destId="{87FADC8F-6BA4-4F63-8A87-C1D1D0E5B06B}" srcOrd="0" destOrd="0" presId="urn:microsoft.com/office/officeart/2005/8/layout/orgChart1"/>
    <dgm:cxn modelId="{3474EAEB-17A1-480B-B181-481E409B0F9A}" type="presParOf" srcId="{F581954B-3DF8-4E80-A2A5-579339E7201C}" destId="{326F3FD1-95A0-4AC0-A1F0-59A8DC224DA1}" srcOrd="1" destOrd="0" presId="urn:microsoft.com/office/officeart/2005/8/layout/orgChart1"/>
    <dgm:cxn modelId="{4F0A1B7C-DEF9-48E1-9E34-906C12B8040C}" type="presParOf" srcId="{07D8FC10-BE56-49BB-BDF2-9340F8859EE9}" destId="{D0003FE6-9115-4C4C-9F42-1E5A06478AA0}" srcOrd="1" destOrd="0" presId="urn:microsoft.com/office/officeart/2005/8/layout/orgChart1"/>
    <dgm:cxn modelId="{D6F6C6AD-23DC-40E0-870F-6E962D05CA3C}" type="presParOf" srcId="{D0003FE6-9115-4C4C-9F42-1E5A06478AA0}" destId="{EF2B16E4-41E7-402A-9087-6332BFA62A11}" srcOrd="0" destOrd="0" presId="urn:microsoft.com/office/officeart/2005/8/layout/orgChart1"/>
    <dgm:cxn modelId="{062EE349-AAF3-48F3-A331-8689BFE71C98}" type="presParOf" srcId="{D0003FE6-9115-4C4C-9F42-1E5A06478AA0}" destId="{662CF8C0-F862-4A0B-920A-F9A2ED9FF1FF}" srcOrd="1" destOrd="0" presId="urn:microsoft.com/office/officeart/2005/8/layout/orgChart1"/>
    <dgm:cxn modelId="{2C2F9A59-8962-4A08-B387-3E00DC9AD3BC}" type="presParOf" srcId="{662CF8C0-F862-4A0B-920A-F9A2ED9FF1FF}" destId="{2EB50575-07F1-4393-9252-2888009A1CE3}" srcOrd="0" destOrd="0" presId="urn:microsoft.com/office/officeart/2005/8/layout/orgChart1"/>
    <dgm:cxn modelId="{105EB1E7-D051-409A-9C87-AE94101A88EC}" type="presParOf" srcId="{2EB50575-07F1-4393-9252-2888009A1CE3}" destId="{CD905416-6EA7-42B4-9C09-0A1FE0CA138C}" srcOrd="0" destOrd="0" presId="urn:microsoft.com/office/officeart/2005/8/layout/orgChart1"/>
    <dgm:cxn modelId="{2EE14F94-D993-4B1F-97D6-BCF4B5DBA29C}" type="presParOf" srcId="{2EB50575-07F1-4393-9252-2888009A1CE3}" destId="{E802BB83-4EDD-4642-9549-0F82720A88D8}" srcOrd="1" destOrd="0" presId="urn:microsoft.com/office/officeart/2005/8/layout/orgChart1"/>
    <dgm:cxn modelId="{4ADCBD6A-3DC5-4459-B8CC-A8D2CA78A020}" type="presParOf" srcId="{662CF8C0-F862-4A0B-920A-F9A2ED9FF1FF}" destId="{4851A27C-2CB9-453C-BE2E-235892063763}" srcOrd="1" destOrd="0" presId="urn:microsoft.com/office/officeart/2005/8/layout/orgChart1"/>
    <dgm:cxn modelId="{ADE3AAAC-799B-40A1-910D-7D2C12272809}" type="presParOf" srcId="{662CF8C0-F862-4A0B-920A-F9A2ED9FF1FF}" destId="{85B90514-756C-47C1-A61E-6331C4089EA8}" srcOrd="2" destOrd="0" presId="urn:microsoft.com/office/officeart/2005/8/layout/orgChart1"/>
    <dgm:cxn modelId="{0B5925A3-E913-4BAE-AB1D-FB6D9EE33FB0}" type="presParOf" srcId="{D0003FE6-9115-4C4C-9F42-1E5A06478AA0}" destId="{551E6BEA-8238-4221-99D5-4D485EEF2973}" srcOrd="2" destOrd="0" presId="urn:microsoft.com/office/officeart/2005/8/layout/orgChart1"/>
    <dgm:cxn modelId="{792A8987-71DF-45C9-85B0-0D65CB0D58D3}" type="presParOf" srcId="{D0003FE6-9115-4C4C-9F42-1E5A06478AA0}" destId="{94939075-56D2-4813-8690-2E5A578942A2}" srcOrd="3" destOrd="0" presId="urn:microsoft.com/office/officeart/2005/8/layout/orgChart1"/>
    <dgm:cxn modelId="{232DCD7A-E92E-4A64-973B-873673741AB2}" type="presParOf" srcId="{94939075-56D2-4813-8690-2E5A578942A2}" destId="{A3F6C269-8652-43F5-BDE5-B756DB7A39A7}" srcOrd="0" destOrd="0" presId="urn:microsoft.com/office/officeart/2005/8/layout/orgChart1"/>
    <dgm:cxn modelId="{518E8482-BC67-4A3A-8125-3E2B8A8AFE74}" type="presParOf" srcId="{A3F6C269-8652-43F5-BDE5-B756DB7A39A7}" destId="{B42BA841-FD47-4A50-81DE-017E4703CA56}" srcOrd="0" destOrd="0" presId="urn:microsoft.com/office/officeart/2005/8/layout/orgChart1"/>
    <dgm:cxn modelId="{D7C975FA-62B3-4538-8C4B-1F296185B0D6}" type="presParOf" srcId="{A3F6C269-8652-43F5-BDE5-B756DB7A39A7}" destId="{9B30D5AF-4950-44FD-A9B5-DBBF818CCDCC}" srcOrd="1" destOrd="0" presId="urn:microsoft.com/office/officeart/2005/8/layout/orgChart1"/>
    <dgm:cxn modelId="{6CCBAAF3-4AA5-4BFE-945B-B966E5E9CEFF}" type="presParOf" srcId="{94939075-56D2-4813-8690-2E5A578942A2}" destId="{27725175-1683-46BA-ACFB-5D53C2B50146}" srcOrd="1" destOrd="0" presId="urn:microsoft.com/office/officeart/2005/8/layout/orgChart1"/>
    <dgm:cxn modelId="{583B1A8D-5CBB-4DB7-93E4-F9EB1A93E830}" type="presParOf" srcId="{94939075-56D2-4813-8690-2E5A578942A2}" destId="{E50F040F-C2BB-42E5-A438-0DB11C88AFEE}" srcOrd="2" destOrd="0" presId="urn:microsoft.com/office/officeart/2005/8/layout/orgChart1"/>
    <dgm:cxn modelId="{F2F0989D-667F-4234-865D-FA0F417401A3}" type="presParOf" srcId="{07D8FC10-BE56-49BB-BDF2-9340F8859EE9}" destId="{B12384D5-055C-4A83-85B3-6F542CFFCBAD}" srcOrd="2" destOrd="0" presId="urn:microsoft.com/office/officeart/2005/8/layout/orgChart1"/>
    <dgm:cxn modelId="{0E87F94C-B8FE-41A8-8465-E31BD6AF5331}" type="presParOf" srcId="{D304731C-4180-4F1E-BA95-3A1FFF3B947B}" destId="{E4A6F3E2-9823-42E8-9EA5-9172965BDB94}" srcOrd="4" destOrd="0" presId="urn:microsoft.com/office/officeart/2005/8/layout/orgChart1"/>
    <dgm:cxn modelId="{6FEEE098-5E75-4CE1-BEBD-1837791B8E27}" type="presParOf" srcId="{D304731C-4180-4F1E-BA95-3A1FFF3B947B}" destId="{D0545F60-FC06-4889-A22C-D8806B76CA90}" srcOrd="5" destOrd="0" presId="urn:microsoft.com/office/officeart/2005/8/layout/orgChart1"/>
    <dgm:cxn modelId="{6D776422-66F3-4C9B-A2F9-6C1498D16311}" type="presParOf" srcId="{D0545F60-FC06-4889-A22C-D8806B76CA90}" destId="{14A86328-ACEB-4CD7-BE32-F731948E6CAE}" srcOrd="0" destOrd="0" presId="urn:microsoft.com/office/officeart/2005/8/layout/orgChart1"/>
    <dgm:cxn modelId="{8A5746D2-01EE-4AA7-8673-D3AC34C1B284}" type="presParOf" srcId="{14A86328-ACEB-4CD7-BE32-F731948E6CAE}" destId="{7D3AADD4-B796-44B6-921B-80C041747571}" srcOrd="0" destOrd="0" presId="urn:microsoft.com/office/officeart/2005/8/layout/orgChart1"/>
    <dgm:cxn modelId="{21151C7A-5CB6-442B-B0D7-B39745DBFE4D}" type="presParOf" srcId="{14A86328-ACEB-4CD7-BE32-F731948E6CAE}" destId="{E0654735-C532-4148-9646-643F29BFAC2E}" srcOrd="1" destOrd="0" presId="urn:microsoft.com/office/officeart/2005/8/layout/orgChart1"/>
    <dgm:cxn modelId="{08F7B82C-2C3B-4406-A00E-8632D427D805}" type="presParOf" srcId="{D0545F60-FC06-4889-A22C-D8806B76CA90}" destId="{2378B97C-3522-47E5-AAF0-0032431A4524}" srcOrd="1" destOrd="0" presId="urn:microsoft.com/office/officeart/2005/8/layout/orgChart1"/>
    <dgm:cxn modelId="{724C81EF-7E8C-4717-86F3-E821616AC105}" type="presParOf" srcId="{2378B97C-3522-47E5-AAF0-0032431A4524}" destId="{572EEDD7-5164-4E1E-8C63-5F778BD21741}" srcOrd="0" destOrd="0" presId="urn:microsoft.com/office/officeart/2005/8/layout/orgChart1"/>
    <dgm:cxn modelId="{4C655ABB-7771-4162-AE79-9B1460147943}" type="presParOf" srcId="{2378B97C-3522-47E5-AAF0-0032431A4524}" destId="{EBF5E09D-957F-486B-8C5C-74518DCB942B}" srcOrd="1" destOrd="0" presId="urn:microsoft.com/office/officeart/2005/8/layout/orgChart1"/>
    <dgm:cxn modelId="{07ADD7F5-FF41-4071-96D1-279960AEFB07}" type="presParOf" srcId="{EBF5E09D-957F-486B-8C5C-74518DCB942B}" destId="{31558B0B-99CB-4E24-8892-3C74089FA8B1}" srcOrd="0" destOrd="0" presId="urn:microsoft.com/office/officeart/2005/8/layout/orgChart1"/>
    <dgm:cxn modelId="{0AA5E9B5-B66B-49D2-AFF3-9BAF89762E13}" type="presParOf" srcId="{31558B0B-99CB-4E24-8892-3C74089FA8B1}" destId="{D259B6D7-EF8F-4649-983E-2CBA9F198459}" srcOrd="0" destOrd="0" presId="urn:microsoft.com/office/officeart/2005/8/layout/orgChart1"/>
    <dgm:cxn modelId="{8E4C5C9C-A62F-45C7-9646-F336456DF937}" type="presParOf" srcId="{31558B0B-99CB-4E24-8892-3C74089FA8B1}" destId="{EFFDAAD7-9292-4321-BEB6-4880DA91A533}" srcOrd="1" destOrd="0" presId="urn:microsoft.com/office/officeart/2005/8/layout/orgChart1"/>
    <dgm:cxn modelId="{4AAEDAC7-0796-4583-AD4A-9AE56705D84A}" type="presParOf" srcId="{EBF5E09D-957F-486B-8C5C-74518DCB942B}" destId="{4C479CA2-F9CF-4692-A619-1E84B49A1736}" srcOrd="1" destOrd="0" presId="urn:microsoft.com/office/officeart/2005/8/layout/orgChart1"/>
    <dgm:cxn modelId="{9BF61AC6-30DE-4878-9B07-4106882E19D6}" type="presParOf" srcId="{4C479CA2-F9CF-4692-A619-1E84B49A1736}" destId="{8F2F8B0C-BF40-4950-AEBA-65E08AD65920}" srcOrd="0" destOrd="0" presId="urn:microsoft.com/office/officeart/2005/8/layout/orgChart1"/>
    <dgm:cxn modelId="{2068F852-911C-4C9A-92BE-6611EBEA0677}" type="presParOf" srcId="{4C479CA2-F9CF-4692-A619-1E84B49A1736}" destId="{FEF2DA2D-3ECD-464B-883C-CFC759DA4C2A}" srcOrd="1" destOrd="0" presId="urn:microsoft.com/office/officeart/2005/8/layout/orgChart1"/>
    <dgm:cxn modelId="{799C5AF6-EA71-46DF-B9E0-88951D300D47}" type="presParOf" srcId="{FEF2DA2D-3ECD-464B-883C-CFC759DA4C2A}" destId="{8770E55D-4177-4B9E-B85A-95A06AFEA289}" srcOrd="0" destOrd="0" presId="urn:microsoft.com/office/officeart/2005/8/layout/orgChart1"/>
    <dgm:cxn modelId="{461E10E4-A01E-4FF6-8C5F-8751B1EFFDCF}" type="presParOf" srcId="{8770E55D-4177-4B9E-B85A-95A06AFEA289}" destId="{846EE997-E502-410A-83D4-FE4CD2B77AD4}" srcOrd="0" destOrd="0" presId="urn:microsoft.com/office/officeart/2005/8/layout/orgChart1"/>
    <dgm:cxn modelId="{01179180-E78A-478C-AAF1-C138D36E1979}" type="presParOf" srcId="{8770E55D-4177-4B9E-B85A-95A06AFEA289}" destId="{B6A5DA84-EF64-441B-8472-799A07033035}" srcOrd="1" destOrd="0" presId="urn:microsoft.com/office/officeart/2005/8/layout/orgChart1"/>
    <dgm:cxn modelId="{17BD15AA-F607-41EA-BD9C-A952F54902E6}" type="presParOf" srcId="{FEF2DA2D-3ECD-464B-883C-CFC759DA4C2A}" destId="{6EDD5178-A8B9-450B-A853-6E6D593C16B8}" srcOrd="1" destOrd="0" presId="urn:microsoft.com/office/officeart/2005/8/layout/orgChart1"/>
    <dgm:cxn modelId="{D23DBED5-E0D8-4E5D-A68D-2666FC72F24B}" type="presParOf" srcId="{FEF2DA2D-3ECD-464B-883C-CFC759DA4C2A}" destId="{CFD88BAE-7038-4FF7-A1C5-D7AA482932A5}" srcOrd="2" destOrd="0" presId="urn:microsoft.com/office/officeart/2005/8/layout/orgChart1"/>
    <dgm:cxn modelId="{6EA5ACF9-72DE-417B-BF82-654A7821B400}" type="presParOf" srcId="{4C479CA2-F9CF-4692-A619-1E84B49A1736}" destId="{94CEA77C-9AED-4676-9FE6-39247AC4FBCA}" srcOrd="2" destOrd="0" presId="urn:microsoft.com/office/officeart/2005/8/layout/orgChart1"/>
    <dgm:cxn modelId="{C71EB348-7BF5-4EB1-B58E-328E9363FA13}" type="presParOf" srcId="{4C479CA2-F9CF-4692-A619-1E84B49A1736}" destId="{06189C60-8451-4B33-ADB5-B4264FC43058}" srcOrd="3" destOrd="0" presId="urn:microsoft.com/office/officeart/2005/8/layout/orgChart1"/>
    <dgm:cxn modelId="{D7AF26EC-D054-4FEA-88E4-35BFBCC7A363}" type="presParOf" srcId="{06189C60-8451-4B33-ADB5-B4264FC43058}" destId="{95B18046-15C1-4EB1-B074-63DA5AA998DF}" srcOrd="0" destOrd="0" presId="urn:microsoft.com/office/officeart/2005/8/layout/orgChart1"/>
    <dgm:cxn modelId="{5E2C0962-93C8-4ED2-A985-5FCDC99A0471}" type="presParOf" srcId="{95B18046-15C1-4EB1-B074-63DA5AA998DF}" destId="{7C34750D-36BC-4BD4-9FEE-08D27051FD45}" srcOrd="0" destOrd="0" presId="urn:microsoft.com/office/officeart/2005/8/layout/orgChart1"/>
    <dgm:cxn modelId="{C5AD225A-08A7-4F87-9C63-D624CADFDF4D}" type="presParOf" srcId="{95B18046-15C1-4EB1-B074-63DA5AA998DF}" destId="{B17829CA-15A6-4338-BB94-23E5CE64274A}" srcOrd="1" destOrd="0" presId="urn:microsoft.com/office/officeart/2005/8/layout/orgChart1"/>
    <dgm:cxn modelId="{1A685D69-35B9-4847-8574-DA25B2F17F7F}" type="presParOf" srcId="{06189C60-8451-4B33-ADB5-B4264FC43058}" destId="{7F66A02F-D7FE-46AC-BAB8-775DFA7CFCC2}" srcOrd="1" destOrd="0" presId="urn:microsoft.com/office/officeart/2005/8/layout/orgChart1"/>
    <dgm:cxn modelId="{8618394F-A9F4-43BF-994D-6DF801040BDD}" type="presParOf" srcId="{06189C60-8451-4B33-ADB5-B4264FC43058}" destId="{6192731B-919A-4049-9308-BF2359FE8094}" srcOrd="2" destOrd="0" presId="urn:microsoft.com/office/officeart/2005/8/layout/orgChart1"/>
    <dgm:cxn modelId="{4D10EE84-DE11-4C3E-8A51-25E64A9849D4}" type="presParOf" srcId="{EBF5E09D-957F-486B-8C5C-74518DCB942B}" destId="{11525B0E-E282-4E20-B16D-43D8D244B4B3}" srcOrd="2" destOrd="0" presId="urn:microsoft.com/office/officeart/2005/8/layout/orgChart1"/>
    <dgm:cxn modelId="{DFCC3D4B-FC27-4059-AE36-49C0026435C2}" type="presParOf" srcId="{D0545F60-FC06-4889-A22C-D8806B76CA90}" destId="{0DF88731-7B6D-4719-8AD0-4B5F249CC289}" srcOrd="2" destOrd="0" presId="urn:microsoft.com/office/officeart/2005/8/layout/orgChart1"/>
    <dgm:cxn modelId="{147381D8-5838-401D-845E-C63313F0E577}" type="presParOf" srcId="{A40CA56C-8B2A-4038-8576-6CDA75E6A351}" destId="{D1B1F2B3-4B6F-4E1D-A258-0EC44F7F4E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EA77C-9AED-4676-9FE6-39247AC4FBCA}">
      <dsp:nvSpPr>
        <dsp:cNvPr id="0" name=""/>
        <dsp:cNvSpPr/>
      </dsp:nvSpPr>
      <dsp:spPr>
        <a:xfrm>
          <a:off x="5274955" y="3187315"/>
          <a:ext cx="249004" cy="1942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2233"/>
              </a:lnTo>
              <a:lnTo>
                <a:pt x="249004" y="1942233"/>
              </a:lnTo>
            </a:path>
          </a:pathLst>
        </a:custGeom>
        <a:noFill/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F8B0C-BF40-4950-AEBA-65E08AD65920}">
      <dsp:nvSpPr>
        <dsp:cNvPr id="0" name=""/>
        <dsp:cNvSpPr/>
      </dsp:nvSpPr>
      <dsp:spPr>
        <a:xfrm>
          <a:off x="5274955" y="3187315"/>
          <a:ext cx="249004" cy="763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613"/>
              </a:lnTo>
              <a:lnTo>
                <a:pt x="249004" y="763613"/>
              </a:lnTo>
            </a:path>
          </a:pathLst>
        </a:custGeom>
        <a:noFill/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2EEDD7-5164-4E1E-8C63-5F778BD21741}">
      <dsp:nvSpPr>
        <dsp:cNvPr id="0" name=""/>
        <dsp:cNvSpPr/>
      </dsp:nvSpPr>
      <dsp:spPr>
        <a:xfrm>
          <a:off x="5880680" y="2018215"/>
          <a:ext cx="91440" cy="3390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4782"/>
              </a:lnTo>
              <a:lnTo>
                <a:pt x="58286" y="164782"/>
              </a:lnTo>
              <a:lnTo>
                <a:pt x="58286" y="339085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A6F3E2-9823-42E8-9EA5-9172965BDB94}">
      <dsp:nvSpPr>
        <dsp:cNvPr id="0" name=""/>
        <dsp:cNvSpPr/>
      </dsp:nvSpPr>
      <dsp:spPr>
        <a:xfrm>
          <a:off x="3722829" y="830074"/>
          <a:ext cx="2203571" cy="3581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823"/>
              </a:lnTo>
              <a:lnTo>
                <a:pt x="2203571" y="183823"/>
              </a:lnTo>
              <a:lnTo>
                <a:pt x="2203571" y="358126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E6BEA-8238-4221-99D5-4D485EEF2973}">
      <dsp:nvSpPr>
        <dsp:cNvPr id="0" name=""/>
        <dsp:cNvSpPr/>
      </dsp:nvSpPr>
      <dsp:spPr>
        <a:xfrm>
          <a:off x="2851314" y="2008694"/>
          <a:ext cx="249004" cy="1942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2233"/>
              </a:lnTo>
              <a:lnTo>
                <a:pt x="249004" y="194223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B16E4-41E7-402A-9087-6332BFA62A11}">
      <dsp:nvSpPr>
        <dsp:cNvPr id="0" name=""/>
        <dsp:cNvSpPr/>
      </dsp:nvSpPr>
      <dsp:spPr>
        <a:xfrm>
          <a:off x="2851314" y="2008694"/>
          <a:ext cx="249004" cy="763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613"/>
              </a:lnTo>
              <a:lnTo>
                <a:pt x="249004" y="76361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AF162-2883-4FCA-B372-B4936475B551}">
      <dsp:nvSpPr>
        <dsp:cNvPr id="0" name=""/>
        <dsp:cNvSpPr/>
      </dsp:nvSpPr>
      <dsp:spPr>
        <a:xfrm>
          <a:off x="3515325" y="830074"/>
          <a:ext cx="207503" cy="348605"/>
        </a:xfrm>
        <a:custGeom>
          <a:avLst/>
          <a:gdLst/>
          <a:ahLst/>
          <a:cxnLst/>
          <a:rect l="0" t="0" r="0" b="0"/>
          <a:pathLst>
            <a:path>
              <a:moveTo>
                <a:pt x="207503" y="0"/>
              </a:moveTo>
              <a:lnTo>
                <a:pt x="207503" y="174302"/>
              </a:lnTo>
              <a:lnTo>
                <a:pt x="0" y="174302"/>
              </a:lnTo>
              <a:lnTo>
                <a:pt x="0" y="34860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828ADC-5DCE-4E8D-B0E8-647DDF51C89C}">
      <dsp:nvSpPr>
        <dsp:cNvPr id="0" name=""/>
        <dsp:cNvSpPr/>
      </dsp:nvSpPr>
      <dsp:spPr>
        <a:xfrm>
          <a:off x="842680" y="2008694"/>
          <a:ext cx="249004" cy="3120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0853"/>
              </a:lnTo>
              <a:lnTo>
                <a:pt x="249004" y="312085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5A6477-4914-45F4-AB81-3C1E5D4376D1}">
      <dsp:nvSpPr>
        <dsp:cNvPr id="0" name=""/>
        <dsp:cNvSpPr/>
      </dsp:nvSpPr>
      <dsp:spPr>
        <a:xfrm>
          <a:off x="842680" y="2008694"/>
          <a:ext cx="249004" cy="1942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2233"/>
              </a:lnTo>
              <a:lnTo>
                <a:pt x="249004" y="194223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BB936-7428-4115-821A-8C534E9E1984}">
      <dsp:nvSpPr>
        <dsp:cNvPr id="0" name=""/>
        <dsp:cNvSpPr/>
      </dsp:nvSpPr>
      <dsp:spPr>
        <a:xfrm>
          <a:off x="842680" y="2008694"/>
          <a:ext cx="249004" cy="763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613"/>
              </a:lnTo>
              <a:lnTo>
                <a:pt x="249004" y="763613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46EEBF-5957-419D-8F7D-436940585501}">
      <dsp:nvSpPr>
        <dsp:cNvPr id="0" name=""/>
        <dsp:cNvSpPr/>
      </dsp:nvSpPr>
      <dsp:spPr>
        <a:xfrm>
          <a:off x="1506691" y="830074"/>
          <a:ext cx="2216137" cy="348605"/>
        </a:xfrm>
        <a:custGeom>
          <a:avLst/>
          <a:gdLst/>
          <a:ahLst/>
          <a:cxnLst/>
          <a:rect l="0" t="0" r="0" b="0"/>
          <a:pathLst>
            <a:path>
              <a:moveTo>
                <a:pt x="2216137" y="0"/>
              </a:moveTo>
              <a:lnTo>
                <a:pt x="2216137" y="174302"/>
              </a:lnTo>
              <a:lnTo>
                <a:pt x="0" y="174302"/>
              </a:lnTo>
              <a:lnTo>
                <a:pt x="0" y="348605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306AE-9FB7-41C0-BE9B-D78A710C5245}">
      <dsp:nvSpPr>
        <dsp:cNvPr id="0" name=""/>
        <dsp:cNvSpPr/>
      </dsp:nvSpPr>
      <dsp:spPr>
        <a:xfrm>
          <a:off x="2892815" y="60"/>
          <a:ext cx="1660028" cy="830014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פחמימות</a:t>
          </a:r>
          <a:endParaRPr lang="he-IL" sz="3100" kern="1200"/>
        </a:p>
      </dsp:txBody>
      <dsp:txXfrm>
        <a:off x="2892815" y="60"/>
        <a:ext cx="1660028" cy="830014"/>
      </dsp:txXfrm>
    </dsp:sp>
    <dsp:sp modelId="{771EB426-DC5B-4417-8962-8FCD2D5C96F1}">
      <dsp:nvSpPr>
        <dsp:cNvPr id="0" name=""/>
        <dsp:cNvSpPr/>
      </dsp:nvSpPr>
      <dsp:spPr>
        <a:xfrm>
          <a:off x="676677" y="1178680"/>
          <a:ext cx="1660028" cy="83001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רב סוכרים</a:t>
          </a:r>
          <a:endParaRPr lang="he-IL" sz="3100" kern="1200"/>
        </a:p>
      </dsp:txBody>
      <dsp:txXfrm>
        <a:off x="676677" y="1178680"/>
        <a:ext cx="1660028" cy="830014"/>
      </dsp:txXfrm>
    </dsp:sp>
    <dsp:sp modelId="{F8A9C6DC-864B-44AF-8980-A8FCF419ACAE}">
      <dsp:nvSpPr>
        <dsp:cNvPr id="0" name=""/>
        <dsp:cNvSpPr/>
      </dsp:nvSpPr>
      <dsp:spPr>
        <a:xfrm>
          <a:off x="1091684" y="2357300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עמילן</a:t>
          </a:r>
          <a:endParaRPr lang="he-IL" sz="3100" kern="1200"/>
        </a:p>
      </dsp:txBody>
      <dsp:txXfrm>
        <a:off x="1091684" y="2357300"/>
        <a:ext cx="1660028" cy="830014"/>
      </dsp:txXfrm>
    </dsp:sp>
    <dsp:sp modelId="{40478F41-8130-47A4-8B9E-92BE929A174B}">
      <dsp:nvSpPr>
        <dsp:cNvPr id="0" name=""/>
        <dsp:cNvSpPr/>
      </dsp:nvSpPr>
      <dsp:spPr>
        <a:xfrm>
          <a:off x="1091684" y="3535921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גליקוגן</a:t>
          </a:r>
          <a:endParaRPr lang="he-IL" sz="3100" kern="1200"/>
        </a:p>
      </dsp:txBody>
      <dsp:txXfrm>
        <a:off x="1091684" y="3535921"/>
        <a:ext cx="1660028" cy="830014"/>
      </dsp:txXfrm>
    </dsp:sp>
    <dsp:sp modelId="{1D6DE92D-CAE0-4A19-B7EC-53D24721716F}">
      <dsp:nvSpPr>
        <dsp:cNvPr id="0" name=""/>
        <dsp:cNvSpPr/>
      </dsp:nvSpPr>
      <dsp:spPr>
        <a:xfrm>
          <a:off x="1091684" y="4714541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תאית</a:t>
          </a:r>
          <a:endParaRPr lang="he-IL" sz="3100" kern="1200"/>
        </a:p>
      </dsp:txBody>
      <dsp:txXfrm>
        <a:off x="1091684" y="4714541"/>
        <a:ext cx="1660028" cy="830014"/>
      </dsp:txXfrm>
    </dsp:sp>
    <dsp:sp modelId="{87FADC8F-6BA4-4F63-8A87-C1D1D0E5B06B}">
      <dsp:nvSpPr>
        <dsp:cNvPr id="0" name=""/>
        <dsp:cNvSpPr/>
      </dsp:nvSpPr>
      <dsp:spPr>
        <a:xfrm>
          <a:off x="2685311" y="1178680"/>
          <a:ext cx="1660028" cy="83001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דו סוכרים</a:t>
          </a:r>
          <a:endParaRPr lang="he-IL" sz="3100" kern="1200"/>
        </a:p>
      </dsp:txBody>
      <dsp:txXfrm>
        <a:off x="2685311" y="1178680"/>
        <a:ext cx="1660028" cy="830014"/>
      </dsp:txXfrm>
    </dsp:sp>
    <dsp:sp modelId="{CD905416-6EA7-42B4-9C09-0A1FE0CA138C}">
      <dsp:nvSpPr>
        <dsp:cNvPr id="0" name=""/>
        <dsp:cNvSpPr/>
      </dsp:nvSpPr>
      <dsp:spPr>
        <a:xfrm>
          <a:off x="3100318" y="2357300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סוכרוז</a:t>
          </a:r>
          <a:endParaRPr lang="he-IL" sz="3100" kern="1200"/>
        </a:p>
      </dsp:txBody>
      <dsp:txXfrm>
        <a:off x="3100318" y="2357300"/>
        <a:ext cx="1660028" cy="830014"/>
      </dsp:txXfrm>
    </dsp:sp>
    <dsp:sp modelId="{B42BA841-FD47-4A50-81DE-017E4703CA56}">
      <dsp:nvSpPr>
        <dsp:cNvPr id="0" name=""/>
        <dsp:cNvSpPr/>
      </dsp:nvSpPr>
      <dsp:spPr>
        <a:xfrm>
          <a:off x="3100318" y="3535921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לקטוז</a:t>
          </a:r>
          <a:endParaRPr lang="he-IL" sz="3100" kern="1200"/>
        </a:p>
      </dsp:txBody>
      <dsp:txXfrm>
        <a:off x="3100318" y="3535921"/>
        <a:ext cx="1660028" cy="830014"/>
      </dsp:txXfrm>
    </dsp:sp>
    <dsp:sp modelId="{7D3AADD4-B796-44B6-921B-80C041747571}">
      <dsp:nvSpPr>
        <dsp:cNvPr id="0" name=""/>
        <dsp:cNvSpPr/>
      </dsp:nvSpPr>
      <dsp:spPr>
        <a:xfrm>
          <a:off x="5096386" y="1188201"/>
          <a:ext cx="1660028" cy="83001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חד סוכרים</a:t>
          </a:r>
          <a:endParaRPr lang="he-IL" sz="3100" kern="1200"/>
        </a:p>
      </dsp:txBody>
      <dsp:txXfrm>
        <a:off x="5096386" y="1188201"/>
        <a:ext cx="1660028" cy="830014"/>
      </dsp:txXfrm>
    </dsp:sp>
    <dsp:sp modelId="{D259B6D7-EF8F-4649-983E-2CBA9F198459}">
      <dsp:nvSpPr>
        <dsp:cNvPr id="0" name=""/>
        <dsp:cNvSpPr/>
      </dsp:nvSpPr>
      <dsp:spPr>
        <a:xfrm>
          <a:off x="5108953" y="2357300"/>
          <a:ext cx="1660028" cy="83001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גלוקוז</a:t>
          </a:r>
          <a:endParaRPr lang="he-IL" sz="3100" kern="1200"/>
        </a:p>
      </dsp:txBody>
      <dsp:txXfrm>
        <a:off x="5108953" y="2357300"/>
        <a:ext cx="1660028" cy="830014"/>
      </dsp:txXfrm>
    </dsp:sp>
    <dsp:sp modelId="{846EE997-E502-410A-83D4-FE4CD2B77AD4}">
      <dsp:nvSpPr>
        <dsp:cNvPr id="0" name=""/>
        <dsp:cNvSpPr/>
      </dsp:nvSpPr>
      <dsp:spPr>
        <a:xfrm>
          <a:off x="5523960" y="3535921"/>
          <a:ext cx="1660028" cy="830014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פרוקטוז</a:t>
          </a:r>
          <a:endParaRPr lang="he-IL" sz="3100" kern="1200"/>
        </a:p>
      </dsp:txBody>
      <dsp:txXfrm>
        <a:off x="5523960" y="3535921"/>
        <a:ext cx="1660028" cy="830014"/>
      </dsp:txXfrm>
    </dsp:sp>
    <dsp:sp modelId="{7C34750D-36BC-4BD4-9FEE-08D27051FD45}">
      <dsp:nvSpPr>
        <dsp:cNvPr id="0" name=""/>
        <dsp:cNvSpPr/>
      </dsp:nvSpPr>
      <dsp:spPr>
        <a:xfrm>
          <a:off x="5523960" y="4714541"/>
          <a:ext cx="1660028" cy="830014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kern="1200" smtClean="0"/>
            <a:t>גלקטוז</a:t>
          </a:r>
          <a:endParaRPr lang="he-IL" sz="3100" kern="1200"/>
        </a:p>
      </dsp:txBody>
      <dsp:txXfrm>
        <a:off x="5523960" y="4714541"/>
        <a:ext cx="1660028" cy="8300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47920C-0E0D-4C6B-AA32-F8BC06025C94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CD855EA-4685-459F-B096-5EAC304F501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60572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smtClean="0"/>
              <a:t>פוטוסינזטה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855EA-4685-459F-B096-5EAC304F5015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593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682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77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6812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372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775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5350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73637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752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723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3647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9435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4A52-F208-4927-9547-3B57F67F3F72}" type="datetimeFigureOut">
              <a:rPr lang="he-IL" smtClean="0"/>
              <a:t>כ"ג/תשרי/תשע"ט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A0AE-EE4C-4DFA-9D06-10F5E64E098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655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www.youtube.com/watch?v=nknoad5aIN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nFxjMHj2n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net.co.il/articles/0,7340,L-4440167,00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43000" y="-819472"/>
            <a:ext cx="9001000" cy="4450506"/>
          </a:xfrm>
        </p:spPr>
        <p:txBody>
          <a:bodyPr>
            <a:normAutofit/>
          </a:bodyPr>
          <a:lstStyle/>
          <a:p>
            <a:r>
              <a:rPr lang="he-IL" sz="9600" b="1" smtClean="0">
                <a:solidFill>
                  <a:srgbClr val="C00000"/>
                </a:solidFill>
              </a:rPr>
              <a:t>פחמימות</a:t>
            </a:r>
            <a:endParaRPr lang="he-IL" sz="9600" b="1">
              <a:solidFill>
                <a:srgbClr val="C00000"/>
              </a:solidFill>
            </a:endParaRPr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57354"/>
            <a:ext cx="567213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7544" y="332656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דו סוכר- לקטוז</a:t>
            </a:r>
            <a:endParaRPr lang="he-IL" altLang="he-IL" sz="54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תמונה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295" y="3162806"/>
            <a:ext cx="3672408" cy="3672408"/>
          </a:xfrm>
          <a:prstGeom prst="rect">
            <a:avLst/>
          </a:prstGeom>
        </p:spPr>
      </p:pic>
      <p:sp>
        <p:nvSpPr>
          <p:cNvPr id="5" name="מלבן 4"/>
          <p:cNvSpPr/>
          <p:nvPr/>
        </p:nvSpPr>
        <p:spPr>
          <a:xfrm>
            <a:off x="2555776" y="1628799"/>
            <a:ext cx="5886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בנוי משתי מולקולות של חד סוכר- גלוקוז וגלקטוז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נמצא במוצרי חלב.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אנשים הרגישים ללקטוז , מתקשים לפרק את הדו הסוכר לחד סוכר ולכן כאשר אוכלים מוצרי חלב סובלים מכאבי בטן, שלשולים, עצירויות וכו..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רגישות ללקטוז היא לא אלרגיה למוצרי חלב!!!</a:t>
            </a: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384473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רב סוכר- עמילן</a:t>
            </a:r>
            <a:endParaRPr lang="he-IL" altLang="he-IL" sz="54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555776" y="1412776"/>
            <a:ext cx="5886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בנוי משרשרת ארוכה של מולקלות גלוקוז.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נמצא בצמחים – בשורשים ודגנים ( תפוח אדמה ,בננה ,אורז ותירס).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מהווה חומר תשמורת בצמחים (לא בבעלי חיים)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כאשר אנו אוכלים עמילן, הוא מתפרק ליחידות קטנות של גלוקוז , שמימנו הגוף מפיק אנרגיה.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שימוש נפוץ של העמילן הוא הסמכת </a:t>
            </a:r>
          </a:p>
          <a:p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מזונות.</a:t>
            </a: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69160"/>
            <a:ext cx="2736304" cy="1482165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89" y="188640"/>
            <a:ext cx="2195030" cy="2195030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3" y="2728421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9552" y="370483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רב סוכר- גליקוגן</a:t>
            </a:r>
            <a:endParaRPr lang="he-IL" altLang="he-IL" sz="54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מציין מיקום תוכן 4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בנוי משרשרת ארוכה של מולקלות גלוקוז.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מהווה חומר תשמורת בבעלי חיים- נמצא בעיקר בכבד ובשריר.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נוצר כאשר רמות הגלוקוז בגוף גבוהות ואין צורך יותר בהפקת אנרגיה.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מתפרק כאשר הגוף צריך אנרגיה מיידית – לדוגמא בזמן צום או פעילות גופנית מסיבית.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060848"/>
            <a:ext cx="4407820" cy="193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571500" y="1268760"/>
            <a:ext cx="8072438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he-IL" sz="4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1.</a:t>
            </a:r>
            <a:r>
              <a:rPr lang="he-IL" sz="4800" b="1">
                <a:latin typeface="Gisha" panose="020B0502040204020203" pitchFamily="34" charset="-79"/>
                <a:cs typeface="Gisha" panose="020B0502040204020203" pitchFamily="34" charset="-79"/>
              </a:rPr>
              <a:t> </a:t>
            </a:r>
            <a:r>
              <a:rPr lang="he-IL" sz="4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מקור </a:t>
            </a:r>
            <a:r>
              <a:rPr lang="he-IL" sz="4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עיקרי </a:t>
            </a:r>
            <a:r>
              <a:rPr lang="he-IL" sz="4800" b="1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לאנרגיה </a:t>
            </a:r>
            <a:r>
              <a:rPr lang="he-IL" sz="4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זמינה.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he-IL" sz="3200" b="1" dirty="0">
              <a:effectLst>
                <a:outerShdw blurRad="38100" dist="38100" dir="2700000" algn="tl">
                  <a:srgbClr val="C0C0C0"/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indent="-276225" eaLnBrk="0" fontAlgn="auto" hangingPunct="0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2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. הכרחיות ליצירת חומרים חיוניים המשתתפים בבניית התאים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. מרכיבים של ה-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DNA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,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RNA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 ,תאי דם וגורמי </a:t>
            </a:r>
            <a:r>
              <a:rPr lang="he-IL" sz="3200" b="1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קרישה</a:t>
            </a:r>
            <a:r>
              <a:rPr lang="he-IL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.</a:t>
            </a:r>
          </a:p>
          <a:p>
            <a:pPr indent="-276225" eaLnBrk="0" fontAlgn="auto" hangingPunct="0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endParaRPr lang="he-IL" sz="3200" b="1" dirty="0">
              <a:effectLst>
                <a:outerShdw blurRad="38100" dist="38100" dir="2700000" algn="tl">
                  <a:srgbClr val="C0C0C0"/>
                </a:outerShdw>
              </a:effectLst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indent="-276225" eaLnBrk="0" fontAlgn="auto" hangingPunct="0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3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.</a:t>
            </a:r>
            <a:r>
              <a:rPr lang="he-IL" sz="3200" b="1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 </a:t>
            </a:r>
            <a:r>
              <a:rPr lang="he-IL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סיבים תזונתיים- מסייעים </a:t>
            </a:r>
            <a:r>
              <a:rPr lang="he-IL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Gisha" panose="020B0502040204020203" pitchFamily="34" charset="-79"/>
                <a:cs typeface="Gisha" panose="020B0502040204020203" pitchFamily="34" charset="-79"/>
              </a:rPr>
              <a:t>בתהליך העיכול ובמניעת מחלות תזונתיות שונות. </a:t>
            </a:r>
          </a:p>
          <a:p>
            <a:pPr indent="-276225" eaLnBrk="0" hangingPunct="0">
              <a:tabLst>
                <a:tab pos="504825" algn="l"/>
              </a:tabLst>
              <a:defRPr/>
            </a:pPr>
            <a:endParaRPr lang="he-IL" sz="3600" dirty="0">
              <a:solidFill>
                <a:srgbClr val="7030A0"/>
              </a:solidFill>
              <a:cs typeface="ComicsH" pitchFamily="2" charset="-79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107281" y="197524"/>
            <a:ext cx="7000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sz="5400" b="1" smtClean="0">
                <a:solidFill>
                  <a:srgbClr val="C00000"/>
                </a:solidFill>
              </a:rPr>
              <a:t> תפקידי הפחמימות</a:t>
            </a:r>
            <a:endParaRPr lang="he-IL" altLang="he-IL" sz="5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04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דיאגרמה 3"/>
          <p:cNvGraphicFramePr/>
          <p:nvPr>
            <p:extLst>
              <p:ext uri="{D42A27DB-BD31-4B8C-83A1-F6EECF244321}">
                <p14:modId xmlns:p14="http://schemas.microsoft.com/office/powerpoint/2010/main" val="2251535085"/>
              </p:ext>
            </p:extLst>
          </p:nvPr>
        </p:nvGraphicFramePr>
        <p:xfrm>
          <a:off x="755576" y="543271"/>
          <a:ext cx="786066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Linoy\AppData\Local\Microsoft\Windows\Temporary Internet Files\Content.IE5\KNVUZC72\Canadian_Crown.svg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1433">
            <a:off x="7086716" y="2559432"/>
            <a:ext cx="700996" cy="75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מציין מיקום תוכן 2"/>
          <p:cNvSpPr>
            <a:spLocks noGrp="1"/>
          </p:cNvSpPr>
          <p:nvPr>
            <p:ph idx="1"/>
          </p:nvPr>
        </p:nvSpPr>
        <p:spPr>
          <a:xfrm>
            <a:off x="2915816" y="1600200"/>
            <a:ext cx="5770984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he-IL" altLang="he-IL" smtClean="0">
                <a:latin typeface="Gisha" panose="020B0502040204020203" pitchFamily="34" charset="-79"/>
                <a:cs typeface="Gisha" panose="020B0502040204020203" pitchFamily="34" charset="-79"/>
              </a:rPr>
              <a:t>הגלוקוז-אחד הסוכרים הנפוצים </a:t>
            </a:r>
            <a:r>
              <a:rPr lang="he-IL" altLang="he-IL" smtClean="0">
                <a:latin typeface="Gisha" panose="020B0502040204020203" pitchFamily="34" charset="-79"/>
                <a:cs typeface="Gisha" panose="020B0502040204020203" pitchFamily="34" charset="-79"/>
              </a:rPr>
              <a:t>בטבע </a:t>
            </a:r>
            <a:r>
              <a:rPr lang="he-IL" altLang="he-IL" smtClean="0">
                <a:latin typeface="Gisha" panose="020B0502040204020203" pitchFamily="34" charset="-79"/>
                <a:cs typeface="Gisha" panose="020B0502040204020203" pitchFamily="34" charset="-79"/>
              </a:rPr>
              <a:t>.</a:t>
            </a:r>
          </a:p>
          <a:p>
            <a:pPr eaLnBrk="1" hangingPunct="1"/>
            <a:r>
              <a:rPr lang="he-IL" altLang="he-IL" smtClean="0">
                <a:latin typeface="Gisha" panose="020B0502040204020203" pitchFamily="34" charset="-79"/>
                <a:cs typeface="Gisha" panose="020B0502040204020203" pitchFamily="34" charset="-79"/>
              </a:rPr>
              <a:t>הגלוקוז הוא מקור האנרגיה העיקרי (לא היחידי) של המוח.</a:t>
            </a:r>
          </a:p>
          <a:p>
            <a:pPr eaLnBrk="1" hangingPunct="1"/>
            <a:r>
              <a:rPr lang="he-IL" altLang="he-IL" smtClean="0">
                <a:latin typeface="Gisha" panose="020B0502040204020203" pitchFamily="34" charset="-79"/>
                <a:cs typeface="Gisha" panose="020B0502040204020203" pitchFamily="34" charset="-79"/>
              </a:rPr>
              <a:t>כאשר פחמימה מגיעה לגוף , היא מתפרקת לחד סוכר גלוקוז. </a:t>
            </a:r>
          </a:p>
          <a:p>
            <a:r>
              <a:rPr lang="he-IL" smtClean="0">
                <a:latin typeface="Gisha" panose="020B0502040204020203" pitchFamily="34" charset="-79"/>
                <a:cs typeface="Gisha" panose="020B0502040204020203" pitchFamily="34" charset="-79"/>
              </a:rPr>
              <a:t>סמל הגלוקוז </a:t>
            </a:r>
            <a:r>
              <a:rPr lang="en-US" b="1" smtClean="0">
                <a:solidFill>
                  <a:srgbClr val="C00000"/>
                </a:solidFill>
                <a:latin typeface="Gisha" panose="020B0502040204020203" pitchFamily="34" charset="-79"/>
                <a:cs typeface="Gisha" panose="020B0502040204020203" pitchFamily="34" charset="-79"/>
              </a:rPr>
              <a:t>C6H1206</a:t>
            </a:r>
            <a:endParaRPr lang="he-IL" b="1" smtClean="0">
              <a:solidFill>
                <a:srgbClr val="C00000"/>
              </a:solidFill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0" indent="0" eaLnBrk="1" hangingPunct="1">
              <a:buNone/>
            </a:pPr>
            <a:endParaRPr lang="he-IL" altLang="he-IL" smtClean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541127" y="241042"/>
            <a:ext cx="7000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חד סוכר-גלוקוז</a:t>
            </a:r>
            <a:endParaRPr lang="he-IL" altLang="he-IL" sz="54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4" name="Picture 2" descr="C:\Users\Linoy\AppData\Local\Microsoft\Windows\Temporary Internet Files\Content.IE5\06B1JDUX\1200px-Cerebral_cortex,_side_view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229" y="4351168"/>
            <a:ext cx="4219781" cy="255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5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4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63" y="1988840"/>
            <a:ext cx="4248472" cy="444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84817"/>
            <a:ext cx="3118436" cy="5342926"/>
          </a:xfrm>
          <a:prstGeom prst="rect">
            <a:avLst/>
          </a:prstGeom>
        </p:spPr>
      </p:pic>
      <p:sp>
        <p:nvSpPr>
          <p:cNvPr id="6" name="מלבן 5"/>
          <p:cNvSpPr/>
          <p:nvPr/>
        </p:nvSpPr>
        <p:spPr>
          <a:xfrm rot="20169678">
            <a:off x="13772" y="2336651"/>
            <a:ext cx="895979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he-IL" sz="54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אז כמה אטומי פחמן ,מימן וחמצן </a:t>
            </a:r>
            <a:r>
              <a:rPr lang="he-IL" sz="5400" b="1" cap="none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יש לגלוקוז?</a:t>
            </a:r>
            <a:endParaRPr lang="he-IL" sz="54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4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614" y="1628800"/>
            <a:ext cx="4248472" cy="444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84817"/>
            <a:ext cx="3118436" cy="534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899593" y="332656"/>
            <a:ext cx="80089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אז מאיפה מגיע הגלוקוז?</a:t>
            </a:r>
            <a:endParaRPr lang="he-IL" altLang="he-IL" sz="54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תמונה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419" y="1727087"/>
            <a:ext cx="424847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541127" y="241042"/>
            <a:ext cx="7000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חד סוכר-פרוקטוז</a:t>
            </a:r>
            <a:endParaRPr lang="he-IL" altLang="he-IL" sz="54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7" name="תמונה 6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2687205" cy="2297561"/>
          </a:xfrm>
          <a:prstGeom prst="rect">
            <a:avLst/>
          </a:prstGeom>
        </p:spPr>
      </p:pic>
      <p:pic>
        <p:nvPicPr>
          <p:cNvPr id="4098" name="Picture 2" descr="C:\Users\Linoy\AppData\Local\Microsoft\Windows\Temporary Internet Files\Content.IE5\P2576EFC\Fruit-PNG-File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4" y="4005064"/>
            <a:ext cx="9144000" cy="298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816" y="1659934"/>
            <a:ext cx="7692137" cy="217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23528" y="404664"/>
            <a:ext cx="8229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he-IL" sz="5400" b="1" smtClean="0">
                <a:solidFill>
                  <a:srgbClr val="C00000"/>
                </a:solidFill>
              </a:rPr>
              <a:t>דו סוכר- סוכרוז</a:t>
            </a:r>
            <a:endParaRPr lang="he-IL" altLang="he-IL" sz="5400" b="1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21" y="3140968"/>
            <a:ext cx="4235202" cy="4235202"/>
          </a:xfrm>
          <a:prstGeom prst="rect">
            <a:avLst/>
          </a:prstGeom>
        </p:spPr>
      </p:pic>
      <p:sp>
        <p:nvSpPr>
          <p:cNvPr id="5" name="מלבן 4"/>
          <p:cNvSpPr/>
          <p:nvPr/>
        </p:nvSpPr>
        <p:spPr>
          <a:xfrm>
            <a:off x="3779912" y="1628799"/>
            <a:ext cx="46622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בנוי משתי מולקולות של חד סוכר- גלוקוז ופרוקטוז.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הסוכר הרגיל שאנו מכירים –סוכר לבן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מופק מקנה סוכר.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נחשב לסוכר הפשוט ולכן יש להפחית באכילתו.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sz="240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sz="2400" smtClean="0">
                <a:latin typeface="Gisha" panose="020B0502040204020203" pitchFamily="34" charset="-79"/>
                <a:cs typeface="Gisha" panose="020B0502040204020203" pitchFamily="34" charset="-79"/>
              </a:rPr>
              <a:t>שאלת בונוס- כמה אטומי פחמן , מימן וחמצן יש בסוכרוז?</a:t>
            </a:r>
            <a:endParaRPr lang="he-IL" sz="2400" smtClean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348425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269</Words>
  <Application>Microsoft Office PowerPoint</Application>
  <PresentationFormat>‫הצגה על המסך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5" baseType="lpstr">
      <vt:lpstr>ערכת נושא Office</vt:lpstr>
      <vt:lpstr>פחמימות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דו סוכר- סוכרוז</vt:lpstr>
      <vt:lpstr>דו סוכר- לקטוז</vt:lpstr>
      <vt:lpstr>רב סוכר- עמילן</vt:lpstr>
      <vt:lpstr>רב סוכר- גליקוגן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פחמימות</dc:title>
  <dc:creator>Linoy</dc:creator>
  <cp:lastModifiedBy>Linoy</cp:lastModifiedBy>
  <cp:revision>10</cp:revision>
  <dcterms:created xsi:type="dcterms:W3CDTF">2018-10-02T10:33:33Z</dcterms:created>
  <dcterms:modified xsi:type="dcterms:W3CDTF">2018-10-02T12:26:06Z</dcterms:modified>
</cp:coreProperties>
</file>