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51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DE69-8317-4FB7-A0E9-CC4A282FB47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2B370-20AC-41BD-A73C-E24CE75F7DC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29054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DE69-8317-4FB7-A0E9-CC4A282FB47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2B370-20AC-41BD-A73C-E24CE75F7DC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90173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DE69-8317-4FB7-A0E9-CC4A282FB47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2B370-20AC-41BD-A73C-E24CE75F7DC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71417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DE69-8317-4FB7-A0E9-CC4A282FB47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2B370-20AC-41BD-A73C-E24CE75F7DC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94487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DE69-8317-4FB7-A0E9-CC4A282FB47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2B370-20AC-41BD-A73C-E24CE75F7DC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3707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DE69-8317-4FB7-A0E9-CC4A282FB47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2B370-20AC-41BD-A73C-E24CE75F7DC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43622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DE69-8317-4FB7-A0E9-CC4A282FB47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2B370-20AC-41BD-A73C-E24CE75F7DC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28230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DE69-8317-4FB7-A0E9-CC4A282FB47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2B370-20AC-41BD-A73C-E24CE75F7DC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91703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DE69-8317-4FB7-A0E9-CC4A282FB47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2B370-20AC-41BD-A73C-E24CE75F7DC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87024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DE69-8317-4FB7-A0E9-CC4A282FB47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2B370-20AC-41BD-A73C-E24CE75F7DC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21732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DE69-8317-4FB7-A0E9-CC4A282FB47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2B370-20AC-41BD-A73C-E24CE75F7DC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81767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6DE69-8317-4FB7-A0E9-CC4A282FB47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2B370-20AC-41BD-A73C-E24CE75F7DC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78064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ainpop.co.il/he/category_8/subcategory_93/subjects_4136/" TargetMode="External"/><Relationship Id="rId2" Type="http://schemas.openxmlformats.org/officeDocument/2006/relationships/hyperlink" Target="http://www.brainpop.co.il/category_9/subcategory_119/subjects_288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rainpop.co.il/category_8/subcategory_93/subjects_3776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ainpop.co.il/category_13/subcategory_137/subjects_848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agriculture field clip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95400"/>
            <a:ext cx="6873165" cy="484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7772400" cy="1470025"/>
          </a:xfrm>
        </p:spPr>
        <p:txBody>
          <a:bodyPr/>
          <a:lstStyle/>
          <a:p>
            <a:r>
              <a:rPr lang="he-IL" dirty="0" smtClean="0"/>
              <a:t>מגמת חקלאות כיתות י'</a:t>
            </a:r>
            <a:endParaRPr lang="he-IL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86696" y="5562600"/>
            <a:ext cx="6400800" cy="1143000"/>
          </a:xfrm>
        </p:spPr>
        <p:txBody>
          <a:bodyPr>
            <a:normAutofit lnSpcReduction="10000"/>
          </a:bodyPr>
          <a:lstStyle/>
          <a:p>
            <a:r>
              <a:rPr lang="he-IL" b="1" dirty="0" smtClean="0">
                <a:solidFill>
                  <a:schemeClr val="tx1"/>
                </a:solidFill>
              </a:rPr>
              <a:t>מצגת מלווה שיעורים</a:t>
            </a:r>
          </a:p>
          <a:p>
            <a:r>
              <a:rPr lang="he-IL" b="1" dirty="0" smtClean="0">
                <a:solidFill>
                  <a:schemeClr val="tx1"/>
                </a:solidFill>
              </a:rPr>
              <a:t>תשע"ז</a:t>
            </a:r>
            <a:endParaRPr lang="he-IL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3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קריטריונים לביות בעלי חיים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חיות שמגיעות לבגרות מינית בשנה הראשונה או השנייה לחייהן.</a:t>
            </a:r>
          </a:p>
          <a:p>
            <a:r>
              <a:rPr lang="he-IL" dirty="0" smtClean="0"/>
              <a:t>לפחות צאצא אחד או שניים בשנה.</a:t>
            </a:r>
          </a:p>
          <a:p>
            <a:r>
              <a:rPr lang="he-IL" dirty="0" smtClean="0"/>
              <a:t>חיות חברתיות (חיות בקבוצה)</a:t>
            </a:r>
          </a:p>
          <a:p>
            <a:r>
              <a:rPr lang="he-IL" dirty="0" smtClean="0"/>
              <a:t>חיות עם היררכיה חברתית (יש שליט) האדם יכול להשתלט על השליט והשאר יבואו בעקבותיו</a:t>
            </a:r>
          </a:p>
          <a:p>
            <a:r>
              <a:rPr lang="he-IL" dirty="0" smtClean="0"/>
              <a:t>חיות שיכולות לחיות לצד האדם (לא מפחדות ולא תוקפניות)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53536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בעלי החיים הראשונים שבויתו-</a:t>
            </a:r>
            <a:endParaRPr lang="he-IL" dirty="0"/>
          </a:p>
        </p:txBody>
      </p:sp>
      <p:pic>
        <p:nvPicPr>
          <p:cNvPr id="9218" name="Picture 2" descr="Image result for ‫כלב‬‎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880" y="1143001"/>
            <a:ext cx="2042319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Image result for ‫עז‬‎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828800"/>
            <a:ext cx="2642395" cy="266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Image result for ‫פרה‬‎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52" y="1447800"/>
            <a:ext cx="3294667" cy="2465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Image result for ‫חזיר‬‎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864261"/>
            <a:ext cx="3015455" cy="279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Image result for ‫סוס‬‎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944006"/>
            <a:ext cx="3413343" cy="2730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430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סרטונים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>
                <a:hlinkClick r:id="rId2"/>
              </a:rPr>
              <a:t>סרטון מהפכה חקלאית</a:t>
            </a:r>
            <a:endParaRPr lang="he-IL" dirty="0" smtClean="0"/>
          </a:p>
          <a:p>
            <a:endParaRPr lang="he-IL" dirty="0"/>
          </a:p>
          <a:p>
            <a:r>
              <a:rPr lang="he-IL" dirty="0" smtClean="0">
                <a:hlinkClick r:id="rId3"/>
              </a:rPr>
              <a:t>סרטון סוסים כללי</a:t>
            </a:r>
            <a:endParaRPr lang="he-IL" dirty="0" smtClean="0"/>
          </a:p>
          <a:p>
            <a:endParaRPr lang="he-IL" dirty="0"/>
          </a:p>
          <a:p>
            <a:r>
              <a:rPr lang="he-IL" dirty="0" smtClean="0">
                <a:hlinkClick r:id="rId4"/>
              </a:rPr>
              <a:t>סרטון כלבים כללי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78448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סיכום מבוא לחקלאות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קראו עמודים 3-6 בחוברת.</a:t>
            </a:r>
          </a:p>
          <a:p>
            <a:r>
              <a:rPr lang="he-IL" dirty="0" smtClean="0"/>
              <a:t>ענו על השאלות בעמודים 7-8</a:t>
            </a:r>
          </a:p>
          <a:p>
            <a:endParaRPr lang="he-IL" dirty="0"/>
          </a:p>
          <a:p>
            <a:endParaRPr lang="he-IL" dirty="0" smtClean="0"/>
          </a:p>
          <a:p>
            <a:r>
              <a:rPr lang="he-IL" dirty="0" smtClean="0"/>
              <a:t>בהצלחה</a:t>
            </a:r>
            <a:endParaRPr lang="he-IL" dirty="0"/>
          </a:p>
        </p:txBody>
      </p:sp>
      <p:pic>
        <p:nvPicPr>
          <p:cNvPr id="10242" name="Picture 2" descr="Image result for ‫בהצלחה‬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52800"/>
            <a:ext cx="3694276" cy="316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03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הריון והמלטה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>
                <a:hlinkClick r:id="rId2"/>
              </a:rPr>
              <a:t>סרטון מערכת הרבייה</a:t>
            </a:r>
            <a:endParaRPr lang="he-IL" dirty="0" smtClean="0"/>
          </a:p>
          <a:p>
            <a:endParaRPr lang="he-IL"/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38892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מגמת חקלאות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r>
              <a:rPr lang="he-IL" dirty="0" smtClean="0"/>
              <a:t>במהלך המחצית נעסוק בנושאים שונים הקשורים ללימודי החקלאות.</a:t>
            </a:r>
          </a:p>
          <a:p>
            <a:r>
              <a:rPr lang="he-IL" dirty="0" smtClean="0"/>
              <a:t>בסיום כיתה י' כל אחד מכם יבחר את המגמה המתאימה לו.</a:t>
            </a:r>
          </a:p>
          <a:p>
            <a:r>
              <a:rPr lang="he-IL" smtClean="0"/>
              <a:t>מגמת </a:t>
            </a:r>
            <a:r>
              <a:rPr lang="he-IL" dirty="0" smtClean="0"/>
              <a:t>החקלאות כוללת שיעורים מעשיים ועבודה בחווה.</a:t>
            </a:r>
          </a:p>
          <a:p>
            <a:r>
              <a:rPr lang="he-IL" dirty="0" smtClean="0"/>
              <a:t>למידה מהנה!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59096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אז מה זה בכלל חקלאות??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כדי להבין מהי חקלאות- נחזור חזרה בזמן...</a:t>
            </a:r>
          </a:p>
          <a:p>
            <a:r>
              <a:rPr lang="he-IL" dirty="0" smtClean="0"/>
              <a:t>עד לפני 12000 שנים היו בני האדם נוודים..</a:t>
            </a:r>
          </a:p>
          <a:p>
            <a:endParaRPr lang="he-IL" dirty="0"/>
          </a:p>
        </p:txBody>
      </p:sp>
      <p:pic>
        <p:nvPicPr>
          <p:cNvPr id="2050" name="Picture 2" descr="Image result for ‫האדם הקדמון‬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124200"/>
            <a:ext cx="4762500" cy="290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33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להיות נווד-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931121" y="1524000"/>
            <a:ext cx="3581400" cy="4525963"/>
          </a:xfrm>
        </p:spPr>
        <p:txBody>
          <a:bodyPr/>
          <a:lstStyle/>
          <a:p>
            <a:r>
              <a:rPr lang="he-IL" dirty="0" smtClean="0"/>
              <a:t>בני האדם חיו בקבוצות קטנות</a:t>
            </a:r>
          </a:p>
          <a:p>
            <a:r>
              <a:rPr lang="he-IL" dirty="0" smtClean="0"/>
              <a:t>ועברו יחד ממקום למקום..</a:t>
            </a:r>
          </a:p>
          <a:p>
            <a:r>
              <a:rPr lang="he-IL" dirty="0" smtClean="0"/>
              <a:t>מה לפי דעתכם הסיבות לנדידה?</a:t>
            </a:r>
          </a:p>
          <a:p>
            <a:endParaRPr lang="he-IL" dirty="0"/>
          </a:p>
        </p:txBody>
      </p:sp>
      <p:pic>
        <p:nvPicPr>
          <p:cNvPr id="3074" name="Picture 2" descr="Image result for ‫האדם הקדמון‬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4876800" cy="486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95600" y="2514600"/>
            <a:ext cx="1905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מזג אוויר</a:t>
            </a:r>
            <a:endParaRPr lang="he-IL" dirty="0"/>
          </a:p>
        </p:txBody>
      </p:sp>
      <p:sp>
        <p:nvSpPr>
          <p:cNvPr id="6" name="TextBox 5"/>
          <p:cNvSpPr txBox="1"/>
          <p:nvPr/>
        </p:nvSpPr>
        <p:spPr>
          <a:xfrm>
            <a:off x="2931059" y="2893916"/>
            <a:ext cx="1905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מלאי המזון ומקורות מים</a:t>
            </a:r>
            <a:endParaRPr lang="he-IL" dirty="0"/>
          </a:p>
        </p:txBody>
      </p:sp>
      <p:sp>
        <p:nvSpPr>
          <p:cNvPr id="7" name="TextBox 6"/>
          <p:cNvSpPr txBox="1"/>
          <p:nvPr/>
        </p:nvSpPr>
        <p:spPr>
          <a:xfrm>
            <a:off x="3026121" y="4178909"/>
            <a:ext cx="1905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עונות השנה</a:t>
            </a:r>
            <a:endParaRPr lang="he-IL" dirty="0"/>
          </a:p>
        </p:txBody>
      </p:sp>
      <p:sp>
        <p:nvSpPr>
          <p:cNvPr id="8" name="TextBox 7"/>
          <p:cNvSpPr txBox="1"/>
          <p:nvPr/>
        </p:nvSpPr>
        <p:spPr>
          <a:xfrm>
            <a:off x="2922760" y="3534645"/>
            <a:ext cx="1905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בעלי החיים בסביבה</a:t>
            </a:r>
            <a:endParaRPr lang="he-IL" dirty="0"/>
          </a:p>
        </p:txBody>
      </p:sp>
      <p:pic>
        <p:nvPicPr>
          <p:cNvPr id="3076" name="Picture 4" descr="Image result for ‫האדם הקדמון‬‎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5029200"/>
            <a:ext cx="6096000" cy="1715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הסבר אליפטי 4"/>
          <p:cNvSpPr/>
          <p:nvPr/>
        </p:nvSpPr>
        <p:spPr>
          <a:xfrm>
            <a:off x="8153400" y="4180976"/>
            <a:ext cx="990600" cy="848224"/>
          </a:xfrm>
          <a:prstGeom prst="wedgeEllipseCallout">
            <a:avLst>
              <a:gd name="adj1" fmla="val -66378"/>
              <a:gd name="adj2" fmla="val 859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9" name="לחצן פעולה: עזרה 8">
            <a:hlinkClick r:id="" action="ppaction://noaction" highlightClick="1">
              <a:snd r:embed="rId4" name="explode.wav"/>
            </a:hlinkClick>
          </p:cNvPr>
          <p:cNvSpPr/>
          <p:nvPr/>
        </p:nvSpPr>
        <p:spPr>
          <a:xfrm>
            <a:off x="8382000" y="4327166"/>
            <a:ext cx="533400" cy="589425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31580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he-IL" dirty="0" smtClean="0"/>
              <a:t>המשך-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he-IL" dirty="0" smtClean="0"/>
              <a:t>חיי הנוודות היו בעיקרון טובים! בני האדם לא עבדו קשה במיוחד והיה להם נוח.</a:t>
            </a:r>
          </a:p>
          <a:p>
            <a:r>
              <a:rPr lang="he-IL" dirty="0" smtClean="0"/>
              <a:t>מה הבעיה?</a:t>
            </a:r>
          </a:p>
          <a:p>
            <a:r>
              <a:rPr lang="he-IL" dirty="0" smtClean="0"/>
              <a:t>קבוצות רבות עברו יחד למקומות פוריים ולא היה די מזון לכל האנשים...</a:t>
            </a:r>
          </a:p>
          <a:p>
            <a:r>
              <a:rPr lang="he-IL" dirty="0" smtClean="0"/>
              <a:t>מה הפתרון?</a:t>
            </a:r>
            <a:endParaRPr lang="he-IL" dirty="0"/>
          </a:p>
        </p:txBody>
      </p:sp>
      <p:pic>
        <p:nvPicPr>
          <p:cNvPr id="4098" name="Picture 2" descr="Image result for traditional agricultural practic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114800"/>
            <a:ext cx="4047067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0621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מעבר לחברה חקלאית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בני האדם למדי כי כדאי לגדל את בעלי החיים והצמחים המוצלחים ביותר- אלו שיתנו את  התנובה הרבה יותר, הטעימה יותר, הקלה ביותר להשגה.</a:t>
            </a:r>
          </a:p>
          <a:p>
            <a:r>
              <a:rPr lang="he-IL" dirty="0" smtClean="0"/>
              <a:t>יכולים לחשוב על דוגמאות?</a:t>
            </a:r>
            <a:endParaRPr lang="he-IL" dirty="0"/>
          </a:p>
        </p:txBody>
      </p:sp>
      <p:pic>
        <p:nvPicPr>
          <p:cNvPr id="5124" name="Picture 4" descr="Image result for ‫חיטה‬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724400"/>
            <a:ext cx="3042684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Image result for ‫תירס‬‎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191000"/>
            <a:ext cx="3003814" cy="1751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Image result for ‫שדה תפוח אדמה‬‎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267200"/>
            <a:ext cx="2362200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Image result for ‫שדה אורז‬‎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900" y="5279757"/>
            <a:ext cx="2057400" cy="1368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30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he-IL" dirty="0" smtClean="0"/>
              <a:t>המשך מעבר לחברה חקלאית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3962400"/>
          </a:xfrm>
        </p:spPr>
        <p:txBody>
          <a:bodyPr/>
          <a:lstStyle/>
          <a:p>
            <a:r>
              <a:rPr lang="he-IL" dirty="0" smtClean="0"/>
              <a:t>בני האדם דאגו וטיפלו בבעלי החיים המוצלחים ביותר ואילו את האחרים אכלו או שיחררו בחזרה אל הטבע. </a:t>
            </a:r>
          </a:p>
          <a:p>
            <a:r>
              <a:rPr lang="he-IL" dirty="0" smtClean="0"/>
              <a:t>הבחירה של בעלי החיים המוצלחים נמשכה אלפי שנים, וכך בעלי החיים שהאדם בחר, נעשו במשך השנים שונים מחיות הבר. </a:t>
            </a:r>
          </a:p>
          <a:p>
            <a:r>
              <a:rPr lang="he-IL" dirty="0" smtClean="0"/>
              <a:t>תהליך זה נקרא: </a:t>
            </a:r>
            <a:r>
              <a:rPr lang="he-IL" sz="3600" b="1" dirty="0" smtClean="0"/>
              <a:t>ביות.</a:t>
            </a:r>
          </a:p>
          <a:p>
            <a:endParaRPr lang="he-IL" sz="3600" b="1" dirty="0"/>
          </a:p>
        </p:txBody>
      </p:sp>
      <p:pic>
        <p:nvPicPr>
          <p:cNvPr id="6146" name="Picture 2" descr="Image result for ‫ביות בטבע‬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4" y="4191000"/>
            <a:ext cx="393954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20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ביות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81000" y="1318418"/>
            <a:ext cx="8229600" cy="4525963"/>
          </a:xfrm>
        </p:spPr>
        <p:txBody>
          <a:bodyPr/>
          <a:lstStyle/>
          <a:p>
            <a:r>
              <a:rPr lang="he-IL" dirty="0" smtClean="0"/>
              <a:t>הגדרה- תהליך של התערבות מכוונת בידי האדם, במטרה לשנות תכונות פיזיולוגיות והתנהגויות טבעיות של בעלי חיים או צמחים, כדי להתאימם לצרכים או רצונות אנושיים!</a:t>
            </a:r>
            <a:endParaRPr lang="he-IL" dirty="0"/>
          </a:p>
        </p:txBody>
      </p:sp>
      <p:pic>
        <p:nvPicPr>
          <p:cNvPr id="7170" name="Picture 2" descr="Image result for wild animals in afr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581400"/>
            <a:ext cx="3831532" cy="3076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23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קריטריונים לביות בעלי חיים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txBody>
          <a:bodyPr/>
          <a:lstStyle/>
          <a:p>
            <a:r>
              <a:rPr lang="he-IL" dirty="0" smtClean="0"/>
              <a:t>נסו לחשוב אילו דברים חשובים לצורכי האדם?</a:t>
            </a:r>
            <a:endParaRPr lang="he-IL" dirty="0"/>
          </a:p>
        </p:txBody>
      </p:sp>
      <p:pic>
        <p:nvPicPr>
          <p:cNvPr id="8194" name="Picture 2" descr="Image result for offspring of animal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362200"/>
            <a:ext cx="3768296" cy="217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Image result for ‫עדר‬‎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209800"/>
            <a:ext cx="3810000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Image result for ‫אילוף‬‎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962400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286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343</Words>
  <Application>Microsoft Office PowerPoint</Application>
  <PresentationFormat>‫הצגה על המסך (4:3)</PresentationFormat>
  <Paragraphs>56</Paragraphs>
  <Slides>14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ערכת נושא Office</vt:lpstr>
      <vt:lpstr>מגמת חקלאות כיתות י'</vt:lpstr>
      <vt:lpstr>מגמת חקלאות</vt:lpstr>
      <vt:lpstr>אז מה זה בכלל חקלאות??</vt:lpstr>
      <vt:lpstr>להיות נווד-</vt:lpstr>
      <vt:lpstr>המשך-</vt:lpstr>
      <vt:lpstr>מעבר לחברה חקלאית</vt:lpstr>
      <vt:lpstr>המשך מעבר לחברה חקלאית</vt:lpstr>
      <vt:lpstr>ביות</vt:lpstr>
      <vt:lpstr>קריטריונים לביות בעלי חיים</vt:lpstr>
      <vt:lpstr>קריטריונים לביות בעלי חיים</vt:lpstr>
      <vt:lpstr>בעלי החיים הראשונים שבויתו-</vt:lpstr>
      <vt:lpstr>סרטונים</vt:lpstr>
      <vt:lpstr>סיכום מבוא לחקלאות</vt:lpstr>
      <vt:lpstr>הריון והמלטה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מגמת חקלאות כיתות י'</dc:title>
  <dc:creator>user</dc:creator>
  <cp:lastModifiedBy>user</cp:lastModifiedBy>
  <cp:revision>19</cp:revision>
  <dcterms:created xsi:type="dcterms:W3CDTF">2016-09-02T08:36:44Z</dcterms:created>
  <dcterms:modified xsi:type="dcterms:W3CDTF">2018-07-04T08:48:18Z</dcterms:modified>
</cp:coreProperties>
</file>