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5" r:id="rId4"/>
  </p:sldMasterIdLst>
  <p:notesMasterIdLst>
    <p:notesMasterId r:id="rId21"/>
  </p:notesMasterIdLst>
  <p:sldIdLst>
    <p:sldId id="338" r:id="rId5"/>
    <p:sldId id="394" r:id="rId6"/>
    <p:sldId id="395" r:id="rId7"/>
    <p:sldId id="348" r:id="rId8"/>
    <p:sldId id="349" r:id="rId9"/>
    <p:sldId id="290" r:id="rId10"/>
    <p:sldId id="343" r:id="rId11"/>
    <p:sldId id="344" r:id="rId12"/>
    <p:sldId id="346" r:id="rId13"/>
    <p:sldId id="388" r:id="rId14"/>
    <p:sldId id="389" r:id="rId15"/>
    <p:sldId id="345" r:id="rId16"/>
    <p:sldId id="385" r:id="rId17"/>
    <p:sldId id="386" r:id="rId18"/>
    <p:sldId id="387" r:id="rId19"/>
    <p:sldId id="390" r:id="rId20"/>
  </p:sldIdLst>
  <p:sldSz cx="9144000" cy="6858000" type="screen4x3"/>
  <p:notesSz cx="6858000" cy="9144000"/>
  <p:defaultTextStyle>
    <a:defPPr>
      <a:defRPr lang="he-I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FF66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10" autoAdjust="0"/>
    <p:restoredTop sz="94660"/>
  </p:normalViewPr>
  <p:slideViewPr>
    <p:cSldViewPr>
      <p:cViewPr varScale="1">
        <p:scale>
          <a:sx n="77" d="100"/>
          <a:sy n="77" d="100"/>
        </p:scale>
        <p:origin x="475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68A907-3562-C243-AA4E-7B67FFDD0BF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E42EBB13-C77D-6241-81E8-A0F008AE95AC}">
      <dgm:prSet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הוצאות החקלאי</a:t>
          </a:r>
        </a:p>
      </dgm:t>
    </dgm:pt>
    <dgm:pt modelId="{8072B342-D1CB-AA4B-A2D1-1035AF8ADE2D}" type="parTrans" cxnId="{53B215F1-A5A6-F24B-873E-6D3E45895656}">
      <dgm:prSet/>
      <dgm:spPr/>
      <dgm:t>
        <a:bodyPr/>
        <a:lstStyle/>
        <a:p>
          <a:pPr rtl="1"/>
          <a:endParaRPr lang="he-IL"/>
        </a:p>
      </dgm:t>
    </dgm:pt>
    <dgm:pt modelId="{6B3A19D5-D8CC-B44B-B141-32C30F6130F0}" type="sibTrans" cxnId="{53B215F1-A5A6-F24B-873E-6D3E45895656}">
      <dgm:prSet/>
      <dgm:spPr/>
      <dgm:t>
        <a:bodyPr/>
        <a:lstStyle/>
        <a:p>
          <a:pPr rtl="1"/>
          <a:endParaRPr lang="he-IL"/>
        </a:p>
      </dgm:t>
    </dgm:pt>
    <dgm:pt modelId="{4BE63DA4-171A-D649-92C9-EFB84864B9B2}">
      <dgm:prSet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קבועות</a:t>
          </a:r>
        </a:p>
      </dgm:t>
    </dgm:pt>
    <dgm:pt modelId="{CFB9A787-4008-9042-8C1B-DCA6D72AFC82}" type="parTrans" cxnId="{9169D676-50B5-9249-9DFA-BD9297AE30F0}">
      <dgm:prSet/>
      <dgm:spPr/>
      <dgm:t>
        <a:bodyPr/>
        <a:lstStyle/>
        <a:p>
          <a:pPr rtl="1"/>
          <a:endParaRPr lang="he-IL"/>
        </a:p>
      </dgm:t>
    </dgm:pt>
    <dgm:pt modelId="{D35C6CCE-539E-554A-8397-D5C859F6B27E}" type="sibTrans" cxnId="{9169D676-50B5-9249-9DFA-BD9297AE30F0}">
      <dgm:prSet/>
      <dgm:spPr/>
      <dgm:t>
        <a:bodyPr/>
        <a:lstStyle/>
        <a:p>
          <a:pPr rtl="1"/>
          <a:endParaRPr lang="he-IL"/>
        </a:p>
      </dgm:t>
    </dgm:pt>
    <dgm:pt modelId="{26815EEA-6427-BD44-98BB-E9AE66E1C45B}">
      <dgm:prSet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משתנות</a:t>
          </a:r>
        </a:p>
      </dgm:t>
    </dgm:pt>
    <dgm:pt modelId="{E371A5A5-7731-6446-A48D-F6B1DD646693}" type="parTrans" cxnId="{3A44A309-F83C-F94B-8504-063167647258}">
      <dgm:prSet/>
      <dgm:spPr/>
      <dgm:t>
        <a:bodyPr/>
        <a:lstStyle/>
        <a:p>
          <a:pPr rtl="1"/>
          <a:endParaRPr lang="he-IL"/>
        </a:p>
      </dgm:t>
    </dgm:pt>
    <dgm:pt modelId="{9B03960C-FAA9-9642-887D-CFE7CAD0E003}" type="sibTrans" cxnId="{3A44A309-F83C-F94B-8504-063167647258}">
      <dgm:prSet/>
      <dgm:spPr/>
      <dgm:t>
        <a:bodyPr/>
        <a:lstStyle/>
        <a:p>
          <a:pPr rtl="1"/>
          <a:endParaRPr lang="he-IL"/>
        </a:p>
      </dgm:t>
    </dgm:pt>
    <dgm:pt modelId="{E30747F6-44E3-404C-9B5E-417C2DD8856D}">
      <dgm:prSet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תשומות</a:t>
          </a:r>
        </a:p>
      </dgm:t>
    </dgm:pt>
    <dgm:pt modelId="{EBBE62BE-4474-824B-99E8-801542EB5F14}" type="parTrans" cxnId="{91AF1AB0-DD01-DA4A-B356-607FA7ED90F7}">
      <dgm:prSet/>
      <dgm:spPr/>
      <dgm:t>
        <a:bodyPr/>
        <a:lstStyle/>
        <a:p>
          <a:pPr rtl="1"/>
          <a:endParaRPr lang="he-IL"/>
        </a:p>
      </dgm:t>
    </dgm:pt>
    <dgm:pt modelId="{602F5916-AC89-BF4C-9320-28DEE821624A}" type="sibTrans" cxnId="{91AF1AB0-DD01-DA4A-B356-607FA7ED90F7}">
      <dgm:prSet/>
      <dgm:spPr/>
      <dgm:t>
        <a:bodyPr/>
        <a:lstStyle/>
        <a:p>
          <a:pPr rtl="1"/>
          <a:endParaRPr lang="he-IL"/>
        </a:p>
      </dgm:t>
    </dgm:pt>
    <dgm:pt modelId="{3BDC1031-330F-3D46-A253-C3E728548049}">
      <dgm:prSet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חומרים מתכלים</a:t>
          </a:r>
        </a:p>
      </dgm:t>
    </dgm:pt>
    <dgm:pt modelId="{F0A4FEE2-B681-3040-A0BB-E8FAC5F5FAE0}" type="parTrans" cxnId="{97D61BB8-4829-7C49-A58E-ACF4DD9BCAB9}">
      <dgm:prSet/>
      <dgm:spPr/>
      <dgm:t>
        <a:bodyPr/>
        <a:lstStyle/>
        <a:p>
          <a:pPr rtl="1"/>
          <a:endParaRPr lang="he-IL"/>
        </a:p>
      </dgm:t>
    </dgm:pt>
    <dgm:pt modelId="{DB2C0A76-DD43-D241-A2E9-D6E2B5533110}" type="sibTrans" cxnId="{97D61BB8-4829-7C49-A58E-ACF4DD9BCAB9}">
      <dgm:prSet/>
      <dgm:spPr/>
      <dgm:t>
        <a:bodyPr/>
        <a:lstStyle/>
        <a:p>
          <a:pPr rtl="1"/>
          <a:endParaRPr lang="he-IL"/>
        </a:p>
      </dgm:t>
    </dgm:pt>
    <dgm:pt modelId="{F7E70867-62FD-D84F-B83C-F7525577E786}">
      <dgm:prSet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% מהתוצרת המשווקת</a:t>
          </a:r>
        </a:p>
      </dgm:t>
    </dgm:pt>
    <dgm:pt modelId="{CB023577-C25D-5B48-9395-3F07ECAC57DF}" type="parTrans" cxnId="{B1277C0B-A494-E842-A397-B909729BA30E}">
      <dgm:prSet/>
      <dgm:spPr/>
      <dgm:t>
        <a:bodyPr/>
        <a:lstStyle/>
        <a:p>
          <a:pPr rtl="1"/>
          <a:endParaRPr lang="he-IL"/>
        </a:p>
      </dgm:t>
    </dgm:pt>
    <dgm:pt modelId="{7E29034B-A642-604E-8DA8-5CD19D0113E2}" type="sibTrans" cxnId="{B1277C0B-A494-E842-A397-B909729BA30E}">
      <dgm:prSet/>
      <dgm:spPr/>
      <dgm:t>
        <a:bodyPr/>
        <a:lstStyle/>
        <a:p>
          <a:pPr rtl="1"/>
          <a:endParaRPr lang="he-IL"/>
        </a:p>
      </dgm:t>
    </dgm:pt>
    <dgm:pt modelId="{ABEE58C5-BDD1-4643-8C5D-60C3A4561A2A}">
      <dgm:prSet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הוצאות לא קשורות לתוצרת המשווקת</a:t>
          </a:r>
        </a:p>
      </dgm:t>
    </dgm:pt>
    <dgm:pt modelId="{3DC7F5A1-31B6-6245-BAA5-D25299FBE502}" type="parTrans" cxnId="{4EF1B0A5-AF0D-BB4B-A36E-7C22AD1AA524}">
      <dgm:prSet/>
      <dgm:spPr/>
      <dgm:t>
        <a:bodyPr/>
        <a:lstStyle/>
        <a:p>
          <a:pPr rtl="1"/>
          <a:endParaRPr lang="he-IL"/>
        </a:p>
      </dgm:t>
    </dgm:pt>
    <dgm:pt modelId="{63242B2F-C60D-A941-9B8D-7EF1C4EBE55B}" type="sibTrans" cxnId="{4EF1B0A5-AF0D-BB4B-A36E-7C22AD1AA524}">
      <dgm:prSet/>
      <dgm:spPr/>
      <dgm:t>
        <a:bodyPr/>
        <a:lstStyle/>
        <a:p>
          <a:pPr rtl="1"/>
          <a:endParaRPr lang="he-IL"/>
        </a:p>
      </dgm:t>
    </dgm:pt>
    <dgm:pt modelId="{12019AB8-44B0-714E-AC43-31968C4B9A4A}">
      <dgm:prSet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החזר הוצאות</a:t>
          </a:r>
        </a:p>
      </dgm:t>
    </dgm:pt>
    <dgm:pt modelId="{3A93DC5D-7064-4C49-8E5E-49CB7B771943}" type="parTrans" cxnId="{D9AFFB87-F1A9-3A4D-A4DB-8E071D94951B}">
      <dgm:prSet/>
      <dgm:spPr/>
      <dgm:t>
        <a:bodyPr/>
        <a:lstStyle/>
        <a:p>
          <a:pPr rtl="1"/>
          <a:endParaRPr lang="he-IL"/>
        </a:p>
      </dgm:t>
    </dgm:pt>
    <dgm:pt modelId="{1B6670CB-EED4-7F4C-B627-C8328D660779}" type="sibTrans" cxnId="{D9AFFB87-F1A9-3A4D-A4DB-8E071D94951B}">
      <dgm:prSet/>
      <dgm:spPr/>
      <dgm:t>
        <a:bodyPr/>
        <a:lstStyle/>
        <a:p>
          <a:pPr rtl="1"/>
          <a:endParaRPr lang="he-IL"/>
        </a:p>
      </dgm:t>
    </dgm:pt>
    <dgm:pt modelId="{DED34E0C-E459-4049-BDB2-AC5534702FB2}" type="pres">
      <dgm:prSet presAssocID="{0568A907-3562-C243-AA4E-7B67FFDD0B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he-IL"/>
        </a:p>
      </dgm:t>
    </dgm:pt>
    <dgm:pt modelId="{76ACA6A8-35CA-734A-B0A5-CF89B3685F44}" type="pres">
      <dgm:prSet presAssocID="{E42EBB13-C77D-6241-81E8-A0F008AE95AC}" presName="hierRoot1" presStyleCnt="0">
        <dgm:presLayoutVars>
          <dgm:hierBranch val="init"/>
        </dgm:presLayoutVars>
      </dgm:prSet>
      <dgm:spPr/>
    </dgm:pt>
    <dgm:pt modelId="{7F5358DA-DF1B-B149-949E-B987C3AB5F1B}" type="pres">
      <dgm:prSet presAssocID="{E42EBB13-C77D-6241-81E8-A0F008AE95AC}" presName="rootComposite1" presStyleCnt="0"/>
      <dgm:spPr/>
    </dgm:pt>
    <dgm:pt modelId="{A6995C62-7E00-7C44-8F82-F875BB740591}" type="pres">
      <dgm:prSet presAssocID="{E42EBB13-C77D-6241-81E8-A0F008AE95AC}" presName="rootText1" presStyleLbl="node0" presStyleIdx="0" presStyleCnt="1" custScaleX="122498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1C4B8D7C-960E-2644-832A-461E53A42956}" type="pres">
      <dgm:prSet presAssocID="{E42EBB13-C77D-6241-81E8-A0F008AE95AC}" presName="rootConnector1" presStyleLbl="node1" presStyleIdx="0" presStyleCnt="0"/>
      <dgm:spPr/>
      <dgm:t>
        <a:bodyPr/>
        <a:lstStyle/>
        <a:p>
          <a:pPr rtl="1"/>
          <a:endParaRPr lang="he-IL"/>
        </a:p>
      </dgm:t>
    </dgm:pt>
    <dgm:pt modelId="{252D8C77-481F-B647-8372-326A76EE5CA0}" type="pres">
      <dgm:prSet presAssocID="{E42EBB13-C77D-6241-81E8-A0F008AE95AC}" presName="hierChild2" presStyleCnt="0"/>
      <dgm:spPr/>
    </dgm:pt>
    <dgm:pt modelId="{6AB61932-EDC5-3345-9530-C08AC42CFF69}" type="pres">
      <dgm:prSet presAssocID="{CFB9A787-4008-9042-8C1B-DCA6D72AFC82}" presName="Name37" presStyleLbl="parChTrans1D2" presStyleIdx="0" presStyleCnt="3"/>
      <dgm:spPr/>
      <dgm:t>
        <a:bodyPr/>
        <a:lstStyle/>
        <a:p>
          <a:pPr rtl="1"/>
          <a:endParaRPr lang="he-IL"/>
        </a:p>
      </dgm:t>
    </dgm:pt>
    <dgm:pt modelId="{215CCDC3-5F55-A64C-866F-22D7481EC81B}" type="pres">
      <dgm:prSet presAssocID="{4BE63DA4-171A-D649-92C9-EFB84864B9B2}" presName="hierRoot2" presStyleCnt="0">
        <dgm:presLayoutVars>
          <dgm:hierBranch val="init"/>
        </dgm:presLayoutVars>
      </dgm:prSet>
      <dgm:spPr/>
    </dgm:pt>
    <dgm:pt modelId="{620F5DB5-94B8-7343-8963-5B8B6C8CF5A6}" type="pres">
      <dgm:prSet presAssocID="{4BE63DA4-171A-D649-92C9-EFB84864B9B2}" presName="rootComposite" presStyleCnt="0"/>
      <dgm:spPr/>
    </dgm:pt>
    <dgm:pt modelId="{25481626-27AD-694E-BA1B-A0FDBF69EE74}" type="pres">
      <dgm:prSet presAssocID="{4BE63DA4-171A-D649-92C9-EFB84864B9B2}" presName="rootText" presStyleLbl="node2" presStyleIdx="0" presStyleCnt="3" custScaleX="82545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13FC01EA-A14E-6943-A4EC-50E4E990CE14}" type="pres">
      <dgm:prSet presAssocID="{4BE63DA4-171A-D649-92C9-EFB84864B9B2}" presName="rootConnector" presStyleLbl="node2" presStyleIdx="0" presStyleCnt="3"/>
      <dgm:spPr/>
      <dgm:t>
        <a:bodyPr/>
        <a:lstStyle/>
        <a:p>
          <a:pPr rtl="1"/>
          <a:endParaRPr lang="he-IL"/>
        </a:p>
      </dgm:t>
    </dgm:pt>
    <dgm:pt modelId="{CE2E3DD0-7A15-2742-8CD5-FB4C90FFE9BA}" type="pres">
      <dgm:prSet presAssocID="{4BE63DA4-171A-D649-92C9-EFB84864B9B2}" presName="hierChild4" presStyleCnt="0"/>
      <dgm:spPr/>
    </dgm:pt>
    <dgm:pt modelId="{5DB7923A-6DC1-7F4C-996C-4D61143114CF}" type="pres">
      <dgm:prSet presAssocID="{3DC7F5A1-31B6-6245-BAA5-D25299FBE502}" presName="Name37" presStyleLbl="parChTrans1D3" presStyleIdx="0" presStyleCnt="4"/>
      <dgm:spPr/>
      <dgm:t>
        <a:bodyPr/>
        <a:lstStyle/>
        <a:p>
          <a:pPr rtl="1"/>
          <a:endParaRPr lang="he-IL"/>
        </a:p>
      </dgm:t>
    </dgm:pt>
    <dgm:pt modelId="{70705D19-38C1-1140-8A18-BE5ACD5F6088}" type="pres">
      <dgm:prSet presAssocID="{ABEE58C5-BDD1-4643-8C5D-60C3A4561A2A}" presName="hierRoot2" presStyleCnt="0">
        <dgm:presLayoutVars>
          <dgm:hierBranch val="init"/>
        </dgm:presLayoutVars>
      </dgm:prSet>
      <dgm:spPr/>
    </dgm:pt>
    <dgm:pt modelId="{F816891A-B1A0-0C4E-9FBB-4211425229D9}" type="pres">
      <dgm:prSet presAssocID="{ABEE58C5-BDD1-4643-8C5D-60C3A4561A2A}" presName="rootComposite" presStyleCnt="0"/>
      <dgm:spPr/>
    </dgm:pt>
    <dgm:pt modelId="{5E09EACB-B711-394A-8FFA-A95A4A413A01}" type="pres">
      <dgm:prSet presAssocID="{ABEE58C5-BDD1-4643-8C5D-60C3A4561A2A}" presName="rootText" presStyleLbl="node3" presStyleIdx="0" presStyleCnt="4" custLinFactX="-34748" custLinFactNeighborX="-100000" custLinFactNeighborY="-37824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776BCC07-57AC-F14A-9C03-49F96D7DFD60}" type="pres">
      <dgm:prSet presAssocID="{ABEE58C5-BDD1-4643-8C5D-60C3A4561A2A}" presName="rootConnector" presStyleLbl="node3" presStyleIdx="0" presStyleCnt="4"/>
      <dgm:spPr/>
      <dgm:t>
        <a:bodyPr/>
        <a:lstStyle/>
        <a:p>
          <a:pPr rtl="1"/>
          <a:endParaRPr lang="he-IL"/>
        </a:p>
      </dgm:t>
    </dgm:pt>
    <dgm:pt modelId="{947C316E-A642-D546-81F0-DD47688830E3}" type="pres">
      <dgm:prSet presAssocID="{ABEE58C5-BDD1-4643-8C5D-60C3A4561A2A}" presName="hierChild4" presStyleCnt="0"/>
      <dgm:spPr/>
    </dgm:pt>
    <dgm:pt modelId="{68659C4D-1E5B-364F-9270-1AFBCD4F899F}" type="pres">
      <dgm:prSet presAssocID="{ABEE58C5-BDD1-4643-8C5D-60C3A4561A2A}" presName="hierChild5" presStyleCnt="0"/>
      <dgm:spPr/>
    </dgm:pt>
    <dgm:pt modelId="{11677F84-0DA8-C046-A27C-4813D94115B6}" type="pres">
      <dgm:prSet presAssocID="{3A93DC5D-7064-4C49-8E5E-49CB7B771943}" presName="Name37" presStyleLbl="parChTrans1D3" presStyleIdx="1" presStyleCnt="4"/>
      <dgm:spPr/>
      <dgm:t>
        <a:bodyPr/>
        <a:lstStyle/>
        <a:p>
          <a:pPr rtl="1"/>
          <a:endParaRPr lang="he-IL"/>
        </a:p>
      </dgm:t>
    </dgm:pt>
    <dgm:pt modelId="{D3EFC7DD-A313-F547-86B1-6F42DC153F0B}" type="pres">
      <dgm:prSet presAssocID="{12019AB8-44B0-714E-AC43-31968C4B9A4A}" presName="hierRoot2" presStyleCnt="0">
        <dgm:presLayoutVars>
          <dgm:hierBranch val="init"/>
        </dgm:presLayoutVars>
      </dgm:prSet>
      <dgm:spPr/>
    </dgm:pt>
    <dgm:pt modelId="{55DDCAAC-699D-6B40-AC30-F52CF5E5AE34}" type="pres">
      <dgm:prSet presAssocID="{12019AB8-44B0-714E-AC43-31968C4B9A4A}" presName="rootComposite" presStyleCnt="0"/>
      <dgm:spPr/>
    </dgm:pt>
    <dgm:pt modelId="{15BCAFD8-9CFD-8542-BC46-A780D63B488B}" type="pres">
      <dgm:prSet presAssocID="{12019AB8-44B0-714E-AC43-31968C4B9A4A}" presName="rootText" presStyleLbl="node3" presStyleIdx="1" presStyleCnt="4" custLinFactX="-33960" custLinFactNeighborX="-100000" custLinFactNeighborY="-4728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509E3F3E-FE27-DD43-8B46-5EF3A8A609B6}" type="pres">
      <dgm:prSet presAssocID="{12019AB8-44B0-714E-AC43-31968C4B9A4A}" presName="rootConnector" presStyleLbl="node3" presStyleIdx="1" presStyleCnt="4"/>
      <dgm:spPr/>
      <dgm:t>
        <a:bodyPr/>
        <a:lstStyle/>
        <a:p>
          <a:pPr rtl="1"/>
          <a:endParaRPr lang="he-IL"/>
        </a:p>
      </dgm:t>
    </dgm:pt>
    <dgm:pt modelId="{DDBF689A-5895-FB4F-B4A2-E29D631AEACA}" type="pres">
      <dgm:prSet presAssocID="{12019AB8-44B0-714E-AC43-31968C4B9A4A}" presName="hierChild4" presStyleCnt="0"/>
      <dgm:spPr/>
    </dgm:pt>
    <dgm:pt modelId="{63FA3548-06BB-6041-89F9-C9052657EA9F}" type="pres">
      <dgm:prSet presAssocID="{12019AB8-44B0-714E-AC43-31968C4B9A4A}" presName="hierChild5" presStyleCnt="0"/>
      <dgm:spPr/>
    </dgm:pt>
    <dgm:pt modelId="{991D05BE-4F20-D64C-B56E-F6E746420327}" type="pres">
      <dgm:prSet presAssocID="{4BE63DA4-171A-D649-92C9-EFB84864B9B2}" presName="hierChild5" presStyleCnt="0"/>
      <dgm:spPr/>
    </dgm:pt>
    <dgm:pt modelId="{DB3FD1D9-42E1-0942-9762-43566BC98B41}" type="pres">
      <dgm:prSet presAssocID="{E371A5A5-7731-6446-A48D-F6B1DD646693}" presName="Name37" presStyleLbl="parChTrans1D2" presStyleIdx="1" presStyleCnt="3"/>
      <dgm:spPr/>
      <dgm:t>
        <a:bodyPr/>
        <a:lstStyle/>
        <a:p>
          <a:pPr rtl="1"/>
          <a:endParaRPr lang="he-IL"/>
        </a:p>
      </dgm:t>
    </dgm:pt>
    <dgm:pt modelId="{64FB16F9-86CF-6947-BAAD-06313DD9460C}" type="pres">
      <dgm:prSet presAssocID="{26815EEA-6427-BD44-98BB-E9AE66E1C45B}" presName="hierRoot2" presStyleCnt="0">
        <dgm:presLayoutVars>
          <dgm:hierBranch val="init"/>
        </dgm:presLayoutVars>
      </dgm:prSet>
      <dgm:spPr/>
    </dgm:pt>
    <dgm:pt modelId="{56FC01EF-44B5-FD40-9391-9F5F9E881422}" type="pres">
      <dgm:prSet presAssocID="{26815EEA-6427-BD44-98BB-E9AE66E1C45B}" presName="rootComposite" presStyleCnt="0"/>
      <dgm:spPr/>
    </dgm:pt>
    <dgm:pt modelId="{511B0900-E6FD-844C-B853-A38BD9780F3E}" type="pres">
      <dgm:prSet presAssocID="{26815EEA-6427-BD44-98BB-E9AE66E1C45B}" presName="rootText" presStyleLbl="node2" presStyleIdx="1" presStyleCnt="3" custScaleX="88397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D1D0F0E8-8F59-C942-9ED8-45EFBB3CFA7A}" type="pres">
      <dgm:prSet presAssocID="{26815EEA-6427-BD44-98BB-E9AE66E1C45B}" presName="rootConnector" presStyleLbl="node2" presStyleIdx="1" presStyleCnt="3"/>
      <dgm:spPr/>
      <dgm:t>
        <a:bodyPr/>
        <a:lstStyle/>
        <a:p>
          <a:pPr rtl="1"/>
          <a:endParaRPr lang="he-IL"/>
        </a:p>
      </dgm:t>
    </dgm:pt>
    <dgm:pt modelId="{B4F24A8B-EF4C-9841-B41F-E1F03D4A66A6}" type="pres">
      <dgm:prSet presAssocID="{26815EEA-6427-BD44-98BB-E9AE66E1C45B}" presName="hierChild4" presStyleCnt="0"/>
      <dgm:spPr/>
    </dgm:pt>
    <dgm:pt modelId="{5FC0427D-E13F-104A-AEA2-5708BEFF8D4C}" type="pres">
      <dgm:prSet presAssocID="{CB023577-C25D-5B48-9395-3F07ECAC57DF}" presName="Name37" presStyleLbl="parChTrans1D3" presStyleIdx="2" presStyleCnt="4"/>
      <dgm:spPr/>
      <dgm:t>
        <a:bodyPr/>
        <a:lstStyle/>
        <a:p>
          <a:pPr rtl="1"/>
          <a:endParaRPr lang="he-IL"/>
        </a:p>
      </dgm:t>
    </dgm:pt>
    <dgm:pt modelId="{913CEDC3-FEC3-BD4E-BA40-7832329ECFA7}" type="pres">
      <dgm:prSet presAssocID="{F7E70867-62FD-D84F-B83C-F7525577E786}" presName="hierRoot2" presStyleCnt="0">
        <dgm:presLayoutVars>
          <dgm:hierBranch val="init"/>
        </dgm:presLayoutVars>
      </dgm:prSet>
      <dgm:spPr/>
    </dgm:pt>
    <dgm:pt modelId="{1EDAA8AA-EE83-4045-91DB-306AB216F783}" type="pres">
      <dgm:prSet presAssocID="{F7E70867-62FD-D84F-B83C-F7525577E786}" presName="rootComposite" presStyleCnt="0"/>
      <dgm:spPr/>
    </dgm:pt>
    <dgm:pt modelId="{B6DE0473-2C56-DB4B-B07A-373FA435AC3B}" type="pres">
      <dgm:prSet presAssocID="{F7E70867-62FD-D84F-B83C-F7525577E786}" presName="rootText" presStyleLbl="node3" presStyleIdx="2" presStyleCnt="4" custScaleX="8863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8EF1174B-5A83-2240-87A3-EA653E224775}" type="pres">
      <dgm:prSet presAssocID="{F7E70867-62FD-D84F-B83C-F7525577E786}" presName="rootConnector" presStyleLbl="node3" presStyleIdx="2" presStyleCnt="4"/>
      <dgm:spPr/>
      <dgm:t>
        <a:bodyPr/>
        <a:lstStyle/>
        <a:p>
          <a:pPr rtl="1"/>
          <a:endParaRPr lang="he-IL"/>
        </a:p>
      </dgm:t>
    </dgm:pt>
    <dgm:pt modelId="{8D23FC88-4DD8-584C-BDE9-C8B70EC16A75}" type="pres">
      <dgm:prSet presAssocID="{F7E70867-62FD-D84F-B83C-F7525577E786}" presName="hierChild4" presStyleCnt="0"/>
      <dgm:spPr/>
    </dgm:pt>
    <dgm:pt modelId="{AE9E48EE-5D82-DF47-90AD-F4A1F25B352F}" type="pres">
      <dgm:prSet presAssocID="{F7E70867-62FD-D84F-B83C-F7525577E786}" presName="hierChild5" presStyleCnt="0"/>
      <dgm:spPr/>
    </dgm:pt>
    <dgm:pt modelId="{62093EBB-6A76-6243-9926-54FB163A43EB}" type="pres">
      <dgm:prSet presAssocID="{26815EEA-6427-BD44-98BB-E9AE66E1C45B}" presName="hierChild5" presStyleCnt="0"/>
      <dgm:spPr/>
    </dgm:pt>
    <dgm:pt modelId="{DD9CA9BC-AF6F-4845-90DD-8EB51F5F666A}" type="pres">
      <dgm:prSet presAssocID="{EBBE62BE-4474-824B-99E8-801542EB5F14}" presName="Name37" presStyleLbl="parChTrans1D2" presStyleIdx="2" presStyleCnt="3"/>
      <dgm:spPr/>
      <dgm:t>
        <a:bodyPr/>
        <a:lstStyle/>
        <a:p>
          <a:pPr rtl="1"/>
          <a:endParaRPr lang="he-IL"/>
        </a:p>
      </dgm:t>
    </dgm:pt>
    <dgm:pt modelId="{663A6004-118C-A848-8E2A-D1BB06B49E82}" type="pres">
      <dgm:prSet presAssocID="{E30747F6-44E3-404C-9B5E-417C2DD8856D}" presName="hierRoot2" presStyleCnt="0">
        <dgm:presLayoutVars>
          <dgm:hierBranch val="init"/>
        </dgm:presLayoutVars>
      </dgm:prSet>
      <dgm:spPr/>
    </dgm:pt>
    <dgm:pt modelId="{18977FAC-D3D4-1141-9BE9-9B0DBC766669}" type="pres">
      <dgm:prSet presAssocID="{E30747F6-44E3-404C-9B5E-417C2DD8856D}" presName="rootComposite" presStyleCnt="0"/>
      <dgm:spPr/>
    </dgm:pt>
    <dgm:pt modelId="{FC8F42D4-7FB7-9047-BBE0-F43BC7AF6164}" type="pres">
      <dgm:prSet presAssocID="{E30747F6-44E3-404C-9B5E-417C2DD8856D}" presName="rootText" presStyleLbl="node2" presStyleIdx="2" presStyleCnt="3" custScaleX="89598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8899B3DC-8F29-4F42-80CF-51D2AFE113B5}" type="pres">
      <dgm:prSet presAssocID="{E30747F6-44E3-404C-9B5E-417C2DD8856D}" presName="rootConnector" presStyleLbl="node2" presStyleIdx="2" presStyleCnt="3"/>
      <dgm:spPr/>
      <dgm:t>
        <a:bodyPr/>
        <a:lstStyle/>
        <a:p>
          <a:pPr rtl="1"/>
          <a:endParaRPr lang="he-IL"/>
        </a:p>
      </dgm:t>
    </dgm:pt>
    <dgm:pt modelId="{D05C6501-BFDB-C04C-95B8-B3067F2EF57F}" type="pres">
      <dgm:prSet presAssocID="{E30747F6-44E3-404C-9B5E-417C2DD8856D}" presName="hierChild4" presStyleCnt="0"/>
      <dgm:spPr/>
    </dgm:pt>
    <dgm:pt modelId="{3FF17BD4-2654-8D48-8860-3F52522B2EA7}" type="pres">
      <dgm:prSet presAssocID="{F0A4FEE2-B681-3040-A0BB-E8FAC5F5FAE0}" presName="Name37" presStyleLbl="parChTrans1D3" presStyleIdx="3" presStyleCnt="4"/>
      <dgm:spPr/>
      <dgm:t>
        <a:bodyPr/>
        <a:lstStyle/>
        <a:p>
          <a:pPr rtl="1"/>
          <a:endParaRPr lang="he-IL"/>
        </a:p>
      </dgm:t>
    </dgm:pt>
    <dgm:pt modelId="{5180DDC8-97FC-6C46-864A-BC9A64656923}" type="pres">
      <dgm:prSet presAssocID="{3BDC1031-330F-3D46-A253-C3E728548049}" presName="hierRoot2" presStyleCnt="0">
        <dgm:presLayoutVars>
          <dgm:hierBranch val="init"/>
        </dgm:presLayoutVars>
      </dgm:prSet>
      <dgm:spPr/>
    </dgm:pt>
    <dgm:pt modelId="{E569FA50-E9B3-4E49-A1ED-F47A4F5B04B9}" type="pres">
      <dgm:prSet presAssocID="{3BDC1031-330F-3D46-A253-C3E728548049}" presName="rootComposite" presStyleCnt="0"/>
      <dgm:spPr/>
    </dgm:pt>
    <dgm:pt modelId="{C7258373-A6B4-CC4C-B63B-73C402CA9E51}" type="pres">
      <dgm:prSet presAssocID="{3BDC1031-330F-3D46-A253-C3E728548049}" presName="rootText" presStyleLbl="node3" presStyleIdx="3" presStyleCnt="4" custScaleX="77550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0280DDBE-9CB7-A043-87E6-695BD523CBF1}" type="pres">
      <dgm:prSet presAssocID="{3BDC1031-330F-3D46-A253-C3E728548049}" presName="rootConnector" presStyleLbl="node3" presStyleIdx="3" presStyleCnt="4"/>
      <dgm:spPr/>
      <dgm:t>
        <a:bodyPr/>
        <a:lstStyle/>
        <a:p>
          <a:pPr rtl="1"/>
          <a:endParaRPr lang="he-IL"/>
        </a:p>
      </dgm:t>
    </dgm:pt>
    <dgm:pt modelId="{AE67812B-7A76-984E-9EF6-E64F05D9CBE4}" type="pres">
      <dgm:prSet presAssocID="{3BDC1031-330F-3D46-A253-C3E728548049}" presName="hierChild4" presStyleCnt="0"/>
      <dgm:spPr/>
    </dgm:pt>
    <dgm:pt modelId="{4E9C0700-9607-114A-925A-B510E9A2E4DA}" type="pres">
      <dgm:prSet presAssocID="{3BDC1031-330F-3D46-A253-C3E728548049}" presName="hierChild5" presStyleCnt="0"/>
      <dgm:spPr/>
    </dgm:pt>
    <dgm:pt modelId="{A87AC5C6-B3DD-7746-A403-928CA158C431}" type="pres">
      <dgm:prSet presAssocID="{E30747F6-44E3-404C-9B5E-417C2DD8856D}" presName="hierChild5" presStyleCnt="0"/>
      <dgm:spPr/>
    </dgm:pt>
    <dgm:pt modelId="{A76E8772-FC6D-ED46-9F78-3B240444750E}" type="pres">
      <dgm:prSet presAssocID="{E42EBB13-C77D-6241-81E8-A0F008AE95AC}" presName="hierChild3" presStyleCnt="0"/>
      <dgm:spPr/>
    </dgm:pt>
  </dgm:ptLst>
  <dgm:cxnLst>
    <dgm:cxn modelId="{32542B53-F90F-4B7C-A3A4-70A3CEBEEBE5}" type="presOf" srcId="{12019AB8-44B0-714E-AC43-31968C4B9A4A}" destId="{15BCAFD8-9CFD-8542-BC46-A780D63B488B}" srcOrd="0" destOrd="0" presId="urn:microsoft.com/office/officeart/2005/8/layout/orgChart1"/>
    <dgm:cxn modelId="{9CBFE0E6-D840-442F-BE02-5F6667FBAF2E}" type="presOf" srcId="{F7E70867-62FD-D84F-B83C-F7525577E786}" destId="{B6DE0473-2C56-DB4B-B07A-373FA435AC3B}" srcOrd="0" destOrd="0" presId="urn:microsoft.com/office/officeart/2005/8/layout/orgChart1"/>
    <dgm:cxn modelId="{D9AFFB87-F1A9-3A4D-A4DB-8E071D94951B}" srcId="{4BE63DA4-171A-D649-92C9-EFB84864B9B2}" destId="{12019AB8-44B0-714E-AC43-31968C4B9A4A}" srcOrd="1" destOrd="0" parTransId="{3A93DC5D-7064-4C49-8E5E-49CB7B771943}" sibTransId="{1B6670CB-EED4-7F4C-B627-C8328D660779}"/>
    <dgm:cxn modelId="{BB0823A9-9B5D-40F8-A4BA-90B905AAACB0}" type="presOf" srcId="{3BDC1031-330F-3D46-A253-C3E728548049}" destId="{0280DDBE-9CB7-A043-87E6-695BD523CBF1}" srcOrd="1" destOrd="0" presId="urn:microsoft.com/office/officeart/2005/8/layout/orgChart1"/>
    <dgm:cxn modelId="{53B215F1-A5A6-F24B-873E-6D3E45895656}" srcId="{0568A907-3562-C243-AA4E-7B67FFDD0BF3}" destId="{E42EBB13-C77D-6241-81E8-A0F008AE95AC}" srcOrd="0" destOrd="0" parTransId="{8072B342-D1CB-AA4B-A2D1-1035AF8ADE2D}" sibTransId="{6B3A19D5-D8CC-B44B-B141-32C30F6130F0}"/>
    <dgm:cxn modelId="{FD74EA5D-E008-48B9-98CD-A44D9987AAF1}" type="presOf" srcId="{F7E70867-62FD-D84F-B83C-F7525577E786}" destId="{8EF1174B-5A83-2240-87A3-EA653E224775}" srcOrd="1" destOrd="0" presId="urn:microsoft.com/office/officeart/2005/8/layout/orgChart1"/>
    <dgm:cxn modelId="{DC5EDB74-FC14-41B7-B04F-54458DF86A05}" type="presOf" srcId="{4BE63DA4-171A-D649-92C9-EFB84864B9B2}" destId="{25481626-27AD-694E-BA1B-A0FDBF69EE74}" srcOrd="0" destOrd="0" presId="urn:microsoft.com/office/officeart/2005/8/layout/orgChart1"/>
    <dgm:cxn modelId="{108A6A06-F2EC-478F-9A79-D01ABD627725}" type="presOf" srcId="{F0A4FEE2-B681-3040-A0BB-E8FAC5F5FAE0}" destId="{3FF17BD4-2654-8D48-8860-3F52522B2EA7}" srcOrd="0" destOrd="0" presId="urn:microsoft.com/office/officeart/2005/8/layout/orgChart1"/>
    <dgm:cxn modelId="{65D5A967-C4C2-468E-989C-A1A8092A7A7E}" type="presOf" srcId="{E30747F6-44E3-404C-9B5E-417C2DD8856D}" destId="{FC8F42D4-7FB7-9047-BBE0-F43BC7AF6164}" srcOrd="0" destOrd="0" presId="urn:microsoft.com/office/officeart/2005/8/layout/orgChart1"/>
    <dgm:cxn modelId="{7527FDD6-9B64-4B58-8B86-A26DE9966E35}" type="presOf" srcId="{CB023577-C25D-5B48-9395-3F07ECAC57DF}" destId="{5FC0427D-E13F-104A-AEA2-5708BEFF8D4C}" srcOrd="0" destOrd="0" presId="urn:microsoft.com/office/officeart/2005/8/layout/orgChart1"/>
    <dgm:cxn modelId="{B6997C3A-AF3E-4C5C-BD27-5D13BA953C01}" type="presOf" srcId="{0568A907-3562-C243-AA4E-7B67FFDD0BF3}" destId="{DED34E0C-E459-4049-BDB2-AC5534702FB2}" srcOrd="0" destOrd="0" presId="urn:microsoft.com/office/officeart/2005/8/layout/orgChart1"/>
    <dgm:cxn modelId="{97D61BB8-4829-7C49-A58E-ACF4DD9BCAB9}" srcId="{E30747F6-44E3-404C-9B5E-417C2DD8856D}" destId="{3BDC1031-330F-3D46-A253-C3E728548049}" srcOrd="0" destOrd="0" parTransId="{F0A4FEE2-B681-3040-A0BB-E8FAC5F5FAE0}" sibTransId="{DB2C0A76-DD43-D241-A2E9-D6E2B5533110}"/>
    <dgm:cxn modelId="{3F8FD093-A3C2-4D9C-8C4B-ADF75C4AF2F8}" type="presOf" srcId="{12019AB8-44B0-714E-AC43-31968C4B9A4A}" destId="{509E3F3E-FE27-DD43-8B46-5EF3A8A609B6}" srcOrd="1" destOrd="0" presId="urn:microsoft.com/office/officeart/2005/8/layout/orgChart1"/>
    <dgm:cxn modelId="{ADE50F78-26B5-4A46-87B8-178DB5C98CE5}" type="presOf" srcId="{E42EBB13-C77D-6241-81E8-A0F008AE95AC}" destId="{1C4B8D7C-960E-2644-832A-461E53A42956}" srcOrd="1" destOrd="0" presId="urn:microsoft.com/office/officeart/2005/8/layout/orgChart1"/>
    <dgm:cxn modelId="{EF08E7AC-35EE-47F9-9DE3-5965F27AC947}" type="presOf" srcId="{4BE63DA4-171A-D649-92C9-EFB84864B9B2}" destId="{13FC01EA-A14E-6943-A4EC-50E4E990CE14}" srcOrd="1" destOrd="0" presId="urn:microsoft.com/office/officeart/2005/8/layout/orgChart1"/>
    <dgm:cxn modelId="{ED184D76-0834-490E-B7C5-53DFB9DDEC20}" type="presOf" srcId="{E30747F6-44E3-404C-9B5E-417C2DD8856D}" destId="{8899B3DC-8F29-4F42-80CF-51D2AFE113B5}" srcOrd="1" destOrd="0" presId="urn:microsoft.com/office/officeart/2005/8/layout/orgChart1"/>
    <dgm:cxn modelId="{08E1E34F-B1DE-4EAE-9429-EDA6E2AEA4AC}" type="presOf" srcId="{26815EEA-6427-BD44-98BB-E9AE66E1C45B}" destId="{511B0900-E6FD-844C-B853-A38BD9780F3E}" srcOrd="0" destOrd="0" presId="urn:microsoft.com/office/officeart/2005/8/layout/orgChart1"/>
    <dgm:cxn modelId="{B1277C0B-A494-E842-A397-B909729BA30E}" srcId="{26815EEA-6427-BD44-98BB-E9AE66E1C45B}" destId="{F7E70867-62FD-D84F-B83C-F7525577E786}" srcOrd="0" destOrd="0" parTransId="{CB023577-C25D-5B48-9395-3F07ECAC57DF}" sibTransId="{7E29034B-A642-604E-8DA8-5CD19D0113E2}"/>
    <dgm:cxn modelId="{91AF1AB0-DD01-DA4A-B356-607FA7ED90F7}" srcId="{E42EBB13-C77D-6241-81E8-A0F008AE95AC}" destId="{E30747F6-44E3-404C-9B5E-417C2DD8856D}" srcOrd="2" destOrd="0" parTransId="{EBBE62BE-4474-824B-99E8-801542EB5F14}" sibTransId="{602F5916-AC89-BF4C-9320-28DEE821624A}"/>
    <dgm:cxn modelId="{A6619973-F92C-4F01-AF42-0DE60183D18F}" type="presOf" srcId="{E42EBB13-C77D-6241-81E8-A0F008AE95AC}" destId="{A6995C62-7E00-7C44-8F82-F875BB740591}" srcOrd="0" destOrd="0" presId="urn:microsoft.com/office/officeart/2005/8/layout/orgChart1"/>
    <dgm:cxn modelId="{B0E6A90F-6F86-4243-9F40-42A2F3EFAE26}" type="presOf" srcId="{3DC7F5A1-31B6-6245-BAA5-D25299FBE502}" destId="{5DB7923A-6DC1-7F4C-996C-4D61143114CF}" srcOrd="0" destOrd="0" presId="urn:microsoft.com/office/officeart/2005/8/layout/orgChart1"/>
    <dgm:cxn modelId="{A344F595-1A0F-4BB9-9E0C-FE622E60E3E4}" type="presOf" srcId="{ABEE58C5-BDD1-4643-8C5D-60C3A4561A2A}" destId="{776BCC07-57AC-F14A-9C03-49F96D7DFD60}" srcOrd="1" destOrd="0" presId="urn:microsoft.com/office/officeart/2005/8/layout/orgChart1"/>
    <dgm:cxn modelId="{9169D676-50B5-9249-9DFA-BD9297AE30F0}" srcId="{E42EBB13-C77D-6241-81E8-A0F008AE95AC}" destId="{4BE63DA4-171A-D649-92C9-EFB84864B9B2}" srcOrd="0" destOrd="0" parTransId="{CFB9A787-4008-9042-8C1B-DCA6D72AFC82}" sibTransId="{D35C6CCE-539E-554A-8397-D5C859F6B27E}"/>
    <dgm:cxn modelId="{AC30DEA7-84B9-49A0-A723-60A765DE1C72}" type="presOf" srcId="{26815EEA-6427-BD44-98BB-E9AE66E1C45B}" destId="{D1D0F0E8-8F59-C942-9ED8-45EFBB3CFA7A}" srcOrd="1" destOrd="0" presId="urn:microsoft.com/office/officeart/2005/8/layout/orgChart1"/>
    <dgm:cxn modelId="{7E3C6293-D3D1-473C-9B45-09586A669B60}" type="presOf" srcId="{ABEE58C5-BDD1-4643-8C5D-60C3A4561A2A}" destId="{5E09EACB-B711-394A-8FFA-A95A4A413A01}" srcOrd="0" destOrd="0" presId="urn:microsoft.com/office/officeart/2005/8/layout/orgChart1"/>
    <dgm:cxn modelId="{4EF1B0A5-AF0D-BB4B-A36E-7C22AD1AA524}" srcId="{4BE63DA4-171A-D649-92C9-EFB84864B9B2}" destId="{ABEE58C5-BDD1-4643-8C5D-60C3A4561A2A}" srcOrd="0" destOrd="0" parTransId="{3DC7F5A1-31B6-6245-BAA5-D25299FBE502}" sibTransId="{63242B2F-C60D-A941-9B8D-7EF1C4EBE55B}"/>
    <dgm:cxn modelId="{9E800BFE-4100-4523-A25D-6A6ED3FA60D7}" type="presOf" srcId="{EBBE62BE-4474-824B-99E8-801542EB5F14}" destId="{DD9CA9BC-AF6F-4845-90DD-8EB51F5F666A}" srcOrd="0" destOrd="0" presId="urn:microsoft.com/office/officeart/2005/8/layout/orgChart1"/>
    <dgm:cxn modelId="{878E1220-56A2-4DCC-8BF3-73DE9F681737}" type="presOf" srcId="{CFB9A787-4008-9042-8C1B-DCA6D72AFC82}" destId="{6AB61932-EDC5-3345-9530-C08AC42CFF69}" srcOrd="0" destOrd="0" presId="urn:microsoft.com/office/officeart/2005/8/layout/orgChart1"/>
    <dgm:cxn modelId="{C4944739-BC5E-409A-8522-7D7EE9B6D95F}" type="presOf" srcId="{E371A5A5-7731-6446-A48D-F6B1DD646693}" destId="{DB3FD1D9-42E1-0942-9762-43566BC98B41}" srcOrd="0" destOrd="0" presId="urn:microsoft.com/office/officeart/2005/8/layout/orgChart1"/>
    <dgm:cxn modelId="{A25D3951-D2E9-446E-94C4-922D29DD2DC8}" type="presOf" srcId="{3A93DC5D-7064-4C49-8E5E-49CB7B771943}" destId="{11677F84-0DA8-C046-A27C-4813D94115B6}" srcOrd="0" destOrd="0" presId="urn:microsoft.com/office/officeart/2005/8/layout/orgChart1"/>
    <dgm:cxn modelId="{3A44A309-F83C-F94B-8504-063167647258}" srcId="{E42EBB13-C77D-6241-81E8-A0F008AE95AC}" destId="{26815EEA-6427-BD44-98BB-E9AE66E1C45B}" srcOrd="1" destOrd="0" parTransId="{E371A5A5-7731-6446-A48D-F6B1DD646693}" sibTransId="{9B03960C-FAA9-9642-887D-CFE7CAD0E003}"/>
    <dgm:cxn modelId="{BF64BEF0-A90A-4AFE-8078-07182DA39C10}" type="presOf" srcId="{3BDC1031-330F-3D46-A253-C3E728548049}" destId="{C7258373-A6B4-CC4C-B63B-73C402CA9E51}" srcOrd="0" destOrd="0" presId="urn:microsoft.com/office/officeart/2005/8/layout/orgChart1"/>
    <dgm:cxn modelId="{3DB0BF72-F3FD-4FE8-834A-E75195DFC731}" type="presParOf" srcId="{DED34E0C-E459-4049-BDB2-AC5534702FB2}" destId="{76ACA6A8-35CA-734A-B0A5-CF89B3685F44}" srcOrd="0" destOrd="0" presId="urn:microsoft.com/office/officeart/2005/8/layout/orgChart1"/>
    <dgm:cxn modelId="{B49BDD18-749E-4540-9F56-3DD5E0A78231}" type="presParOf" srcId="{76ACA6A8-35CA-734A-B0A5-CF89B3685F44}" destId="{7F5358DA-DF1B-B149-949E-B987C3AB5F1B}" srcOrd="0" destOrd="0" presId="urn:microsoft.com/office/officeart/2005/8/layout/orgChart1"/>
    <dgm:cxn modelId="{E48B5A5D-1647-4058-9874-55C86D9DEA81}" type="presParOf" srcId="{7F5358DA-DF1B-B149-949E-B987C3AB5F1B}" destId="{A6995C62-7E00-7C44-8F82-F875BB740591}" srcOrd="0" destOrd="0" presId="urn:microsoft.com/office/officeart/2005/8/layout/orgChart1"/>
    <dgm:cxn modelId="{C9C0CFA1-D093-4307-A15D-735B08189F3F}" type="presParOf" srcId="{7F5358DA-DF1B-B149-949E-B987C3AB5F1B}" destId="{1C4B8D7C-960E-2644-832A-461E53A42956}" srcOrd="1" destOrd="0" presId="urn:microsoft.com/office/officeart/2005/8/layout/orgChart1"/>
    <dgm:cxn modelId="{EAED9A2B-4C0C-4B31-948B-E184B30267D4}" type="presParOf" srcId="{76ACA6A8-35CA-734A-B0A5-CF89B3685F44}" destId="{252D8C77-481F-B647-8372-326A76EE5CA0}" srcOrd="1" destOrd="0" presId="urn:microsoft.com/office/officeart/2005/8/layout/orgChart1"/>
    <dgm:cxn modelId="{DF19736B-BE8E-401F-87CA-B1003CBC1920}" type="presParOf" srcId="{252D8C77-481F-B647-8372-326A76EE5CA0}" destId="{6AB61932-EDC5-3345-9530-C08AC42CFF69}" srcOrd="0" destOrd="0" presId="urn:microsoft.com/office/officeart/2005/8/layout/orgChart1"/>
    <dgm:cxn modelId="{BD9714A7-3152-47F2-A730-C4E820DC45CA}" type="presParOf" srcId="{252D8C77-481F-B647-8372-326A76EE5CA0}" destId="{215CCDC3-5F55-A64C-866F-22D7481EC81B}" srcOrd="1" destOrd="0" presId="urn:microsoft.com/office/officeart/2005/8/layout/orgChart1"/>
    <dgm:cxn modelId="{28A15A9D-5BF8-427B-8EDF-8906A87A1732}" type="presParOf" srcId="{215CCDC3-5F55-A64C-866F-22D7481EC81B}" destId="{620F5DB5-94B8-7343-8963-5B8B6C8CF5A6}" srcOrd="0" destOrd="0" presId="urn:microsoft.com/office/officeart/2005/8/layout/orgChart1"/>
    <dgm:cxn modelId="{E5A33450-E16C-4A72-B413-5E7389C4E18E}" type="presParOf" srcId="{620F5DB5-94B8-7343-8963-5B8B6C8CF5A6}" destId="{25481626-27AD-694E-BA1B-A0FDBF69EE74}" srcOrd="0" destOrd="0" presId="urn:microsoft.com/office/officeart/2005/8/layout/orgChart1"/>
    <dgm:cxn modelId="{C9887858-0221-46A2-8BB8-9EA51505E2B5}" type="presParOf" srcId="{620F5DB5-94B8-7343-8963-5B8B6C8CF5A6}" destId="{13FC01EA-A14E-6943-A4EC-50E4E990CE14}" srcOrd="1" destOrd="0" presId="urn:microsoft.com/office/officeart/2005/8/layout/orgChart1"/>
    <dgm:cxn modelId="{11E7E786-3C01-4AA4-8C79-944E2BC2D7D5}" type="presParOf" srcId="{215CCDC3-5F55-A64C-866F-22D7481EC81B}" destId="{CE2E3DD0-7A15-2742-8CD5-FB4C90FFE9BA}" srcOrd="1" destOrd="0" presId="urn:microsoft.com/office/officeart/2005/8/layout/orgChart1"/>
    <dgm:cxn modelId="{A563FB3F-12EA-43B0-848A-AB686DC8868B}" type="presParOf" srcId="{CE2E3DD0-7A15-2742-8CD5-FB4C90FFE9BA}" destId="{5DB7923A-6DC1-7F4C-996C-4D61143114CF}" srcOrd="0" destOrd="0" presId="urn:microsoft.com/office/officeart/2005/8/layout/orgChart1"/>
    <dgm:cxn modelId="{D9F4B37D-859C-4B4C-837F-AB30A84CC489}" type="presParOf" srcId="{CE2E3DD0-7A15-2742-8CD5-FB4C90FFE9BA}" destId="{70705D19-38C1-1140-8A18-BE5ACD5F6088}" srcOrd="1" destOrd="0" presId="urn:microsoft.com/office/officeart/2005/8/layout/orgChart1"/>
    <dgm:cxn modelId="{3A6B47EC-82EA-47DB-89A0-59C12001654D}" type="presParOf" srcId="{70705D19-38C1-1140-8A18-BE5ACD5F6088}" destId="{F816891A-B1A0-0C4E-9FBB-4211425229D9}" srcOrd="0" destOrd="0" presId="urn:microsoft.com/office/officeart/2005/8/layout/orgChart1"/>
    <dgm:cxn modelId="{C5B508A3-2910-4EFD-ACDE-F4C39D19DE42}" type="presParOf" srcId="{F816891A-B1A0-0C4E-9FBB-4211425229D9}" destId="{5E09EACB-B711-394A-8FFA-A95A4A413A01}" srcOrd="0" destOrd="0" presId="urn:microsoft.com/office/officeart/2005/8/layout/orgChart1"/>
    <dgm:cxn modelId="{F644B678-7512-419F-AC36-48D0F7A09EF2}" type="presParOf" srcId="{F816891A-B1A0-0C4E-9FBB-4211425229D9}" destId="{776BCC07-57AC-F14A-9C03-49F96D7DFD60}" srcOrd="1" destOrd="0" presId="urn:microsoft.com/office/officeart/2005/8/layout/orgChart1"/>
    <dgm:cxn modelId="{520D3018-7B3B-40C6-99B4-0487DDF243FA}" type="presParOf" srcId="{70705D19-38C1-1140-8A18-BE5ACD5F6088}" destId="{947C316E-A642-D546-81F0-DD47688830E3}" srcOrd="1" destOrd="0" presId="urn:microsoft.com/office/officeart/2005/8/layout/orgChart1"/>
    <dgm:cxn modelId="{30444C80-7768-4FDB-8AE4-0A187E124218}" type="presParOf" srcId="{70705D19-38C1-1140-8A18-BE5ACD5F6088}" destId="{68659C4D-1E5B-364F-9270-1AFBCD4F899F}" srcOrd="2" destOrd="0" presId="urn:microsoft.com/office/officeart/2005/8/layout/orgChart1"/>
    <dgm:cxn modelId="{83F4DF1A-F06C-49BB-99C7-4737D25CA592}" type="presParOf" srcId="{CE2E3DD0-7A15-2742-8CD5-FB4C90FFE9BA}" destId="{11677F84-0DA8-C046-A27C-4813D94115B6}" srcOrd="2" destOrd="0" presId="urn:microsoft.com/office/officeart/2005/8/layout/orgChart1"/>
    <dgm:cxn modelId="{83E22E15-06B8-49CC-ACF6-9DBB00D3FF98}" type="presParOf" srcId="{CE2E3DD0-7A15-2742-8CD5-FB4C90FFE9BA}" destId="{D3EFC7DD-A313-F547-86B1-6F42DC153F0B}" srcOrd="3" destOrd="0" presId="urn:microsoft.com/office/officeart/2005/8/layout/orgChart1"/>
    <dgm:cxn modelId="{383E6177-9C62-4820-8A8F-0375093A6557}" type="presParOf" srcId="{D3EFC7DD-A313-F547-86B1-6F42DC153F0B}" destId="{55DDCAAC-699D-6B40-AC30-F52CF5E5AE34}" srcOrd="0" destOrd="0" presId="urn:microsoft.com/office/officeart/2005/8/layout/orgChart1"/>
    <dgm:cxn modelId="{7AC536D5-A950-4408-9135-159B0E2EDD30}" type="presParOf" srcId="{55DDCAAC-699D-6B40-AC30-F52CF5E5AE34}" destId="{15BCAFD8-9CFD-8542-BC46-A780D63B488B}" srcOrd="0" destOrd="0" presId="urn:microsoft.com/office/officeart/2005/8/layout/orgChart1"/>
    <dgm:cxn modelId="{AB6C0336-5D15-41DC-889A-EE6A2A6CE04B}" type="presParOf" srcId="{55DDCAAC-699D-6B40-AC30-F52CF5E5AE34}" destId="{509E3F3E-FE27-DD43-8B46-5EF3A8A609B6}" srcOrd="1" destOrd="0" presId="urn:microsoft.com/office/officeart/2005/8/layout/orgChart1"/>
    <dgm:cxn modelId="{3AA3E658-8472-419A-AB84-D64A74BCB993}" type="presParOf" srcId="{D3EFC7DD-A313-F547-86B1-6F42DC153F0B}" destId="{DDBF689A-5895-FB4F-B4A2-E29D631AEACA}" srcOrd="1" destOrd="0" presId="urn:microsoft.com/office/officeart/2005/8/layout/orgChart1"/>
    <dgm:cxn modelId="{48886375-0089-4E25-9A60-4AC2D3ABE31A}" type="presParOf" srcId="{D3EFC7DD-A313-F547-86B1-6F42DC153F0B}" destId="{63FA3548-06BB-6041-89F9-C9052657EA9F}" srcOrd="2" destOrd="0" presId="urn:microsoft.com/office/officeart/2005/8/layout/orgChart1"/>
    <dgm:cxn modelId="{D6826C3F-0880-4889-B61A-D048A376C0C4}" type="presParOf" srcId="{215CCDC3-5F55-A64C-866F-22D7481EC81B}" destId="{991D05BE-4F20-D64C-B56E-F6E746420327}" srcOrd="2" destOrd="0" presId="urn:microsoft.com/office/officeart/2005/8/layout/orgChart1"/>
    <dgm:cxn modelId="{418B68B9-D8F4-4285-A9DC-AFD7D250987A}" type="presParOf" srcId="{252D8C77-481F-B647-8372-326A76EE5CA0}" destId="{DB3FD1D9-42E1-0942-9762-43566BC98B41}" srcOrd="2" destOrd="0" presId="urn:microsoft.com/office/officeart/2005/8/layout/orgChart1"/>
    <dgm:cxn modelId="{5D267069-E333-4CF9-B6DA-8AA357F728C8}" type="presParOf" srcId="{252D8C77-481F-B647-8372-326A76EE5CA0}" destId="{64FB16F9-86CF-6947-BAAD-06313DD9460C}" srcOrd="3" destOrd="0" presId="urn:microsoft.com/office/officeart/2005/8/layout/orgChart1"/>
    <dgm:cxn modelId="{A480C817-A24B-4BEC-AD74-70A54300A635}" type="presParOf" srcId="{64FB16F9-86CF-6947-BAAD-06313DD9460C}" destId="{56FC01EF-44B5-FD40-9391-9F5F9E881422}" srcOrd="0" destOrd="0" presId="urn:microsoft.com/office/officeart/2005/8/layout/orgChart1"/>
    <dgm:cxn modelId="{85C39732-8021-445F-9E73-66A6A7FE1A32}" type="presParOf" srcId="{56FC01EF-44B5-FD40-9391-9F5F9E881422}" destId="{511B0900-E6FD-844C-B853-A38BD9780F3E}" srcOrd="0" destOrd="0" presId="urn:microsoft.com/office/officeart/2005/8/layout/orgChart1"/>
    <dgm:cxn modelId="{2FF02047-B638-44F7-B61A-9429437592C5}" type="presParOf" srcId="{56FC01EF-44B5-FD40-9391-9F5F9E881422}" destId="{D1D0F0E8-8F59-C942-9ED8-45EFBB3CFA7A}" srcOrd="1" destOrd="0" presId="urn:microsoft.com/office/officeart/2005/8/layout/orgChart1"/>
    <dgm:cxn modelId="{07190C7A-E35C-4601-90E7-178FFA4EBD4B}" type="presParOf" srcId="{64FB16F9-86CF-6947-BAAD-06313DD9460C}" destId="{B4F24A8B-EF4C-9841-B41F-E1F03D4A66A6}" srcOrd="1" destOrd="0" presId="urn:microsoft.com/office/officeart/2005/8/layout/orgChart1"/>
    <dgm:cxn modelId="{B0A74A8C-5298-4722-96A3-6A79627BD27E}" type="presParOf" srcId="{B4F24A8B-EF4C-9841-B41F-E1F03D4A66A6}" destId="{5FC0427D-E13F-104A-AEA2-5708BEFF8D4C}" srcOrd="0" destOrd="0" presId="urn:microsoft.com/office/officeart/2005/8/layout/orgChart1"/>
    <dgm:cxn modelId="{5498B7C2-A1D0-47D4-8E48-308C77D6B7C7}" type="presParOf" srcId="{B4F24A8B-EF4C-9841-B41F-E1F03D4A66A6}" destId="{913CEDC3-FEC3-BD4E-BA40-7832329ECFA7}" srcOrd="1" destOrd="0" presId="urn:microsoft.com/office/officeart/2005/8/layout/orgChart1"/>
    <dgm:cxn modelId="{70996997-AED7-4297-AC19-4124628AA626}" type="presParOf" srcId="{913CEDC3-FEC3-BD4E-BA40-7832329ECFA7}" destId="{1EDAA8AA-EE83-4045-91DB-306AB216F783}" srcOrd="0" destOrd="0" presId="urn:microsoft.com/office/officeart/2005/8/layout/orgChart1"/>
    <dgm:cxn modelId="{54F00A5B-CC28-4C9F-9078-4D96577B1A33}" type="presParOf" srcId="{1EDAA8AA-EE83-4045-91DB-306AB216F783}" destId="{B6DE0473-2C56-DB4B-B07A-373FA435AC3B}" srcOrd="0" destOrd="0" presId="urn:microsoft.com/office/officeart/2005/8/layout/orgChart1"/>
    <dgm:cxn modelId="{2CB7AC6A-1171-424B-820C-BDCA59DEF621}" type="presParOf" srcId="{1EDAA8AA-EE83-4045-91DB-306AB216F783}" destId="{8EF1174B-5A83-2240-87A3-EA653E224775}" srcOrd="1" destOrd="0" presId="urn:microsoft.com/office/officeart/2005/8/layout/orgChart1"/>
    <dgm:cxn modelId="{6A0360ED-3DF8-4527-8EC4-4E012AF52CCF}" type="presParOf" srcId="{913CEDC3-FEC3-BD4E-BA40-7832329ECFA7}" destId="{8D23FC88-4DD8-584C-BDE9-C8B70EC16A75}" srcOrd="1" destOrd="0" presId="urn:microsoft.com/office/officeart/2005/8/layout/orgChart1"/>
    <dgm:cxn modelId="{7EB67F6B-4DCF-430F-B7D0-A814674D245E}" type="presParOf" srcId="{913CEDC3-FEC3-BD4E-BA40-7832329ECFA7}" destId="{AE9E48EE-5D82-DF47-90AD-F4A1F25B352F}" srcOrd="2" destOrd="0" presId="urn:microsoft.com/office/officeart/2005/8/layout/orgChart1"/>
    <dgm:cxn modelId="{57EA6AD1-BB4B-403E-A36F-2FFF366A0100}" type="presParOf" srcId="{64FB16F9-86CF-6947-BAAD-06313DD9460C}" destId="{62093EBB-6A76-6243-9926-54FB163A43EB}" srcOrd="2" destOrd="0" presId="urn:microsoft.com/office/officeart/2005/8/layout/orgChart1"/>
    <dgm:cxn modelId="{A669E60C-56FD-4B91-898B-7D7D75E94D05}" type="presParOf" srcId="{252D8C77-481F-B647-8372-326A76EE5CA0}" destId="{DD9CA9BC-AF6F-4845-90DD-8EB51F5F666A}" srcOrd="4" destOrd="0" presId="urn:microsoft.com/office/officeart/2005/8/layout/orgChart1"/>
    <dgm:cxn modelId="{BFF7C9B0-9D6C-4542-9B7F-60A50A8FB775}" type="presParOf" srcId="{252D8C77-481F-B647-8372-326A76EE5CA0}" destId="{663A6004-118C-A848-8E2A-D1BB06B49E82}" srcOrd="5" destOrd="0" presId="urn:microsoft.com/office/officeart/2005/8/layout/orgChart1"/>
    <dgm:cxn modelId="{5D233807-E221-4BE8-B9F4-556E74AF1314}" type="presParOf" srcId="{663A6004-118C-A848-8E2A-D1BB06B49E82}" destId="{18977FAC-D3D4-1141-9BE9-9B0DBC766669}" srcOrd="0" destOrd="0" presId="urn:microsoft.com/office/officeart/2005/8/layout/orgChart1"/>
    <dgm:cxn modelId="{7C015B8E-5801-4DB6-BA1E-6044AAFE95C3}" type="presParOf" srcId="{18977FAC-D3D4-1141-9BE9-9B0DBC766669}" destId="{FC8F42D4-7FB7-9047-BBE0-F43BC7AF6164}" srcOrd="0" destOrd="0" presId="urn:microsoft.com/office/officeart/2005/8/layout/orgChart1"/>
    <dgm:cxn modelId="{C6479ABE-7325-4773-A618-236C567C6D5E}" type="presParOf" srcId="{18977FAC-D3D4-1141-9BE9-9B0DBC766669}" destId="{8899B3DC-8F29-4F42-80CF-51D2AFE113B5}" srcOrd="1" destOrd="0" presId="urn:microsoft.com/office/officeart/2005/8/layout/orgChart1"/>
    <dgm:cxn modelId="{B5208168-5F04-4862-8C8C-07985E9E917D}" type="presParOf" srcId="{663A6004-118C-A848-8E2A-D1BB06B49E82}" destId="{D05C6501-BFDB-C04C-95B8-B3067F2EF57F}" srcOrd="1" destOrd="0" presId="urn:microsoft.com/office/officeart/2005/8/layout/orgChart1"/>
    <dgm:cxn modelId="{88C1707A-ADA4-410C-89BC-8CCCA1E0847A}" type="presParOf" srcId="{D05C6501-BFDB-C04C-95B8-B3067F2EF57F}" destId="{3FF17BD4-2654-8D48-8860-3F52522B2EA7}" srcOrd="0" destOrd="0" presId="urn:microsoft.com/office/officeart/2005/8/layout/orgChart1"/>
    <dgm:cxn modelId="{7AEBC502-2917-4FE2-90D4-10C0F00D7BBF}" type="presParOf" srcId="{D05C6501-BFDB-C04C-95B8-B3067F2EF57F}" destId="{5180DDC8-97FC-6C46-864A-BC9A64656923}" srcOrd="1" destOrd="0" presId="urn:microsoft.com/office/officeart/2005/8/layout/orgChart1"/>
    <dgm:cxn modelId="{7BDE41CC-5404-4299-880A-6CEE93933DA1}" type="presParOf" srcId="{5180DDC8-97FC-6C46-864A-BC9A64656923}" destId="{E569FA50-E9B3-4E49-A1ED-F47A4F5B04B9}" srcOrd="0" destOrd="0" presId="urn:microsoft.com/office/officeart/2005/8/layout/orgChart1"/>
    <dgm:cxn modelId="{7714AE0F-9E9D-46C6-A8C9-5157675EB36B}" type="presParOf" srcId="{E569FA50-E9B3-4E49-A1ED-F47A4F5B04B9}" destId="{C7258373-A6B4-CC4C-B63B-73C402CA9E51}" srcOrd="0" destOrd="0" presId="urn:microsoft.com/office/officeart/2005/8/layout/orgChart1"/>
    <dgm:cxn modelId="{2B0609EB-E6B6-4218-AED2-180399352DA5}" type="presParOf" srcId="{E569FA50-E9B3-4E49-A1ED-F47A4F5B04B9}" destId="{0280DDBE-9CB7-A043-87E6-695BD523CBF1}" srcOrd="1" destOrd="0" presId="urn:microsoft.com/office/officeart/2005/8/layout/orgChart1"/>
    <dgm:cxn modelId="{4F24B85F-D502-4725-A235-4DAAA2C1C79A}" type="presParOf" srcId="{5180DDC8-97FC-6C46-864A-BC9A64656923}" destId="{AE67812B-7A76-984E-9EF6-E64F05D9CBE4}" srcOrd="1" destOrd="0" presId="urn:microsoft.com/office/officeart/2005/8/layout/orgChart1"/>
    <dgm:cxn modelId="{D440DDDB-EEA6-4865-A885-00DFF38CB64B}" type="presParOf" srcId="{5180DDC8-97FC-6C46-864A-BC9A64656923}" destId="{4E9C0700-9607-114A-925A-B510E9A2E4DA}" srcOrd="2" destOrd="0" presId="urn:microsoft.com/office/officeart/2005/8/layout/orgChart1"/>
    <dgm:cxn modelId="{68737EF9-C679-4446-9D3E-EFA5ACD43126}" type="presParOf" srcId="{663A6004-118C-A848-8E2A-D1BB06B49E82}" destId="{A87AC5C6-B3DD-7746-A403-928CA158C431}" srcOrd="2" destOrd="0" presId="urn:microsoft.com/office/officeart/2005/8/layout/orgChart1"/>
    <dgm:cxn modelId="{0E69203F-E9B1-459C-B127-97B9CEDC30F0}" type="presParOf" srcId="{76ACA6A8-35CA-734A-B0A5-CF89B3685F44}" destId="{A76E8772-FC6D-ED46-9F78-3B240444750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62EB18-04E3-8147-A7D1-7A3F85E63720}" type="doc">
      <dgm:prSet loTypeId="urn:microsoft.com/office/officeart/2005/8/layout/chevron1" loCatId="" qsTypeId="urn:microsoft.com/office/officeart/2005/8/quickstyle/3d9" qsCatId="3D" csTypeId="urn:microsoft.com/office/officeart/2005/8/colors/accent1_2" csCatId="accent1" phldr="1"/>
      <dgm:spPr/>
    </dgm:pt>
    <dgm:pt modelId="{49D4BBEA-FC24-484A-B299-3021B544CA37}">
      <dgm:prSet phldrT="[טקסט]"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חקלאי</a:t>
          </a:r>
        </a:p>
      </dgm:t>
    </dgm:pt>
    <dgm:pt modelId="{C26F8A07-931F-1F40-8F3E-09137F46670F}" type="parTrans" cxnId="{70C161A0-ADAF-E349-930D-60793B86C445}">
      <dgm:prSet/>
      <dgm:spPr/>
      <dgm:t>
        <a:bodyPr/>
        <a:lstStyle/>
        <a:p>
          <a:pPr rtl="1"/>
          <a:endParaRPr lang="he-IL"/>
        </a:p>
      </dgm:t>
    </dgm:pt>
    <dgm:pt modelId="{F1C453CA-D4D3-0649-916C-7151762D26A8}" type="sibTrans" cxnId="{70C161A0-ADAF-E349-930D-60793B86C445}">
      <dgm:prSet/>
      <dgm:spPr/>
      <dgm:t>
        <a:bodyPr/>
        <a:lstStyle/>
        <a:p>
          <a:pPr rtl="1"/>
          <a:endParaRPr lang="he-IL"/>
        </a:p>
      </dgm:t>
    </dgm:pt>
    <dgm:pt modelId="{3DF83BFB-EB8E-BC47-A2F4-C63BD9CF0D2C}">
      <dgm:prSet phldrT="[טקסט]"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משווק</a:t>
          </a:r>
        </a:p>
      </dgm:t>
    </dgm:pt>
    <dgm:pt modelId="{D29128CC-7EBD-4B46-B436-DEC65E03FB4A}" type="parTrans" cxnId="{48F647F0-C569-FB41-A1A1-90B4DC4CF338}">
      <dgm:prSet/>
      <dgm:spPr/>
      <dgm:t>
        <a:bodyPr/>
        <a:lstStyle/>
        <a:p>
          <a:pPr rtl="1"/>
          <a:endParaRPr lang="he-IL"/>
        </a:p>
      </dgm:t>
    </dgm:pt>
    <dgm:pt modelId="{F6466536-5510-3C4C-A548-E3073BBFF6AB}" type="sibTrans" cxnId="{48F647F0-C569-FB41-A1A1-90B4DC4CF338}">
      <dgm:prSet/>
      <dgm:spPr/>
      <dgm:t>
        <a:bodyPr/>
        <a:lstStyle/>
        <a:p>
          <a:pPr rtl="1"/>
          <a:endParaRPr lang="he-IL"/>
        </a:p>
      </dgm:t>
    </dgm:pt>
    <dgm:pt modelId="{3005FF99-2D75-754A-90FC-7E774A310B99}">
      <dgm:prSet phldrT="[טקסט]"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סיטונאי</a:t>
          </a:r>
        </a:p>
      </dgm:t>
    </dgm:pt>
    <dgm:pt modelId="{F5B337CD-5F5F-4743-870D-4BD4B2FAD2FC}" type="parTrans" cxnId="{209FC50A-37BE-444F-928C-9C8CDCC5846E}">
      <dgm:prSet/>
      <dgm:spPr/>
      <dgm:t>
        <a:bodyPr/>
        <a:lstStyle/>
        <a:p>
          <a:pPr rtl="1"/>
          <a:endParaRPr lang="he-IL"/>
        </a:p>
      </dgm:t>
    </dgm:pt>
    <dgm:pt modelId="{971887E1-43F7-E344-8E72-2402D38B7CDC}" type="sibTrans" cxnId="{209FC50A-37BE-444F-928C-9C8CDCC5846E}">
      <dgm:prSet/>
      <dgm:spPr/>
      <dgm:t>
        <a:bodyPr/>
        <a:lstStyle/>
        <a:p>
          <a:pPr rtl="1"/>
          <a:endParaRPr lang="he-IL"/>
        </a:p>
      </dgm:t>
    </dgm:pt>
    <dgm:pt modelId="{9233345E-9C0E-7D49-8FA8-F0A6714046CE}" type="pres">
      <dgm:prSet presAssocID="{7C62EB18-04E3-8147-A7D1-7A3F85E63720}" presName="Name0" presStyleCnt="0">
        <dgm:presLayoutVars>
          <dgm:dir/>
          <dgm:animLvl val="lvl"/>
          <dgm:resizeHandles val="exact"/>
        </dgm:presLayoutVars>
      </dgm:prSet>
      <dgm:spPr/>
    </dgm:pt>
    <dgm:pt modelId="{35420D95-E701-2C4B-AABF-27C5B7620C6B}" type="pres">
      <dgm:prSet presAssocID="{49D4BBEA-FC24-484A-B299-3021B544CA3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55F65B0-48D0-FD4F-A9A1-CDA22AC56817}" type="pres">
      <dgm:prSet presAssocID="{F1C453CA-D4D3-0649-916C-7151762D26A8}" presName="parTxOnlySpace" presStyleCnt="0"/>
      <dgm:spPr/>
    </dgm:pt>
    <dgm:pt modelId="{07AB8D56-5A34-1747-BCED-090E64036F48}" type="pres">
      <dgm:prSet presAssocID="{3DF83BFB-EB8E-BC47-A2F4-C63BD9CF0D2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5008F622-1B11-094B-AF92-A6B34598263F}" type="pres">
      <dgm:prSet presAssocID="{F6466536-5510-3C4C-A548-E3073BBFF6AB}" presName="parTxOnlySpace" presStyleCnt="0"/>
      <dgm:spPr/>
    </dgm:pt>
    <dgm:pt modelId="{FE0F922B-4C75-434B-B167-DE0EEF460AD4}" type="pres">
      <dgm:prSet presAssocID="{3005FF99-2D75-754A-90FC-7E774A310B9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34CF6D6D-74DD-4CC1-9D3B-C89C8511A16A}" type="presOf" srcId="{3005FF99-2D75-754A-90FC-7E774A310B99}" destId="{FE0F922B-4C75-434B-B167-DE0EEF460AD4}" srcOrd="0" destOrd="0" presId="urn:microsoft.com/office/officeart/2005/8/layout/chevron1"/>
    <dgm:cxn modelId="{70C161A0-ADAF-E349-930D-60793B86C445}" srcId="{7C62EB18-04E3-8147-A7D1-7A3F85E63720}" destId="{49D4BBEA-FC24-484A-B299-3021B544CA37}" srcOrd="0" destOrd="0" parTransId="{C26F8A07-931F-1F40-8F3E-09137F46670F}" sibTransId="{F1C453CA-D4D3-0649-916C-7151762D26A8}"/>
    <dgm:cxn modelId="{209FC50A-37BE-444F-928C-9C8CDCC5846E}" srcId="{7C62EB18-04E3-8147-A7D1-7A3F85E63720}" destId="{3005FF99-2D75-754A-90FC-7E774A310B99}" srcOrd="2" destOrd="0" parTransId="{F5B337CD-5F5F-4743-870D-4BD4B2FAD2FC}" sibTransId="{971887E1-43F7-E344-8E72-2402D38B7CDC}"/>
    <dgm:cxn modelId="{9044F519-1176-4A16-838F-1F034100A5CC}" type="presOf" srcId="{3DF83BFB-EB8E-BC47-A2F4-C63BD9CF0D2C}" destId="{07AB8D56-5A34-1747-BCED-090E64036F48}" srcOrd="0" destOrd="0" presId="urn:microsoft.com/office/officeart/2005/8/layout/chevron1"/>
    <dgm:cxn modelId="{CD62F05E-30E3-4DA6-ABD4-714EFBE5E35D}" type="presOf" srcId="{49D4BBEA-FC24-484A-B299-3021B544CA37}" destId="{35420D95-E701-2C4B-AABF-27C5B7620C6B}" srcOrd="0" destOrd="0" presId="urn:microsoft.com/office/officeart/2005/8/layout/chevron1"/>
    <dgm:cxn modelId="{559D2AAE-9281-488B-A349-F57B88A83890}" type="presOf" srcId="{7C62EB18-04E3-8147-A7D1-7A3F85E63720}" destId="{9233345E-9C0E-7D49-8FA8-F0A6714046CE}" srcOrd="0" destOrd="0" presId="urn:microsoft.com/office/officeart/2005/8/layout/chevron1"/>
    <dgm:cxn modelId="{48F647F0-C569-FB41-A1A1-90B4DC4CF338}" srcId="{7C62EB18-04E3-8147-A7D1-7A3F85E63720}" destId="{3DF83BFB-EB8E-BC47-A2F4-C63BD9CF0D2C}" srcOrd="1" destOrd="0" parTransId="{D29128CC-7EBD-4B46-B436-DEC65E03FB4A}" sibTransId="{F6466536-5510-3C4C-A548-E3073BBFF6AB}"/>
    <dgm:cxn modelId="{DF99E99D-50B8-4BEB-8083-F379AF3B1D88}" type="presParOf" srcId="{9233345E-9C0E-7D49-8FA8-F0A6714046CE}" destId="{35420D95-E701-2C4B-AABF-27C5B7620C6B}" srcOrd="0" destOrd="0" presId="urn:microsoft.com/office/officeart/2005/8/layout/chevron1"/>
    <dgm:cxn modelId="{F6CFD12F-7F3C-458F-BEF9-A31837E3CEBC}" type="presParOf" srcId="{9233345E-9C0E-7D49-8FA8-F0A6714046CE}" destId="{455F65B0-48D0-FD4F-A9A1-CDA22AC56817}" srcOrd="1" destOrd="0" presId="urn:microsoft.com/office/officeart/2005/8/layout/chevron1"/>
    <dgm:cxn modelId="{53EAA5AF-4545-4DC9-A010-24CA53740807}" type="presParOf" srcId="{9233345E-9C0E-7D49-8FA8-F0A6714046CE}" destId="{07AB8D56-5A34-1747-BCED-090E64036F48}" srcOrd="2" destOrd="0" presId="urn:microsoft.com/office/officeart/2005/8/layout/chevron1"/>
    <dgm:cxn modelId="{24FB0B39-AFE7-4B31-957A-85734A1AD9A4}" type="presParOf" srcId="{9233345E-9C0E-7D49-8FA8-F0A6714046CE}" destId="{5008F622-1B11-094B-AF92-A6B34598263F}" srcOrd="3" destOrd="0" presId="urn:microsoft.com/office/officeart/2005/8/layout/chevron1"/>
    <dgm:cxn modelId="{DF3FF283-2A1D-4F70-8E1F-5837D2EE4707}" type="presParOf" srcId="{9233345E-9C0E-7D49-8FA8-F0A6714046CE}" destId="{FE0F922B-4C75-434B-B167-DE0EEF460AD4}" srcOrd="4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78165C-BB98-8C4B-83FD-76D34DD408D4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9DAA3624-CDC5-EC49-80F0-1B3B4971C180}">
      <dgm:prSet phldrT="[טקסט]"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חקלאי</a:t>
          </a:r>
        </a:p>
        <a:p>
          <a:pPr rtl="1"/>
          <a:r>
            <a:rPr lang="he-IL" dirty="0"/>
            <a:t>מוכר 100</a:t>
          </a:r>
        </a:p>
        <a:p>
          <a:pPr rtl="1"/>
          <a:r>
            <a:rPr lang="he-IL" dirty="0"/>
            <a:t>הוצאות 70</a:t>
          </a:r>
        </a:p>
        <a:p>
          <a:pPr rtl="1"/>
          <a:r>
            <a:rPr lang="he-IL" dirty="0"/>
            <a:t>רווח 30</a:t>
          </a:r>
        </a:p>
      </dgm:t>
    </dgm:pt>
    <dgm:pt modelId="{07258C7C-B5BA-DE4D-89EE-C021A58A8F65}" type="parTrans" cxnId="{2DA5E4C0-5439-C648-9701-94D9BDE383C3}">
      <dgm:prSet/>
      <dgm:spPr/>
      <dgm:t>
        <a:bodyPr/>
        <a:lstStyle/>
        <a:p>
          <a:pPr rtl="1"/>
          <a:endParaRPr lang="he-IL"/>
        </a:p>
      </dgm:t>
    </dgm:pt>
    <dgm:pt modelId="{22DDC643-1D30-F247-8355-BA53F7D0D823}" type="sibTrans" cxnId="{2DA5E4C0-5439-C648-9701-94D9BDE383C3}">
      <dgm:prSet/>
      <dgm:spPr>
        <a:solidFill>
          <a:srgbClr val="00823B"/>
        </a:solidFill>
      </dgm:spPr>
      <dgm:t>
        <a:bodyPr/>
        <a:lstStyle/>
        <a:p>
          <a:pPr rtl="1"/>
          <a:endParaRPr lang="he-IL"/>
        </a:p>
      </dgm:t>
    </dgm:pt>
    <dgm:pt modelId="{7030F6A7-F958-784D-9542-D78C149CA554}">
      <dgm:prSet phldrT="[טקסט]"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משווק </a:t>
          </a:r>
        </a:p>
        <a:p>
          <a:pPr rtl="1"/>
          <a:r>
            <a:rPr lang="he-IL" dirty="0"/>
            <a:t>מוכר 150</a:t>
          </a:r>
        </a:p>
        <a:p>
          <a:pPr rtl="1"/>
          <a:r>
            <a:rPr lang="he-IL" dirty="0"/>
            <a:t>הוצאות 100</a:t>
          </a:r>
        </a:p>
        <a:p>
          <a:pPr rtl="1"/>
          <a:r>
            <a:rPr lang="he-IL" dirty="0"/>
            <a:t>רווח 50</a:t>
          </a:r>
        </a:p>
      </dgm:t>
    </dgm:pt>
    <dgm:pt modelId="{D50F3C76-4EBB-D54F-9083-CA0F42673B7F}" type="parTrans" cxnId="{85B77234-4298-0C4D-AA12-AA4BCD131B2A}">
      <dgm:prSet/>
      <dgm:spPr/>
      <dgm:t>
        <a:bodyPr/>
        <a:lstStyle/>
        <a:p>
          <a:pPr rtl="1"/>
          <a:endParaRPr lang="he-IL"/>
        </a:p>
      </dgm:t>
    </dgm:pt>
    <dgm:pt modelId="{8B53C7DF-6C46-B94E-9E77-662B6D57A2C5}" type="sibTrans" cxnId="{85B77234-4298-0C4D-AA12-AA4BCD131B2A}">
      <dgm:prSet/>
      <dgm:spPr>
        <a:solidFill>
          <a:srgbClr val="00823B"/>
        </a:solidFill>
      </dgm:spPr>
      <dgm:t>
        <a:bodyPr/>
        <a:lstStyle/>
        <a:p>
          <a:pPr rtl="1"/>
          <a:endParaRPr lang="he-IL"/>
        </a:p>
      </dgm:t>
    </dgm:pt>
    <dgm:pt modelId="{15814B9E-F950-6C4F-9906-D23DFD1CEC61}">
      <dgm:prSet phldrT="[טקסט]"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סיטונאי</a:t>
          </a:r>
        </a:p>
        <a:p>
          <a:pPr rtl="1"/>
          <a:r>
            <a:rPr lang="he-IL" dirty="0"/>
            <a:t>מוכר 180</a:t>
          </a:r>
        </a:p>
        <a:p>
          <a:pPr rtl="1"/>
          <a:r>
            <a:rPr lang="he-IL" dirty="0"/>
            <a:t>הוצאות 150</a:t>
          </a:r>
        </a:p>
        <a:p>
          <a:pPr rtl="1"/>
          <a:r>
            <a:rPr lang="he-IL" dirty="0"/>
            <a:t>רווח 30</a:t>
          </a:r>
        </a:p>
      </dgm:t>
    </dgm:pt>
    <dgm:pt modelId="{79EFB0EF-C9F3-BF4B-A025-953AC73FBA7E}" type="parTrans" cxnId="{D523B5AB-5E01-2444-98F8-ECF75A267C10}">
      <dgm:prSet/>
      <dgm:spPr/>
      <dgm:t>
        <a:bodyPr/>
        <a:lstStyle/>
        <a:p>
          <a:pPr rtl="1"/>
          <a:endParaRPr lang="he-IL"/>
        </a:p>
      </dgm:t>
    </dgm:pt>
    <dgm:pt modelId="{185C0167-7ED6-D242-A123-F31907A450FD}" type="sibTrans" cxnId="{D523B5AB-5E01-2444-98F8-ECF75A267C10}">
      <dgm:prSet/>
      <dgm:spPr>
        <a:solidFill>
          <a:srgbClr val="00823B"/>
        </a:solidFill>
      </dgm:spPr>
      <dgm:t>
        <a:bodyPr/>
        <a:lstStyle/>
        <a:p>
          <a:pPr rtl="1"/>
          <a:endParaRPr lang="he-IL"/>
        </a:p>
      </dgm:t>
    </dgm:pt>
    <dgm:pt modelId="{3E290C9F-F9BC-D74B-874F-9ACDB0BE748F}">
      <dgm:prSet/>
      <dgm:spPr>
        <a:solidFill>
          <a:srgbClr val="00823B"/>
        </a:solidFill>
      </dgm:spPr>
      <dgm:t>
        <a:bodyPr/>
        <a:lstStyle/>
        <a:p>
          <a:pPr rtl="1"/>
          <a:r>
            <a:rPr lang="he-IL" dirty="0"/>
            <a:t>חנות</a:t>
          </a:r>
        </a:p>
        <a:p>
          <a:pPr rtl="1"/>
          <a:r>
            <a:rPr lang="he-IL" dirty="0"/>
            <a:t>מוכר300</a:t>
          </a:r>
        </a:p>
        <a:p>
          <a:pPr rtl="1"/>
          <a:r>
            <a:rPr lang="he-IL" dirty="0"/>
            <a:t>הוצאות 180</a:t>
          </a:r>
        </a:p>
        <a:p>
          <a:pPr rtl="1"/>
          <a:r>
            <a:rPr lang="he-IL" dirty="0"/>
            <a:t>רווח 120</a:t>
          </a:r>
        </a:p>
      </dgm:t>
    </dgm:pt>
    <dgm:pt modelId="{109BE66F-4578-7049-B5A5-E532C5910E73}" type="parTrans" cxnId="{34B66466-5D07-8A4C-9CC7-6C543E20FA66}">
      <dgm:prSet/>
      <dgm:spPr/>
      <dgm:t>
        <a:bodyPr/>
        <a:lstStyle/>
        <a:p>
          <a:pPr rtl="1"/>
          <a:endParaRPr lang="he-IL"/>
        </a:p>
      </dgm:t>
    </dgm:pt>
    <dgm:pt modelId="{EE40F16C-5C4B-C54B-8329-64CB2A51794B}" type="sibTrans" cxnId="{34B66466-5D07-8A4C-9CC7-6C543E20FA66}">
      <dgm:prSet/>
      <dgm:spPr/>
      <dgm:t>
        <a:bodyPr/>
        <a:lstStyle/>
        <a:p>
          <a:pPr rtl="1"/>
          <a:endParaRPr lang="he-IL"/>
        </a:p>
      </dgm:t>
    </dgm:pt>
    <dgm:pt modelId="{A05D45AB-385B-EF46-BFD8-2551B5B9F81F}" type="pres">
      <dgm:prSet presAssocID="{AA78165C-BB98-8C4B-83FD-76D34DD408D4}" presName="Name0" presStyleCnt="0">
        <dgm:presLayoutVars>
          <dgm:dir/>
          <dgm:resizeHandles val="exact"/>
        </dgm:presLayoutVars>
      </dgm:prSet>
      <dgm:spPr/>
    </dgm:pt>
    <dgm:pt modelId="{270DCFD7-A817-F644-9A68-F6D8B504BEB7}" type="pres">
      <dgm:prSet presAssocID="{9DAA3624-CDC5-EC49-80F0-1B3B4971C18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C2E1DC7A-9DC5-0C4F-B8D3-C1FC3569CC61}" type="pres">
      <dgm:prSet presAssocID="{22DDC643-1D30-F247-8355-BA53F7D0D823}" presName="sibTrans" presStyleLbl="sibTrans2D1" presStyleIdx="0" presStyleCnt="3"/>
      <dgm:spPr/>
      <dgm:t>
        <a:bodyPr/>
        <a:lstStyle/>
        <a:p>
          <a:pPr rtl="1"/>
          <a:endParaRPr lang="he-IL"/>
        </a:p>
      </dgm:t>
    </dgm:pt>
    <dgm:pt modelId="{1C39FBEB-1B72-4B44-87EB-1886B7FFB22C}" type="pres">
      <dgm:prSet presAssocID="{22DDC643-1D30-F247-8355-BA53F7D0D823}" presName="connectorText" presStyleLbl="sibTrans2D1" presStyleIdx="0" presStyleCnt="3"/>
      <dgm:spPr/>
      <dgm:t>
        <a:bodyPr/>
        <a:lstStyle/>
        <a:p>
          <a:pPr rtl="1"/>
          <a:endParaRPr lang="he-IL"/>
        </a:p>
      </dgm:t>
    </dgm:pt>
    <dgm:pt modelId="{BCCD6392-C57E-8441-897B-87E12DFAF6AE}" type="pres">
      <dgm:prSet presAssocID="{7030F6A7-F958-784D-9542-D78C149CA55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918C1F8-0DB0-914A-844E-0BA7C0472CE8}" type="pres">
      <dgm:prSet presAssocID="{8B53C7DF-6C46-B94E-9E77-662B6D57A2C5}" presName="sibTrans" presStyleLbl="sibTrans2D1" presStyleIdx="1" presStyleCnt="3"/>
      <dgm:spPr/>
      <dgm:t>
        <a:bodyPr/>
        <a:lstStyle/>
        <a:p>
          <a:pPr rtl="1"/>
          <a:endParaRPr lang="he-IL"/>
        </a:p>
      </dgm:t>
    </dgm:pt>
    <dgm:pt modelId="{A4321CAF-18CF-3140-BDB5-8DD6DA9BA456}" type="pres">
      <dgm:prSet presAssocID="{8B53C7DF-6C46-B94E-9E77-662B6D57A2C5}" presName="connectorText" presStyleLbl="sibTrans2D1" presStyleIdx="1" presStyleCnt="3"/>
      <dgm:spPr/>
      <dgm:t>
        <a:bodyPr/>
        <a:lstStyle/>
        <a:p>
          <a:pPr rtl="1"/>
          <a:endParaRPr lang="he-IL"/>
        </a:p>
      </dgm:t>
    </dgm:pt>
    <dgm:pt modelId="{38174F86-0B64-D64E-8477-713C701F8D55}" type="pres">
      <dgm:prSet presAssocID="{15814B9E-F950-6C4F-9906-D23DFD1CEC6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F4A6F9E8-87A5-F944-8C0A-B5429D311A64}" type="pres">
      <dgm:prSet presAssocID="{185C0167-7ED6-D242-A123-F31907A450FD}" presName="sibTrans" presStyleLbl="sibTrans2D1" presStyleIdx="2" presStyleCnt="3"/>
      <dgm:spPr/>
      <dgm:t>
        <a:bodyPr/>
        <a:lstStyle/>
        <a:p>
          <a:pPr rtl="1"/>
          <a:endParaRPr lang="he-IL"/>
        </a:p>
      </dgm:t>
    </dgm:pt>
    <dgm:pt modelId="{B41D49C6-6E47-0B49-AAFF-65079B9A2382}" type="pres">
      <dgm:prSet presAssocID="{185C0167-7ED6-D242-A123-F31907A450FD}" presName="connectorText" presStyleLbl="sibTrans2D1" presStyleIdx="2" presStyleCnt="3"/>
      <dgm:spPr/>
      <dgm:t>
        <a:bodyPr/>
        <a:lstStyle/>
        <a:p>
          <a:pPr rtl="1"/>
          <a:endParaRPr lang="he-IL"/>
        </a:p>
      </dgm:t>
    </dgm:pt>
    <dgm:pt modelId="{16900AC8-1E0F-E649-A9AF-D32BC3366B0F}" type="pres">
      <dgm:prSet presAssocID="{3E290C9F-F9BC-D74B-874F-9ACDB0BE748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C4C8715C-DB6D-42BE-9659-D65AF2F8A5CC}" type="presOf" srcId="{185C0167-7ED6-D242-A123-F31907A450FD}" destId="{F4A6F9E8-87A5-F944-8C0A-B5429D311A64}" srcOrd="0" destOrd="0" presId="urn:microsoft.com/office/officeart/2005/8/layout/process1"/>
    <dgm:cxn modelId="{85B77234-4298-0C4D-AA12-AA4BCD131B2A}" srcId="{AA78165C-BB98-8C4B-83FD-76D34DD408D4}" destId="{7030F6A7-F958-784D-9542-D78C149CA554}" srcOrd="1" destOrd="0" parTransId="{D50F3C76-4EBB-D54F-9083-CA0F42673B7F}" sibTransId="{8B53C7DF-6C46-B94E-9E77-662B6D57A2C5}"/>
    <dgm:cxn modelId="{D523B5AB-5E01-2444-98F8-ECF75A267C10}" srcId="{AA78165C-BB98-8C4B-83FD-76D34DD408D4}" destId="{15814B9E-F950-6C4F-9906-D23DFD1CEC61}" srcOrd="2" destOrd="0" parTransId="{79EFB0EF-C9F3-BF4B-A025-953AC73FBA7E}" sibTransId="{185C0167-7ED6-D242-A123-F31907A450FD}"/>
    <dgm:cxn modelId="{7DD3EA77-5CF5-44AF-8A6F-13AD3257CA97}" type="presOf" srcId="{3E290C9F-F9BC-D74B-874F-9ACDB0BE748F}" destId="{16900AC8-1E0F-E649-A9AF-D32BC3366B0F}" srcOrd="0" destOrd="0" presId="urn:microsoft.com/office/officeart/2005/8/layout/process1"/>
    <dgm:cxn modelId="{D912C837-8864-4464-B07E-F223F0C92D1C}" type="presOf" srcId="{22DDC643-1D30-F247-8355-BA53F7D0D823}" destId="{1C39FBEB-1B72-4B44-87EB-1886B7FFB22C}" srcOrd="1" destOrd="0" presId="urn:microsoft.com/office/officeart/2005/8/layout/process1"/>
    <dgm:cxn modelId="{786421A8-6CF4-4E9A-B933-6DA4451AA039}" type="presOf" srcId="{15814B9E-F950-6C4F-9906-D23DFD1CEC61}" destId="{38174F86-0B64-D64E-8477-713C701F8D55}" srcOrd="0" destOrd="0" presId="urn:microsoft.com/office/officeart/2005/8/layout/process1"/>
    <dgm:cxn modelId="{FF58E50E-3778-4C97-B534-A22D8E63B430}" type="presOf" srcId="{AA78165C-BB98-8C4B-83FD-76D34DD408D4}" destId="{A05D45AB-385B-EF46-BFD8-2551B5B9F81F}" srcOrd="0" destOrd="0" presId="urn:microsoft.com/office/officeart/2005/8/layout/process1"/>
    <dgm:cxn modelId="{BCA02338-21A1-4549-AB18-B9703D32240B}" type="presOf" srcId="{7030F6A7-F958-784D-9542-D78C149CA554}" destId="{BCCD6392-C57E-8441-897B-87E12DFAF6AE}" srcOrd="0" destOrd="0" presId="urn:microsoft.com/office/officeart/2005/8/layout/process1"/>
    <dgm:cxn modelId="{496C3BDA-E2B3-4F2C-970C-7FD668A50560}" type="presOf" srcId="{8B53C7DF-6C46-B94E-9E77-662B6D57A2C5}" destId="{A4321CAF-18CF-3140-BDB5-8DD6DA9BA456}" srcOrd="1" destOrd="0" presId="urn:microsoft.com/office/officeart/2005/8/layout/process1"/>
    <dgm:cxn modelId="{B292F29B-7388-4C10-9BA0-D48D93AFF94B}" type="presOf" srcId="{9DAA3624-CDC5-EC49-80F0-1B3B4971C180}" destId="{270DCFD7-A817-F644-9A68-F6D8B504BEB7}" srcOrd="0" destOrd="0" presId="urn:microsoft.com/office/officeart/2005/8/layout/process1"/>
    <dgm:cxn modelId="{2DA5E4C0-5439-C648-9701-94D9BDE383C3}" srcId="{AA78165C-BB98-8C4B-83FD-76D34DD408D4}" destId="{9DAA3624-CDC5-EC49-80F0-1B3B4971C180}" srcOrd="0" destOrd="0" parTransId="{07258C7C-B5BA-DE4D-89EE-C021A58A8F65}" sibTransId="{22DDC643-1D30-F247-8355-BA53F7D0D823}"/>
    <dgm:cxn modelId="{1533F4EB-C569-410B-9280-0DDA90DB5484}" type="presOf" srcId="{22DDC643-1D30-F247-8355-BA53F7D0D823}" destId="{C2E1DC7A-9DC5-0C4F-B8D3-C1FC3569CC61}" srcOrd="0" destOrd="0" presId="urn:microsoft.com/office/officeart/2005/8/layout/process1"/>
    <dgm:cxn modelId="{A8EAA383-0D95-4E65-B36E-A476FDF5E26D}" type="presOf" srcId="{185C0167-7ED6-D242-A123-F31907A450FD}" destId="{B41D49C6-6E47-0B49-AAFF-65079B9A2382}" srcOrd="1" destOrd="0" presId="urn:microsoft.com/office/officeart/2005/8/layout/process1"/>
    <dgm:cxn modelId="{74833753-6C9F-4018-8C52-FDE572CC0FCA}" type="presOf" srcId="{8B53C7DF-6C46-B94E-9E77-662B6D57A2C5}" destId="{3918C1F8-0DB0-914A-844E-0BA7C0472CE8}" srcOrd="0" destOrd="0" presId="urn:microsoft.com/office/officeart/2005/8/layout/process1"/>
    <dgm:cxn modelId="{34B66466-5D07-8A4C-9CC7-6C543E20FA66}" srcId="{AA78165C-BB98-8C4B-83FD-76D34DD408D4}" destId="{3E290C9F-F9BC-D74B-874F-9ACDB0BE748F}" srcOrd="3" destOrd="0" parTransId="{109BE66F-4578-7049-B5A5-E532C5910E73}" sibTransId="{EE40F16C-5C4B-C54B-8329-64CB2A51794B}"/>
    <dgm:cxn modelId="{53F29D99-6BF1-41C2-8660-1C626EC70D06}" type="presParOf" srcId="{A05D45AB-385B-EF46-BFD8-2551B5B9F81F}" destId="{270DCFD7-A817-F644-9A68-F6D8B504BEB7}" srcOrd="0" destOrd="0" presId="urn:microsoft.com/office/officeart/2005/8/layout/process1"/>
    <dgm:cxn modelId="{7B796728-3E26-4C2D-9168-8D205F219F00}" type="presParOf" srcId="{A05D45AB-385B-EF46-BFD8-2551B5B9F81F}" destId="{C2E1DC7A-9DC5-0C4F-B8D3-C1FC3569CC61}" srcOrd="1" destOrd="0" presId="urn:microsoft.com/office/officeart/2005/8/layout/process1"/>
    <dgm:cxn modelId="{2CCC0596-DAA8-4139-B362-68019C441158}" type="presParOf" srcId="{C2E1DC7A-9DC5-0C4F-B8D3-C1FC3569CC61}" destId="{1C39FBEB-1B72-4B44-87EB-1886B7FFB22C}" srcOrd="0" destOrd="0" presId="urn:microsoft.com/office/officeart/2005/8/layout/process1"/>
    <dgm:cxn modelId="{2036E916-358C-4815-BCE9-20E5E88CFB27}" type="presParOf" srcId="{A05D45AB-385B-EF46-BFD8-2551B5B9F81F}" destId="{BCCD6392-C57E-8441-897B-87E12DFAF6AE}" srcOrd="2" destOrd="0" presId="urn:microsoft.com/office/officeart/2005/8/layout/process1"/>
    <dgm:cxn modelId="{9922C745-02A6-4D44-93CC-84A7E539BCE9}" type="presParOf" srcId="{A05D45AB-385B-EF46-BFD8-2551B5B9F81F}" destId="{3918C1F8-0DB0-914A-844E-0BA7C0472CE8}" srcOrd="3" destOrd="0" presId="urn:microsoft.com/office/officeart/2005/8/layout/process1"/>
    <dgm:cxn modelId="{A095C076-66C6-47A2-AD6E-C74A40CDC82D}" type="presParOf" srcId="{3918C1F8-0DB0-914A-844E-0BA7C0472CE8}" destId="{A4321CAF-18CF-3140-BDB5-8DD6DA9BA456}" srcOrd="0" destOrd="0" presId="urn:microsoft.com/office/officeart/2005/8/layout/process1"/>
    <dgm:cxn modelId="{08B192C1-1A9B-4BE1-8497-8EB170197C61}" type="presParOf" srcId="{A05D45AB-385B-EF46-BFD8-2551B5B9F81F}" destId="{38174F86-0B64-D64E-8477-713C701F8D55}" srcOrd="4" destOrd="0" presId="urn:microsoft.com/office/officeart/2005/8/layout/process1"/>
    <dgm:cxn modelId="{76E43DA2-2FC2-4754-BAB1-93DE9876F9A7}" type="presParOf" srcId="{A05D45AB-385B-EF46-BFD8-2551B5B9F81F}" destId="{F4A6F9E8-87A5-F944-8C0A-B5429D311A64}" srcOrd="5" destOrd="0" presId="urn:microsoft.com/office/officeart/2005/8/layout/process1"/>
    <dgm:cxn modelId="{5DA24616-EE3B-4244-9F56-2E7C671F41F9}" type="presParOf" srcId="{F4A6F9E8-87A5-F944-8C0A-B5429D311A64}" destId="{B41D49C6-6E47-0B49-AAFF-65079B9A2382}" srcOrd="0" destOrd="0" presId="urn:microsoft.com/office/officeart/2005/8/layout/process1"/>
    <dgm:cxn modelId="{4466B03D-D847-4D07-9C93-40C9C3E82137}" type="presParOf" srcId="{A05D45AB-385B-EF46-BFD8-2551B5B9F81F}" destId="{16900AC8-1E0F-E649-A9AF-D32BC3366B0F}" srcOrd="6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F17BD4-2654-8D48-8860-3F52522B2EA7}">
      <dsp:nvSpPr>
        <dsp:cNvPr id="0" name=""/>
        <dsp:cNvSpPr/>
      </dsp:nvSpPr>
      <dsp:spPr>
        <a:xfrm>
          <a:off x="4793176" y="1490846"/>
          <a:ext cx="165543" cy="5666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604"/>
              </a:lnTo>
              <a:lnTo>
                <a:pt x="165543" y="5666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CA9BC-AF6F-4845-90DD-8EB51F5F666A}">
      <dsp:nvSpPr>
        <dsp:cNvPr id="0" name=""/>
        <dsp:cNvSpPr/>
      </dsp:nvSpPr>
      <dsp:spPr>
        <a:xfrm>
          <a:off x="3824680" y="616305"/>
          <a:ext cx="1409945" cy="2586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333"/>
              </a:lnTo>
              <a:lnTo>
                <a:pt x="1409945" y="129333"/>
              </a:lnTo>
              <a:lnTo>
                <a:pt x="1409945" y="2586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C0427D-E13F-104A-AEA2-5708BEFF8D4C}">
      <dsp:nvSpPr>
        <dsp:cNvPr id="0" name=""/>
        <dsp:cNvSpPr/>
      </dsp:nvSpPr>
      <dsp:spPr>
        <a:xfrm>
          <a:off x="3444201" y="1490846"/>
          <a:ext cx="163324" cy="5666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604"/>
              </a:lnTo>
              <a:lnTo>
                <a:pt x="163324" y="5666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FD1D9-42E1-0942-9762-43566BC98B41}">
      <dsp:nvSpPr>
        <dsp:cNvPr id="0" name=""/>
        <dsp:cNvSpPr/>
      </dsp:nvSpPr>
      <dsp:spPr>
        <a:xfrm>
          <a:off x="3778960" y="616305"/>
          <a:ext cx="91440" cy="2586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9333"/>
              </a:lnTo>
              <a:lnTo>
                <a:pt x="100772" y="129333"/>
              </a:lnTo>
              <a:lnTo>
                <a:pt x="100772" y="2586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677F84-0DA8-C046-A27C-4813D94115B6}">
      <dsp:nvSpPr>
        <dsp:cNvPr id="0" name=""/>
        <dsp:cNvSpPr/>
      </dsp:nvSpPr>
      <dsp:spPr>
        <a:xfrm>
          <a:off x="1698808" y="1490846"/>
          <a:ext cx="265789" cy="1149960"/>
        </a:xfrm>
        <a:custGeom>
          <a:avLst/>
          <a:gdLst/>
          <a:ahLst/>
          <a:cxnLst/>
          <a:rect l="0" t="0" r="0" b="0"/>
          <a:pathLst>
            <a:path>
              <a:moveTo>
                <a:pt x="265789" y="0"/>
              </a:moveTo>
              <a:lnTo>
                <a:pt x="265789" y="1149960"/>
              </a:lnTo>
              <a:lnTo>
                <a:pt x="0" y="11499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B7923A-6DC1-7F4C-996C-4D61143114CF}">
      <dsp:nvSpPr>
        <dsp:cNvPr id="0" name=""/>
        <dsp:cNvSpPr/>
      </dsp:nvSpPr>
      <dsp:spPr>
        <a:xfrm>
          <a:off x="1689102" y="1490846"/>
          <a:ext cx="275495" cy="333655"/>
        </a:xfrm>
        <a:custGeom>
          <a:avLst/>
          <a:gdLst/>
          <a:ahLst/>
          <a:cxnLst/>
          <a:rect l="0" t="0" r="0" b="0"/>
          <a:pathLst>
            <a:path>
              <a:moveTo>
                <a:pt x="275495" y="0"/>
              </a:moveTo>
              <a:lnTo>
                <a:pt x="275495" y="333655"/>
              </a:lnTo>
              <a:lnTo>
                <a:pt x="0" y="33365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61932-EDC5-3345-9530-C08AC42CFF69}">
      <dsp:nvSpPr>
        <dsp:cNvPr id="0" name=""/>
        <dsp:cNvSpPr/>
      </dsp:nvSpPr>
      <dsp:spPr>
        <a:xfrm>
          <a:off x="2371297" y="616305"/>
          <a:ext cx="1453382" cy="258667"/>
        </a:xfrm>
        <a:custGeom>
          <a:avLst/>
          <a:gdLst/>
          <a:ahLst/>
          <a:cxnLst/>
          <a:rect l="0" t="0" r="0" b="0"/>
          <a:pathLst>
            <a:path>
              <a:moveTo>
                <a:pt x="1453382" y="0"/>
              </a:moveTo>
              <a:lnTo>
                <a:pt x="1453382" y="129333"/>
              </a:lnTo>
              <a:lnTo>
                <a:pt x="0" y="129333"/>
              </a:lnTo>
              <a:lnTo>
                <a:pt x="0" y="2586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995C62-7E00-7C44-8F82-F875BB740591}">
      <dsp:nvSpPr>
        <dsp:cNvPr id="0" name=""/>
        <dsp:cNvSpPr/>
      </dsp:nvSpPr>
      <dsp:spPr>
        <a:xfrm>
          <a:off x="3070246" y="430"/>
          <a:ext cx="1508867" cy="615874"/>
        </a:xfrm>
        <a:prstGeom prst="rect">
          <a:avLst/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500" kern="1200" dirty="0"/>
            <a:t>הוצאות החקלאי</a:t>
          </a:r>
        </a:p>
      </dsp:txBody>
      <dsp:txXfrm>
        <a:off x="3070246" y="430"/>
        <a:ext cx="1508867" cy="615874"/>
      </dsp:txXfrm>
    </dsp:sp>
    <dsp:sp modelId="{25481626-27AD-694E-BA1B-A0FDBF69EE74}">
      <dsp:nvSpPr>
        <dsp:cNvPr id="0" name=""/>
        <dsp:cNvSpPr/>
      </dsp:nvSpPr>
      <dsp:spPr>
        <a:xfrm>
          <a:off x="1862923" y="874972"/>
          <a:ext cx="1016746" cy="615874"/>
        </a:xfrm>
        <a:prstGeom prst="rect">
          <a:avLst/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500" kern="1200" dirty="0"/>
            <a:t>קבועות</a:t>
          </a:r>
        </a:p>
      </dsp:txBody>
      <dsp:txXfrm>
        <a:off x="1862923" y="874972"/>
        <a:ext cx="1016746" cy="615874"/>
      </dsp:txXfrm>
    </dsp:sp>
    <dsp:sp modelId="{5E09EACB-B711-394A-8FFA-A95A4A413A01}">
      <dsp:nvSpPr>
        <dsp:cNvPr id="0" name=""/>
        <dsp:cNvSpPr/>
      </dsp:nvSpPr>
      <dsp:spPr>
        <a:xfrm>
          <a:off x="457354" y="1516565"/>
          <a:ext cx="1231748" cy="615874"/>
        </a:xfrm>
        <a:prstGeom prst="rect">
          <a:avLst/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500" kern="1200" dirty="0"/>
            <a:t>הוצאות לא קשורות לתוצרת המשווקת</a:t>
          </a:r>
        </a:p>
      </dsp:txBody>
      <dsp:txXfrm>
        <a:off x="457354" y="1516565"/>
        <a:ext cx="1231748" cy="615874"/>
      </dsp:txXfrm>
    </dsp:sp>
    <dsp:sp modelId="{15BCAFD8-9CFD-8542-BC46-A780D63B488B}">
      <dsp:nvSpPr>
        <dsp:cNvPr id="0" name=""/>
        <dsp:cNvSpPr/>
      </dsp:nvSpPr>
      <dsp:spPr>
        <a:xfrm>
          <a:off x="467060" y="2332869"/>
          <a:ext cx="1231748" cy="615874"/>
        </a:xfrm>
        <a:prstGeom prst="rect">
          <a:avLst/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500" kern="1200" dirty="0"/>
            <a:t>החזר הוצאות</a:t>
          </a:r>
        </a:p>
      </dsp:txBody>
      <dsp:txXfrm>
        <a:off x="467060" y="2332869"/>
        <a:ext cx="1231748" cy="615874"/>
      </dsp:txXfrm>
    </dsp:sp>
    <dsp:sp modelId="{511B0900-E6FD-844C-B853-A38BD9780F3E}">
      <dsp:nvSpPr>
        <dsp:cNvPr id="0" name=""/>
        <dsp:cNvSpPr/>
      </dsp:nvSpPr>
      <dsp:spPr>
        <a:xfrm>
          <a:off x="3335318" y="874972"/>
          <a:ext cx="1088828" cy="615874"/>
        </a:xfrm>
        <a:prstGeom prst="rect">
          <a:avLst/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500" kern="1200" dirty="0"/>
            <a:t>משתנות</a:t>
          </a:r>
        </a:p>
      </dsp:txBody>
      <dsp:txXfrm>
        <a:off x="3335318" y="874972"/>
        <a:ext cx="1088828" cy="615874"/>
      </dsp:txXfrm>
    </dsp:sp>
    <dsp:sp modelId="{B6DE0473-2C56-DB4B-B07A-373FA435AC3B}">
      <dsp:nvSpPr>
        <dsp:cNvPr id="0" name=""/>
        <dsp:cNvSpPr/>
      </dsp:nvSpPr>
      <dsp:spPr>
        <a:xfrm>
          <a:off x="3607526" y="1749513"/>
          <a:ext cx="1091698" cy="615874"/>
        </a:xfrm>
        <a:prstGeom prst="rect">
          <a:avLst/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500" kern="1200" dirty="0"/>
            <a:t>% מהתוצרת המשווקת</a:t>
          </a:r>
        </a:p>
      </dsp:txBody>
      <dsp:txXfrm>
        <a:off x="3607526" y="1749513"/>
        <a:ext cx="1091698" cy="615874"/>
      </dsp:txXfrm>
    </dsp:sp>
    <dsp:sp modelId="{FC8F42D4-7FB7-9047-BBE0-F43BC7AF6164}">
      <dsp:nvSpPr>
        <dsp:cNvPr id="0" name=""/>
        <dsp:cNvSpPr/>
      </dsp:nvSpPr>
      <dsp:spPr>
        <a:xfrm>
          <a:off x="4682814" y="874972"/>
          <a:ext cx="1103621" cy="615874"/>
        </a:xfrm>
        <a:prstGeom prst="rect">
          <a:avLst/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500" kern="1200" dirty="0"/>
            <a:t>תשומות</a:t>
          </a:r>
        </a:p>
      </dsp:txBody>
      <dsp:txXfrm>
        <a:off x="4682814" y="874972"/>
        <a:ext cx="1103621" cy="615874"/>
      </dsp:txXfrm>
    </dsp:sp>
    <dsp:sp modelId="{C7258373-A6B4-CC4C-B63B-73C402CA9E51}">
      <dsp:nvSpPr>
        <dsp:cNvPr id="0" name=""/>
        <dsp:cNvSpPr/>
      </dsp:nvSpPr>
      <dsp:spPr>
        <a:xfrm>
          <a:off x="4958720" y="1749513"/>
          <a:ext cx="955220" cy="615874"/>
        </a:xfrm>
        <a:prstGeom prst="rect">
          <a:avLst/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500" kern="1200" dirty="0"/>
            <a:t>חומרים מתכלים</a:t>
          </a:r>
        </a:p>
      </dsp:txBody>
      <dsp:txXfrm>
        <a:off x="4958720" y="1749513"/>
        <a:ext cx="955220" cy="6158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420D95-E701-2C4B-AABF-27C5B7620C6B}">
      <dsp:nvSpPr>
        <dsp:cNvPr id="0" name=""/>
        <dsp:cNvSpPr/>
      </dsp:nvSpPr>
      <dsp:spPr>
        <a:xfrm>
          <a:off x="1856" y="979827"/>
          <a:ext cx="2261782" cy="904712"/>
        </a:xfrm>
        <a:prstGeom prst="chevron">
          <a:avLst/>
        </a:prstGeom>
        <a:solidFill>
          <a:srgbClr val="00823B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  <a:sp3d extrusionH="28000" prstMaterial="matte"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200" kern="1200" dirty="0"/>
            <a:t>חקלאי</a:t>
          </a:r>
        </a:p>
      </dsp:txBody>
      <dsp:txXfrm>
        <a:off x="454212" y="979827"/>
        <a:ext cx="1357070" cy="904712"/>
      </dsp:txXfrm>
    </dsp:sp>
    <dsp:sp modelId="{07AB8D56-5A34-1747-BCED-090E64036F48}">
      <dsp:nvSpPr>
        <dsp:cNvPr id="0" name=""/>
        <dsp:cNvSpPr/>
      </dsp:nvSpPr>
      <dsp:spPr>
        <a:xfrm>
          <a:off x="2037460" y="979827"/>
          <a:ext cx="2261782" cy="904712"/>
        </a:xfrm>
        <a:prstGeom prst="chevron">
          <a:avLst/>
        </a:prstGeom>
        <a:solidFill>
          <a:srgbClr val="00823B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  <a:sp3d extrusionH="28000" prstMaterial="matte"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200" kern="1200" dirty="0"/>
            <a:t>משווק</a:t>
          </a:r>
        </a:p>
      </dsp:txBody>
      <dsp:txXfrm>
        <a:off x="2489816" y="979827"/>
        <a:ext cx="1357070" cy="904712"/>
      </dsp:txXfrm>
    </dsp:sp>
    <dsp:sp modelId="{FE0F922B-4C75-434B-B167-DE0EEF460AD4}">
      <dsp:nvSpPr>
        <dsp:cNvPr id="0" name=""/>
        <dsp:cNvSpPr/>
      </dsp:nvSpPr>
      <dsp:spPr>
        <a:xfrm>
          <a:off x="4073064" y="979827"/>
          <a:ext cx="2261782" cy="904712"/>
        </a:xfrm>
        <a:prstGeom prst="chevron">
          <a:avLst/>
        </a:prstGeom>
        <a:solidFill>
          <a:srgbClr val="00823B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  <a:sp3d extrusionH="28000" prstMaterial="matte"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200" kern="1200" dirty="0"/>
            <a:t>סיטונאי</a:t>
          </a:r>
        </a:p>
      </dsp:txBody>
      <dsp:txXfrm>
        <a:off x="4525420" y="979827"/>
        <a:ext cx="1357070" cy="9047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0DCFD7-A817-F644-9A68-F6D8B504BEB7}">
      <dsp:nvSpPr>
        <dsp:cNvPr id="0" name=""/>
        <dsp:cNvSpPr/>
      </dsp:nvSpPr>
      <dsp:spPr>
        <a:xfrm>
          <a:off x="3685" y="1666198"/>
          <a:ext cx="1611180" cy="1465167"/>
        </a:xfrm>
        <a:prstGeom prst="roundRect">
          <a:avLst>
            <a:gd name="adj" fmla="val 10000"/>
          </a:avLst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חקלאי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מוכר 100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הוצאות 70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רווח 30</a:t>
          </a:r>
        </a:p>
      </dsp:txBody>
      <dsp:txXfrm>
        <a:off x="46598" y="1709111"/>
        <a:ext cx="1525354" cy="1379341"/>
      </dsp:txXfrm>
    </dsp:sp>
    <dsp:sp modelId="{C2E1DC7A-9DC5-0C4F-B8D3-C1FC3569CC61}">
      <dsp:nvSpPr>
        <dsp:cNvPr id="0" name=""/>
        <dsp:cNvSpPr/>
      </dsp:nvSpPr>
      <dsp:spPr>
        <a:xfrm>
          <a:off x="1775984" y="2198996"/>
          <a:ext cx="341570" cy="399572"/>
        </a:xfrm>
        <a:prstGeom prst="rightArrow">
          <a:avLst>
            <a:gd name="adj1" fmla="val 60000"/>
            <a:gd name="adj2" fmla="val 50000"/>
          </a:avLst>
        </a:prstGeom>
        <a:solidFill>
          <a:srgbClr val="0082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400" kern="1200"/>
        </a:p>
      </dsp:txBody>
      <dsp:txXfrm>
        <a:off x="1775984" y="2278910"/>
        <a:ext cx="239099" cy="239744"/>
      </dsp:txXfrm>
    </dsp:sp>
    <dsp:sp modelId="{BCCD6392-C57E-8441-897B-87E12DFAF6AE}">
      <dsp:nvSpPr>
        <dsp:cNvPr id="0" name=""/>
        <dsp:cNvSpPr/>
      </dsp:nvSpPr>
      <dsp:spPr>
        <a:xfrm>
          <a:off x="2259338" y="1666198"/>
          <a:ext cx="1611180" cy="1465167"/>
        </a:xfrm>
        <a:prstGeom prst="roundRect">
          <a:avLst>
            <a:gd name="adj" fmla="val 10000"/>
          </a:avLst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משווק 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מוכר 150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הוצאות 100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רווח 50</a:t>
          </a:r>
        </a:p>
      </dsp:txBody>
      <dsp:txXfrm>
        <a:off x="2302251" y="1709111"/>
        <a:ext cx="1525354" cy="1379341"/>
      </dsp:txXfrm>
    </dsp:sp>
    <dsp:sp modelId="{3918C1F8-0DB0-914A-844E-0BA7C0472CE8}">
      <dsp:nvSpPr>
        <dsp:cNvPr id="0" name=""/>
        <dsp:cNvSpPr/>
      </dsp:nvSpPr>
      <dsp:spPr>
        <a:xfrm>
          <a:off x="4031637" y="2198996"/>
          <a:ext cx="341570" cy="399572"/>
        </a:xfrm>
        <a:prstGeom prst="rightArrow">
          <a:avLst>
            <a:gd name="adj1" fmla="val 60000"/>
            <a:gd name="adj2" fmla="val 50000"/>
          </a:avLst>
        </a:prstGeom>
        <a:solidFill>
          <a:srgbClr val="0082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400" kern="1200"/>
        </a:p>
      </dsp:txBody>
      <dsp:txXfrm>
        <a:off x="4031637" y="2278910"/>
        <a:ext cx="239099" cy="239744"/>
      </dsp:txXfrm>
    </dsp:sp>
    <dsp:sp modelId="{38174F86-0B64-D64E-8477-713C701F8D55}">
      <dsp:nvSpPr>
        <dsp:cNvPr id="0" name=""/>
        <dsp:cNvSpPr/>
      </dsp:nvSpPr>
      <dsp:spPr>
        <a:xfrm>
          <a:off x="4514991" y="1666198"/>
          <a:ext cx="1611180" cy="1465167"/>
        </a:xfrm>
        <a:prstGeom prst="roundRect">
          <a:avLst>
            <a:gd name="adj" fmla="val 10000"/>
          </a:avLst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סיטונאי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מוכר 180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הוצאות 150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רווח 30</a:t>
          </a:r>
        </a:p>
      </dsp:txBody>
      <dsp:txXfrm>
        <a:off x="4557904" y="1709111"/>
        <a:ext cx="1525354" cy="1379341"/>
      </dsp:txXfrm>
    </dsp:sp>
    <dsp:sp modelId="{F4A6F9E8-87A5-F944-8C0A-B5429D311A64}">
      <dsp:nvSpPr>
        <dsp:cNvPr id="0" name=""/>
        <dsp:cNvSpPr/>
      </dsp:nvSpPr>
      <dsp:spPr>
        <a:xfrm>
          <a:off x="6287290" y="2198996"/>
          <a:ext cx="341570" cy="399572"/>
        </a:xfrm>
        <a:prstGeom prst="rightArrow">
          <a:avLst>
            <a:gd name="adj1" fmla="val 60000"/>
            <a:gd name="adj2" fmla="val 50000"/>
          </a:avLst>
        </a:prstGeom>
        <a:solidFill>
          <a:srgbClr val="0082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400" kern="1200"/>
        </a:p>
      </dsp:txBody>
      <dsp:txXfrm>
        <a:off x="6287290" y="2278910"/>
        <a:ext cx="239099" cy="239744"/>
      </dsp:txXfrm>
    </dsp:sp>
    <dsp:sp modelId="{16900AC8-1E0F-E649-A9AF-D32BC3366B0F}">
      <dsp:nvSpPr>
        <dsp:cNvPr id="0" name=""/>
        <dsp:cNvSpPr/>
      </dsp:nvSpPr>
      <dsp:spPr>
        <a:xfrm>
          <a:off x="6770645" y="1666198"/>
          <a:ext cx="1611180" cy="1465167"/>
        </a:xfrm>
        <a:prstGeom prst="roundRect">
          <a:avLst>
            <a:gd name="adj" fmla="val 10000"/>
          </a:avLst>
        </a:prstGeom>
        <a:solidFill>
          <a:srgbClr val="00823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חנות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מוכר300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הוצאות 180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kern="1200" dirty="0"/>
            <a:t>רווח 120</a:t>
          </a:r>
        </a:p>
      </dsp:txBody>
      <dsp:txXfrm>
        <a:off x="6813558" y="1709111"/>
        <a:ext cx="1525354" cy="1379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1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1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E862EAB-3465-4237-8CE6-2880D076E2E1}" type="datetimeFigureOut">
              <a:rPr lang="en-US"/>
              <a:pPr>
                <a:defRPr/>
              </a:pPr>
              <a:t>5/6/2019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1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smtClean="0"/>
            </a:lvl1pPr>
          </a:lstStyle>
          <a:p>
            <a:pPr>
              <a:defRPr/>
            </a:pPr>
            <a:fld id="{E6F3D1B2-A777-47AB-B958-A73AC3BEF381}" type="slidenum">
              <a:rPr lang="en-US" altLang="he-IL"/>
              <a:pPr>
                <a:defRPr/>
              </a:pPr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069775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8631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6296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951CD-6D5E-49CC-AE62-C438DFB87070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96CDF-4BA9-46E3-BE31-EED6F29DF305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C4763-9933-4A04-9337-D28792351026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3FA56-5ED5-42E5-9BF7-1D25BCBE81F0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53D29-AE7E-4926-BDB2-0E1049F9FFC9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EB275-3D3B-427F-81C4-C1585041BCCD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5E7A2-D532-4968-BA64-89A3B8861B02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39FD0-73DA-4DDA-834D-46A7D4A21B4C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F73A7-DC62-4C35-B148-89BD521B83A9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A0C13-8E18-4B35-908C-C752B08FF3F2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e-I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AD17C-FE6D-4B47-8755-3D6D118AEF40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e-IL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e-IL" smtClean="0"/>
              <a:t>Click to edit Master text styles</a:t>
            </a:r>
          </a:p>
          <a:p>
            <a:pPr lvl="1"/>
            <a:r>
              <a:rPr lang="en-US" altLang="he-IL" smtClean="0"/>
              <a:t>Second level</a:t>
            </a:r>
          </a:p>
          <a:p>
            <a:pPr lvl="2"/>
            <a:r>
              <a:rPr lang="en-US" altLang="he-IL" smtClean="0"/>
              <a:t>Third level</a:t>
            </a:r>
          </a:p>
          <a:p>
            <a:pPr lvl="3"/>
            <a:r>
              <a:rPr lang="en-US" altLang="he-IL" smtClean="0"/>
              <a:t>Fourth level</a:t>
            </a:r>
          </a:p>
          <a:p>
            <a:pPr lvl="4"/>
            <a:r>
              <a:rPr lang="en-US" altLang="he-I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rtl="1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1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0A2F1A5-B897-4227-B1DD-095D88D47216}" type="slidenum">
              <a:rPr lang="he-IL" altLang="he-IL"/>
              <a:pPr>
                <a:defRPr/>
              </a:pPr>
              <a:t>‹#›</a:t>
            </a:fld>
            <a:endParaRPr lang="en-US" alt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2.tif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95536" y="1844824"/>
            <a:ext cx="8183563" cy="1050925"/>
          </a:xfrm>
          <a:prstGeom prst="rect">
            <a:avLst/>
          </a:prstGeom>
        </p:spPr>
        <p:txBody>
          <a:bodyPr/>
          <a:lstStyle/>
          <a:p>
            <a:pPr lvl="0" algn="ctr" rtl="1"/>
            <a:r>
              <a:rPr lang="he-IL" sz="3600" b="1" dirty="0" smtClean="0">
                <a:solidFill>
                  <a:srgbClr val="00823B"/>
                </a:solidFill>
              </a:rPr>
              <a:t>כלכלה חקלאית</a:t>
            </a:r>
            <a:endParaRPr lang="en-US" sz="3600" b="1" dirty="0">
              <a:solidFill>
                <a:srgbClr val="00823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260648"/>
            <a:ext cx="8277880" cy="1778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he-IL" sz="2800" b="1" dirty="0" smtClean="0">
                <a:solidFill>
                  <a:srgbClr val="00823B"/>
                </a:solidFill>
              </a:rPr>
              <a:t>שרשרת השיווק החקלאי</a:t>
            </a:r>
          </a:p>
          <a:p>
            <a:pPr algn="r" rtl="1">
              <a:lnSpc>
                <a:spcPct val="150000"/>
              </a:lnSpc>
            </a:pPr>
            <a:r>
              <a:rPr lang="he-IL" sz="2400" dirty="0" smtClean="0"/>
              <a:t>החקלאי מוכר למשווק, שמוכר לסיטונאי, שמוכר לחנות, שמוכרת ללקוח</a:t>
            </a:r>
            <a:endParaRPr lang="he-IL" sz="2400" dirty="0" smtClean="0">
              <a:solidFill>
                <a:srgbClr val="00823B"/>
              </a:solidFill>
            </a:endParaRPr>
          </a:p>
        </p:txBody>
      </p:sp>
      <p:graphicFrame>
        <p:nvGraphicFramePr>
          <p:cNvPr id="4" name="דיאגרמה 3">
            <a:extLst>
              <a:ext uri="{FF2B5EF4-FFF2-40B4-BE49-F238E27FC236}">
                <a16:creationId xmlns:a16="http://schemas.microsoft.com/office/drawing/2014/main" id="{8371C338-DEF4-9241-8AFF-9E8CE04628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9413892"/>
              </p:ext>
            </p:extLst>
          </p:nvPr>
        </p:nvGraphicFramePr>
        <p:xfrm>
          <a:off x="179512" y="2911572"/>
          <a:ext cx="6336703" cy="286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תמונה 4">
            <a:extLst>
              <a:ext uri="{FF2B5EF4-FFF2-40B4-BE49-F238E27FC236}">
                <a16:creationId xmlns:a16="http://schemas.microsoft.com/office/drawing/2014/main" id="{83A7F133-DBFB-2745-AF47-4AEDEDB911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5706" y="2708920"/>
            <a:ext cx="2340750" cy="175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38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92080" y="332656"/>
            <a:ext cx="3621504" cy="658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he-IL" sz="2800" b="1" dirty="0">
                <a:solidFill>
                  <a:srgbClr val="00823B"/>
                </a:solidFill>
              </a:rPr>
              <a:t>שרשרת השיווק החקלאי</a:t>
            </a:r>
          </a:p>
        </p:txBody>
      </p:sp>
      <p:graphicFrame>
        <p:nvGraphicFramePr>
          <p:cNvPr id="4" name="דיאגרמה 3">
            <a:extLst>
              <a:ext uri="{FF2B5EF4-FFF2-40B4-BE49-F238E27FC236}">
                <a16:creationId xmlns:a16="http://schemas.microsoft.com/office/drawing/2014/main" id="{1C7A8A85-CB03-2146-B0B4-85B6B31F69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6891999"/>
              </p:ext>
            </p:extLst>
          </p:nvPr>
        </p:nvGraphicFramePr>
        <p:xfrm>
          <a:off x="395536" y="476672"/>
          <a:ext cx="8385511" cy="4797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0491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9672" y="266215"/>
            <a:ext cx="58264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he-IL" sz="2800" b="1" dirty="0">
                <a:solidFill>
                  <a:srgbClr val="00823B"/>
                </a:solidFill>
              </a:rPr>
              <a:t>עלויות </a:t>
            </a:r>
            <a:r>
              <a:rPr lang="he-IL" sz="2800" b="1" dirty="0" smtClean="0">
                <a:solidFill>
                  <a:srgbClr val="00823B"/>
                </a:solidFill>
              </a:rPr>
              <a:t>(</a:t>
            </a:r>
            <a:r>
              <a:rPr lang="az-Cyrl-AZ" sz="2800" b="1" dirty="0">
                <a:solidFill>
                  <a:srgbClr val="00823B"/>
                </a:solidFill>
              </a:rPr>
              <a:t>расходы</a:t>
            </a:r>
            <a:r>
              <a:rPr lang="he-IL" sz="2800" b="1" dirty="0" smtClean="0">
                <a:solidFill>
                  <a:srgbClr val="00823B"/>
                </a:solidFill>
              </a:rPr>
              <a:t>) בכל שלב בשרשרת</a:t>
            </a:r>
            <a:endParaRPr lang="en-US" sz="2800" b="1" dirty="0">
              <a:solidFill>
                <a:srgbClr val="00823B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7ADCF-F705-5948-B9A9-06D88603CEA0}"/>
              </a:ext>
            </a:extLst>
          </p:cNvPr>
          <p:cNvSpPr txBox="1"/>
          <p:nvPr/>
        </p:nvSpPr>
        <p:spPr>
          <a:xfrm>
            <a:off x="-1476672" y="1052736"/>
            <a:ext cx="10445254" cy="33855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algn="r" defTabSz="457200" rtl="1" eaLnBrk="1" latinLnBrk="0" hangingPunct="1"/>
            <a:endParaRPr lang="he-IL" dirty="0"/>
          </a:p>
          <a:p>
            <a:pPr marL="0" algn="r" defTabSz="457200" rtl="1" eaLnBrk="1" latinLnBrk="0" hangingPunct="1"/>
            <a:r>
              <a:rPr lang="he-IL" sz="2800" dirty="0" smtClean="0">
                <a:solidFill>
                  <a:srgbClr val="00823B"/>
                </a:solidFill>
              </a:rPr>
              <a:t>חקלאי</a:t>
            </a:r>
            <a:r>
              <a:rPr lang="he-IL" sz="2800" dirty="0" smtClean="0"/>
              <a:t>: הוצאות </a:t>
            </a:r>
            <a:r>
              <a:rPr lang="he-IL" sz="2800" dirty="0"/>
              <a:t>הגידול והקטיף</a:t>
            </a:r>
          </a:p>
          <a:p>
            <a:pPr marL="0" algn="r" defTabSz="457200" rtl="1" eaLnBrk="1" latinLnBrk="0" hangingPunct="1"/>
            <a:endParaRPr lang="he-IL" sz="2800" dirty="0"/>
          </a:p>
          <a:p>
            <a:pPr marL="0" algn="r" defTabSz="457200" rtl="1" eaLnBrk="1" latinLnBrk="0" hangingPunct="1"/>
            <a:r>
              <a:rPr lang="he-IL" sz="2800" dirty="0" smtClean="0">
                <a:solidFill>
                  <a:srgbClr val="00823B"/>
                </a:solidFill>
              </a:rPr>
              <a:t>משווק</a:t>
            </a:r>
            <a:r>
              <a:rPr lang="he-IL" sz="2800" dirty="0" smtClean="0"/>
              <a:t>: משאיות </a:t>
            </a:r>
            <a:r>
              <a:rPr lang="he-IL" sz="2800" dirty="0"/>
              <a:t>וחדרי קירור</a:t>
            </a:r>
          </a:p>
          <a:p>
            <a:pPr marL="0" algn="r" defTabSz="457200" rtl="1" eaLnBrk="1" latinLnBrk="0" hangingPunct="1"/>
            <a:endParaRPr lang="he-IL" sz="2800" dirty="0"/>
          </a:p>
          <a:p>
            <a:pPr marL="0" algn="r" defTabSz="457200" rtl="1" eaLnBrk="1" latinLnBrk="0" hangingPunct="1"/>
            <a:r>
              <a:rPr lang="he-IL" sz="2800" dirty="0" smtClean="0">
                <a:solidFill>
                  <a:srgbClr val="00823B"/>
                </a:solidFill>
              </a:rPr>
              <a:t>סיטונאי</a:t>
            </a:r>
            <a:r>
              <a:rPr lang="he-IL" sz="2800" dirty="0" smtClean="0"/>
              <a:t>: משאיות </a:t>
            </a:r>
            <a:r>
              <a:rPr lang="he-IL" sz="2800" dirty="0"/>
              <a:t>הפצה וחדרי קירור</a:t>
            </a:r>
          </a:p>
          <a:p>
            <a:pPr marL="0" algn="r" defTabSz="457200" rtl="1" eaLnBrk="1" latinLnBrk="0" hangingPunct="1"/>
            <a:endParaRPr lang="he-IL" sz="2800" dirty="0"/>
          </a:p>
          <a:p>
            <a:pPr marL="0" algn="r" defTabSz="457200" rtl="1" eaLnBrk="1" latinLnBrk="0" hangingPunct="1"/>
            <a:r>
              <a:rPr lang="he-IL" sz="2800" dirty="0" smtClean="0">
                <a:solidFill>
                  <a:srgbClr val="00823B"/>
                </a:solidFill>
              </a:rPr>
              <a:t>חנות</a:t>
            </a:r>
            <a:r>
              <a:rPr lang="he-IL" sz="2800" dirty="0" smtClean="0"/>
              <a:t>: פחתים (</a:t>
            </a:r>
            <a:r>
              <a:rPr lang="az-Cyrl-AZ" sz="2800" dirty="0"/>
              <a:t>амортизация</a:t>
            </a:r>
            <a:r>
              <a:rPr lang="he-IL" sz="2800" dirty="0" smtClean="0"/>
              <a:t>)</a:t>
            </a:r>
            <a:endParaRPr lang="he-IL" sz="2800" dirty="0"/>
          </a:p>
        </p:txBody>
      </p:sp>
      <p:pic>
        <p:nvPicPr>
          <p:cNvPr id="9" name="תמונה 8">
            <a:extLst>
              <a:ext uri="{FF2B5EF4-FFF2-40B4-BE49-F238E27FC236}">
                <a16:creationId xmlns:a16="http://schemas.microsoft.com/office/drawing/2014/main" id="{F88CE9D6-1E97-1D48-BBED-0762CA392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7" y="866329"/>
            <a:ext cx="2448214" cy="1843250"/>
          </a:xfrm>
          <a:prstGeom prst="rect">
            <a:avLst/>
          </a:prstGeom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DFE95207-BB1B-364B-BDC0-981E8931E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0666"/>
            <a:ext cx="2864716" cy="1595223"/>
          </a:xfrm>
          <a:prstGeom prst="rect">
            <a:avLst/>
          </a:prstGeom>
        </p:spPr>
      </p:pic>
      <p:pic>
        <p:nvPicPr>
          <p:cNvPr id="13" name="תמונה 12">
            <a:extLst>
              <a:ext uri="{FF2B5EF4-FFF2-40B4-BE49-F238E27FC236}">
                <a16:creationId xmlns:a16="http://schemas.microsoft.com/office/drawing/2014/main" id="{97553A3D-D55E-284B-BFD9-DCA804DE8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3028" y="4936651"/>
            <a:ext cx="2369704" cy="1576930"/>
          </a:xfrm>
          <a:prstGeom prst="rect">
            <a:avLst/>
          </a:prstGeom>
        </p:spPr>
      </p:pic>
      <p:cxnSp>
        <p:nvCxnSpPr>
          <p:cNvPr id="4" name="מחבר חץ ישר 3"/>
          <p:cNvCxnSpPr/>
          <p:nvPr/>
        </p:nvCxnSpPr>
        <p:spPr>
          <a:xfrm>
            <a:off x="899592" y="2895986"/>
            <a:ext cx="0" cy="533014"/>
          </a:xfrm>
          <a:prstGeom prst="straightConnector1">
            <a:avLst/>
          </a:prstGeom>
          <a:ln w="25400">
            <a:solidFill>
              <a:srgbClr val="0082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מחבר חץ ישר 14"/>
          <p:cNvCxnSpPr/>
          <p:nvPr/>
        </p:nvCxnSpPr>
        <p:spPr>
          <a:xfrm>
            <a:off x="1187624" y="5301208"/>
            <a:ext cx="1332087" cy="576064"/>
          </a:xfrm>
          <a:prstGeom prst="straightConnector1">
            <a:avLst/>
          </a:prstGeom>
          <a:ln w="25400">
            <a:solidFill>
              <a:srgbClr val="0082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מחבר חץ ישר 16"/>
          <p:cNvCxnSpPr/>
          <p:nvPr/>
        </p:nvCxnSpPr>
        <p:spPr>
          <a:xfrm>
            <a:off x="5329236" y="5725116"/>
            <a:ext cx="538908" cy="0"/>
          </a:xfrm>
          <a:prstGeom prst="straightConnector1">
            <a:avLst/>
          </a:prstGeom>
          <a:ln w="25400">
            <a:solidFill>
              <a:srgbClr val="0082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×ª××¦××ª ×ª××× × ×¢×××¨ ×¢×××¤× ××××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001" y="4936650"/>
            <a:ext cx="2963740" cy="162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36965" y="158971"/>
            <a:ext cx="23503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he-IL" sz="3200" b="1" dirty="0" smtClean="0">
                <a:solidFill>
                  <a:srgbClr val="00823B"/>
                </a:solidFill>
              </a:rPr>
              <a:t>הוזלת עלויות</a:t>
            </a:r>
            <a:endParaRPr lang="en-US" sz="3200" b="1" dirty="0">
              <a:solidFill>
                <a:srgbClr val="00823B"/>
              </a:solidFill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323528" y="1412776"/>
            <a:ext cx="838204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7200" rtl="1" eaLnBrk="1" hangingPunct="1"/>
            <a:r>
              <a:rPr lang="he-IL" sz="2400" dirty="0" smtClean="0">
                <a:solidFill>
                  <a:srgbClr val="00823B"/>
                </a:solidFill>
              </a:rPr>
              <a:t>דילוג </a:t>
            </a:r>
            <a:r>
              <a:rPr lang="he-IL" sz="2400" dirty="0">
                <a:solidFill>
                  <a:srgbClr val="00823B"/>
                </a:solidFill>
              </a:rPr>
              <a:t>על שלב </a:t>
            </a:r>
            <a:r>
              <a:rPr lang="he-IL" sz="2400" dirty="0" smtClean="0">
                <a:solidFill>
                  <a:srgbClr val="00823B"/>
                </a:solidFill>
              </a:rPr>
              <a:t>הסיטונאי</a:t>
            </a:r>
            <a:r>
              <a:rPr lang="he-IL" sz="2400" dirty="0" smtClean="0"/>
              <a:t>: ברשתות </a:t>
            </a:r>
            <a:r>
              <a:rPr lang="he-IL" sz="2400" dirty="0"/>
              <a:t>השיווק </a:t>
            </a:r>
            <a:r>
              <a:rPr lang="he-IL" sz="2400" dirty="0" smtClean="0"/>
              <a:t>הסיטונאי הוא </a:t>
            </a:r>
            <a:r>
              <a:rPr lang="he-IL" sz="2400" dirty="0"/>
              <a:t>גם החנות. </a:t>
            </a:r>
            <a:r>
              <a:rPr lang="he-IL" sz="2400" dirty="0" smtClean="0"/>
              <a:t>דוגמה: שיווק </a:t>
            </a:r>
            <a:r>
              <a:rPr lang="he-IL" sz="2400" dirty="0" err="1"/>
              <a:t>השיקמה</a:t>
            </a:r>
            <a:r>
              <a:rPr lang="he-IL" sz="2400" dirty="0"/>
              <a:t> – רמי </a:t>
            </a:r>
            <a:r>
              <a:rPr lang="he-IL" sz="2400" dirty="0" smtClean="0"/>
              <a:t>לוי</a:t>
            </a:r>
          </a:p>
          <a:p>
            <a:pPr algn="r" defTabSz="457200" rtl="1" eaLnBrk="1" hangingPunct="1"/>
            <a:endParaRPr lang="he-IL" sz="2400" dirty="0"/>
          </a:p>
          <a:p>
            <a:pPr marL="0" algn="r" defTabSz="457200" rtl="1" eaLnBrk="1" latinLnBrk="0" hangingPunct="1"/>
            <a:r>
              <a:rPr lang="he-IL" sz="2400" dirty="0" smtClean="0"/>
              <a:t>חקלאים רבים בארץ התייאשו מהמחירים הנמוכים שהם מקבלים מרשתות השיווק עבור התוצרת שלהם, והחלו מוכרים ישירות לצרכן.</a:t>
            </a:r>
            <a:endParaRPr lang="he-IL" sz="2400" dirty="0"/>
          </a:p>
          <a:p>
            <a:pPr marL="0" algn="r" defTabSz="457200" rtl="1" eaLnBrk="1" latinLnBrk="0" hangingPunct="1"/>
            <a:endParaRPr lang="he-IL" sz="2400" dirty="0"/>
          </a:p>
          <a:p>
            <a:pPr marL="0" algn="r" defTabSz="457200" rtl="1" eaLnBrk="1" latinLnBrk="0" hangingPunct="1"/>
            <a:endParaRPr lang="he-IL" sz="2400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057525" cy="1495425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8463" y="3645024"/>
            <a:ext cx="47625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7704" y="404664"/>
            <a:ext cx="59234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he-IL" sz="2400" b="1" dirty="0" smtClean="0">
                <a:solidFill>
                  <a:srgbClr val="00823B"/>
                </a:solidFill>
              </a:rPr>
              <a:t>השוואה בין תוצרת חקלאית לתוצרת תעשייתית</a:t>
            </a:r>
            <a:endParaRPr lang="en-US" sz="2400" b="1" dirty="0">
              <a:solidFill>
                <a:srgbClr val="00823B"/>
              </a:solidFill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5352755" y="1335496"/>
            <a:ext cx="3171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400" b="1" dirty="0" smtClean="0"/>
              <a:t>מפעל לכיסאות פלסטיק:</a:t>
            </a:r>
            <a:endParaRPr lang="he-IL" sz="2400" dirty="0"/>
          </a:p>
        </p:txBody>
      </p:sp>
      <p:sp>
        <p:nvSpPr>
          <p:cNvPr id="5" name="מלבן 4"/>
          <p:cNvSpPr/>
          <p:nvPr/>
        </p:nvSpPr>
        <p:spPr>
          <a:xfrm>
            <a:off x="6516216" y="2441476"/>
            <a:ext cx="1002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400" b="1" dirty="0" smtClean="0">
                <a:solidFill>
                  <a:srgbClr val="00823B"/>
                </a:solidFill>
              </a:rPr>
              <a:t>הזמנה</a:t>
            </a:r>
            <a:endParaRPr lang="he-IL" sz="2400" dirty="0">
              <a:solidFill>
                <a:srgbClr val="00823B"/>
              </a:solidFill>
            </a:endParaRPr>
          </a:p>
        </p:txBody>
      </p:sp>
      <p:sp>
        <p:nvSpPr>
          <p:cNvPr id="19" name="מלבן 18"/>
          <p:cNvSpPr/>
          <p:nvPr/>
        </p:nvSpPr>
        <p:spPr>
          <a:xfrm>
            <a:off x="4479291" y="2441476"/>
            <a:ext cx="668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400" b="1" dirty="0" smtClean="0">
                <a:solidFill>
                  <a:srgbClr val="00823B"/>
                </a:solidFill>
              </a:rPr>
              <a:t>יצור</a:t>
            </a:r>
            <a:endParaRPr lang="he-IL" sz="2400" dirty="0">
              <a:solidFill>
                <a:srgbClr val="00823B"/>
              </a:solidFill>
            </a:endParaRPr>
          </a:p>
        </p:txBody>
      </p:sp>
      <p:sp>
        <p:nvSpPr>
          <p:cNvPr id="20" name="מלבן 19"/>
          <p:cNvSpPr/>
          <p:nvPr/>
        </p:nvSpPr>
        <p:spPr>
          <a:xfrm>
            <a:off x="1907704" y="2441476"/>
            <a:ext cx="962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400" b="1" dirty="0" smtClean="0">
                <a:solidFill>
                  <a:srgbClr val="00823B"/>
                </a:solidFill>
              </a:rPr>
              <a:t>מכירה</a:t>
            </a:r>
            <a:endParaRPr lang="he-IL" sz="2400" dirty="0">
              <a:solidFill>
                <a:srgbClr val="00823B"/>
              </a:solidFill>
            </a:endParaRPr>
          </a:p>
        </p:txBody>
      </p:sp>
      <p:cxnSp>
        <p:nvCxnSpPr>
          <p:cNvPr id="23" name="מחבר חץ ישר 22"/>
          <p:cNvCxnSpPr/>
          <p:nvPr/>
        </p:nvCxnSpPr>
        <p:spPr>
          <a:xfrm flipH="1">
            <a:off x="5220072" y="2677269"/>
            <a:ext cx="1080120" cy="0"/>
          </a:xfrm>
          <a:prstGeom prst="straightConnector1">
            <a:avLst/>
          </a:prstGeom>
          <a:ln w="25400">
            <a:solidFill>
              <a:srgbClr val="0082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מחבר חץ ישר 25"/>
          <p:cNvCxnSpPr/>
          <p:nvPr/>
        </p:nvCxnSpPr>
        <p:spPr>
          <a:xfrm flipH="1">
            <a:off x="3203848" y="2708920"/>
            <a:ext cx="1080120" cy="0"/>
          </a:xfrm>
          <a:prstGeom prst="straightConnector1">
            <a:avLst/>
          </a:prstGeom>
          <a:ln w="25400">
            <a:solidFill>
              <a:srgbClr val="0082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קבוצה 23"/>
          <p:cNvGrpSpPr/>
          <p:nvPr/>
        </p:nvGrpSpPr>
        <p:grpSpPr>
          <a:xfrm>
            <a:off x="1907704" y="4533975"/>
            <a:ext cx="5443996" cy="478037"/>
            <a:chOff x="1907704" y="3700660"/>
            <a:chExt cx="5443996" cy="478037"/>
          </a:xfrm>
        </p:grpSpPr>
        <p:sp>
          <p:nvSpPr>
            <p:cNvPr id="27" name="מלבן 26"/>
            <p:cNvSpPr/>
            <p:nvPr/>
          </p:nvSpPr>
          <p:spPr>
            <a:xfrm>
              <a:off x="6682927" y="3717032"/>
              <a:ext cx="6687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e-IL" sz="2400" b="1" dirty="0" smtClean="0">
                  <a:solidFill>
                    <a:srgbClr val="00823B"/>
                  </a:solidFill>
                </a:rPr>
                <a:t>יצור</a:t>
              </a:r>
              <a:endParaRPr lang="he-IL" sz="2400" dirty="0">
                <a:solidFill>
                  <a:srgbClr val="00823B"/>
                </a:solidFill>
              </a:endParaRPr>
            </a:p>
          </p:txBody>
        </p:sp>
        <p:sp>
          <p:nvSpPr>
            <p:cNvPr id="28" name="מלבן 27"/>
            <p:cNvSpPr/>
            <p:nvPr/>
          </p:nvSpPr>
          <p:spPr>
            <a:xfrm>
              <a:off x="4368313" y="3717031"/>
              <a:ext cx="100219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e-IL" sz="2400" b="1" dirty="0" smtClean="0">
                  <a:solidFill>
                    <a:srgbClr val="00823B"/>
                  </a:solidFill>
                </a:rPr>
                <a:t>הזמנה</a:t>
              </a:r>
              <a:endParaRPr lang="he-IL" sz="2400" dirty="0">
                <a:solidFill>
                  <a:srgbClr val="00823B"/>
                </a:solidFill>
              </a:endParaRPr>
            </a:p>
          </p:txBody>
        </p:sp>
        <p:sp>
          <p:nvSpPr>
            <p:cNvPr id="29" name="מלבן 28"/>
            <p:cNvSpPr/>
            <p:nvPr/>
          </p:nvSpPr>
          <p:spPr>
            <a:xfrm>
              <a:off x="1907704" y="3700660"/>
              <a:ext cx="9621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e-IL" sz="2400" b="1" dirty="0" smtClean="0">
                  <a:solidFill>
                    <a:srgbClr val="00823B"/>
                  </a:solidFill>
                </a:rPr>
                <a:t>מכירה</a:t>
              </a:r>
              <a:endParaRPr lang="he-IL" sz="2400" dirty="0">
                <a:solidFill>
                  <a:srgbClr val="00823B"/>
                </a:solidFill>
              </a:endParaRPr>
            </a:p>
          </p:txBody>
        </p:sp>
        <p:cxnSp>
          <p:nvCxnSpPr>
            <p:cNvPr id="30" name="מחבר חץ ישר 29"/>
            <p:cNvCxnSpPr/>
            <p:nvPr/>
          </p:nvCxnSpPr>
          <p:spPr>
            <a:xfrm flipH="1">
              <a:off x="3131840" y="3947863"/>
              <a:ext cx="1080120" cy="0"/>
            </a:xfrm>
            <a:prstGeom prst="straightConnector1">
              <a:avLst/>
            </a:prstGeom>
            <a:ln w="25400">
              <a:solidFill>
                <a:srgbClr val="0082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מחבר חץ ישר 30"/>
            <p:cNvCxnSpPr/>
            <p:nvPr/>
          </p:nvCxnSpPr>
          <p:spPr>
            <a:xfrm flipH="1">
              <a:off x="5436096" y="3931492"/>
              <a:ext cx="1080120" cy="0"/>
            </a:xfrm>
            <a:prstGeom prst="straightConnector1">
              <a:avLst/>
            </a:prstGeom>
            <a:ln w="25400">
              <a:solidFill>
                <a:srgbClr val="0082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מלבן 32"/>
          <p:cNvSpPr/>
          <p:nvPr/>
        </p:nvSpPr>
        <p:spPr>
          <a:xfrm>
            <a:off x="7351700" y="3583372"/>
            <a:ext cx="11721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400" b="1" dirty="0" smtClean="0"/>
              <a:t>חקלאות</a:t>
            </a:r>
            <a:endParaRPr lang="he-I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7624" y="332656"/>
            <a:ext cx="69092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he-IL" sz="2400" b="1" dirty="0" smtClean="0">
                <a:solidFill>
                  <a:srgbClr val="00823B"/>
                </a:solidFill>
              </a:rPr>
              <a:t>מה המדינה עושה כדי לעזור לחקלאים (</a:t>
            </a:r>
            <a:r>
              <a:rPr lang="he-IL" sz="2400" dirty="0">
                <a:solidFill>
                  <a:srgbClr val="00823B"/>
                </a:solidFill>
              </a:rPr>
              <a:t>רמז: לא הרבה.</a:t>
            </a:r>
            <a:r>
              <a:rPr lang="he-IL" sz="2400" b="1" dirty="0" smtClean="0">
                <a:solidFill>
                  <a:srgbClr val="00823B"/>
                </a:solidFill>
              </a:rPr>
              <a:t>)</a:t>
            </a:r>
            <a:endParaRPr lang="en-US" sz="2400" b="1" dirty="0">
              <a:solidFill>
                <a:srgbClr val="00823B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52736"/>
            <a:ext cx="8927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Font typeface="Arial" charset="0"/>
              <a:buChar char="•"/>
            </a:pPr>
            <a:endParaRPr lang="he-IL" sz="2400" dirty="0" smtClean="0"/>
          </a:p>
          <a:p>
            <a:pPr algn="r" rtl="1">
              <a:buFont typeface="Arial" charset="0"/>
              <a:buChar char="•"/>
            </a:pPr>
            <a:endParaRPr lang="he-IL" sz="2400" dirty="0" smtClean="0">
              <a:latin typeface="Calibri" pitchFamily="34" charset="0"/>
              <a:cs typeface="+mn-cs"/>
            </a:endParaRPr>
          </a:p>
          <a:p>
            <a:pPr algn="r" rtl="1">
              <a:buFont typeface="Arial" charset="0"/>
              <a:buChar char="•"/>
            </a:pPr>
            <a:endParaRPr lang="he-IL" sz="2400" dirty="0">
              <a:latin typeface="Calibri" pitchFamily="34" charset="0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7ADCF-F705-5948-B9A9-06D88603CEA0}"/>
              </a:ext>
            </a:extLst>
          </p:cNvPr>
          <p:cNvSpPr txBox="1"/>
          <p:nvPr/>
        </p:nvSpPr>
        <p:spPr>
          <a:xfrm>
            <a:off x="-1476672" y="1052736"/>
            <a:ext cx="10445254" cy="55399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algn="r" defTabSz="457200" rtl="1" eaLnBrk="1" latinLnBrk="0" hangingPunct="1"/>
            <a:endParaRPr lang="he-IL" dirty="0"/>
          </a:p>
          <a:p>
            <a:pPr marL="0" algn="r" defTabSz="457200" rtl="1" eaLnBrk="1" latinLnBrk="0" hangingPunct="1"/>
            <a:r>
              <a:rPr lang="he-IL" sz="2800" dirty="0" smtClean="0">
                <a:solidFill>
                  <a:srgbClr val="00823B"/>
                </a:solidFill>
              </a:rPr>
              <a:t>סובסידיה</a:t>
            </a:r>
            <a:r>
              <a:rPr lang="he-IL" sz="2800" dirty="0" smtClean="0"/>
              <a:t>: המדינה משלמת חלק מעלות המוצר ובכך מפחיתה</a:t>
            </a:r>
          </a:p>
          <a:p>
            <a:pPr marL="0" algn="r" defTabSz="457200" rtl="1" eaLnBrk="1" latinLnBrk="0" hangingPunct="1"/>
            <a:r>
              <a:rPr lang="he-IL" sz="2800" dirty="0" smtClean="0"/>
              <a:t> את מחירו לצרכן.</a:t>
            </a:r>
            <a:endParaRPr lang="he-IL" sz="2800" dirty="0"/>
          </a:p>
          <a:p>
            <a:pPr marL="0" algn="r" defTabSz="457200" rtl="1" eaLnBrk="1" latinLnBrk="0" hangingPunct="1"/>
            <a:endParaRPr lang="he-IL" sz="2800" dirty="0"/>
          </a:p>
          <a:p>
            <a:pPr algn="just" rtl="1"/>
            <a:r>
              <a:rPr lang="he-IL" sz="2800" dirty="0">
                <a:solidFill>
                  <a:srgbClr val="00823B"/>
                </a:solidFill>
              </a:rPr>
              <a:t>מכסות חלב וביצים </a:t>
            </a:r>
            <a:r>
              <a:rPr lang="he-IL" sz="2800" dirty="0"/>
              <a:t>– בכדי לעודד את המגדלים, </a:t>
            </a:r>
            <a:r>
              <a:rPr lang="he-IL" sz="2800" dirty="0" smtClean="0"/>
              <a:t>הממשלה</a:t>
            </a:r>
          </a:p>
          <a:p>
            <a:pPr algn="just" rtl="1"/>
            <a:r>
              <a:rPr lang="he-IL" sz="2800" dirty="0" smtClean="0"/>
              <a:t> </a:t>
            </a:r>
            <a:r>
              <a:rPr lang="he-IL" sz="2800" dirty="0"/>
              <a:t>מבטיחה מכסה קבועה לקניה וכך מבטיחה את הענף.</a:t>
            </a:r>
          </a:p>
          <a:p>
            <a:pPr marL="0" algn="r" defTabSz="457200" rtl="1" eaLnBrk="1" latinLnBrk="0" hangingPunct="1"/>
            <a:endParaRPr lang="he-IL" sz="2800" dirty="0"/>
          </a:p>
          <a:p>
            <a:pPr algn="just" rtl="1"/>
            <a:r>
              <a:rPr lang="he-IL" sz="2800" dirty="0" err="1">
                <a:solidFill>
                  <a:srgbClr val="00823B"/>
                </a:solidFill>
              </a:rPr>
              <a:t>שה״ם</a:t>
            </a:r>
            <a:r>
              <a:rPr lang="he-IL" sz="2800" dirty="0">
                <a:solidFill>
                  <a:srgbClr val="FF0000"/>
                </a:solidFill>
              </a:rPr>
              <a:t> </a:t>
            </a:r>
            <a:r>
              <a:rPr lang="he-IL" sz="2800" dirty="0"/>
              <a:t>– שירות ההדרכה והמקצוע של משרד החקלאות </a:t>
            </a:r>
            <a:r>
              <a:rPr lang="he-IL" sz="2800" dirty="0" smtClean="0"/>
              <a:t>ניתן</a:t>
            </a:r>
          </a:p>
          <a:p>
            <a:pPr algn="just" rtl="1"/>
            <a:r>
              <a:rPr lang="he-IL" sz="2800" dirty="0" smtClean="0"/>
              <a:t> </a:t>
            </a:r>
            <a:r>
              <a:rPr lang="he-IL" sz="2800" dirty="0"/>
              <a:t>בחינם לכל מגדל שיחפוץ בשירותיו</a:t>
            </a:r>
          </a:p>
          <a:p>
            <a:pPr marL="0" algn="r" defTabSz="457200" rtl="1" eaLnBrk="1" latinLnBrk="0" hangingPunct="1"/>
            <a:endParaRPr lang="he-IL" sz="2800" dirty="0"/>
          </a:p>
          <a:p>
            <a:pPr algn="just" rtl="1"/>
            <a:r>
              <a:rPr lang="he-IL" sz="2800" dirty="0">
                <a:solidFill>
                  <a:srgbClr val="00823B"/>
                </a:solidFill>
              </a:rPr>
              <a:t>הטבות מס </a:t>
            </a:r>
            <a:r>
              <a:rPr lang="he-IL" sz="2800" dirty="0"/>
              <a:t>– באזורים מסיימים </a:t>
            </a:r>
            <a:r>
              <a:rPr lang="he-IL" sz="2800" dirty="0" smtClean="0"/>
              <a:t>וגם </a:t>
            </a:r>
            <a:r>
              <a:rPr lang="he-IL" sz="2800" dirty="0"/>
              <a:t>בגידולים </a:t>
            </a:r>
            <a:r>
              <a:rPr lang="he-IL" sz="2800" dirty="0" smtClean="0"/>
              <a:t>מסיימים</a:t>
            </a:r>
          </a:p>
          <a:p>
            <a:pPr algn="just" rtl="1"/>
            <a:r>
              <a:rPr lang="he-IL" sz="2800" dirty="0" smtClean="0"/>
              <a:t> </a:t>
            </a:r>
            <a:r>
              <a:rPr lang="he-IL" sz="2800" dirty="0"/>
              <a:t>המדינה עוזרת לחקלאי על ידי הטבות מס</a:t>
            </a:r>
          </a:p>
          <a:p>
            <a:pPr algn="just" rtl="1"/>
            <a:endParaRPr lang="he-I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3851920" y="260648"/>
            <a:ext cx="2108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400" b="1" dirty="0" smtClean="0">
                <a:solidFill>
                  <a:srgbClr val="00823B"/>
                </a:solidFill>
              </a:rPr>
              <a:t>מה קורה בפועל</a:t>
            </a:r>
            <a:endParaRPr lang="he-IL" sz="2400" b="1" dirty="0">
              <a:solidFill>
                <a:srgbClr val="00823B"/>
              </a:solidFill>
            </a:endParaRPr>
          </a:p>
        </p:txBody>
      </p:sp>
      <p:sp>
        <p:nvSpPr>
          <p:cNvPr id="3" name="Rectangle 6"/>
          <p:cNvSpPr/>
          <p:nvPr/>
        </p:nvSpPr>
        <p:spPr>
          <a:xfrm>
            <a:off x="0" y="908720"/>
            <a:ext cx="8927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he-IL" sz="2400" dirty="0" smtClean="0">
                <a:latin typeface="Calibri" pitchFamily="34" charset="0"/>
                <a:cs typeface="+mn-cs"/>
              </a:rPr>
              <a:t> </a:t>
            </a:r>
            <a:r>
              <a:rPr lang="he-IL" sz="2400" dirty="0" err="1" smtClean="0">
                <a:solidFill>
                  <a:srgbClr val="00823B"/>
                </a:solidFill>
                <a:latin typeface="Calibri" pitchFamily="34" charset="0"/>
                <a:cs typeface="+mn-cs"/>
              </a:rPr>
              <a:t>סיבסוד</a:t>
            </a:r>
            <a:r>
              <a:rPr lang="he-IL" sz="2400" dirty="0" smtClean="0">
                <a:solidFill>
                  <a:srgbClr val="00823B"/>
                </a:solidFill>
                <a:latin typeface="Calibri" pitchFamily="34" charset="0"/>
                <a:cs typeface="+mn-cs"/>
              </a:rPr>
              <a:t> </a:t>
            </a:r>
            <a:r>
              <a:rPr lang="he-IL" sz="2400" dirty="0" smtClean="0">
                <a:latin typeface="Calibri" pitchFamily="34" charset="0"/>
                <a:cs typeface="+mn-cs"/>
              </a:rPr>
              <a:t>התוצרת החקלאית </a:t>
            </a:r>
            <a:r>
              <a:rPr lang="he-IL" sz="2400" dirty="0" smtClean="0"/>
              <a:t>בישראל הנו נמוך משמעותי ממדינות אירופה, יפן ואפילו ארה"ב הקפיטליסטית. 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he-IL" sz="2400" dirty="0" smtClean="0">
                <a:solidFill>
                  <a:srgbClr val="00823B"/>
                </a:solidFill>
                <a:latin typeface="Calibri" pitchFamily="34" charset="0"/>
                <a:cs typeface="+mn-cs"/>
              </a:rPr>
              <a:t>מחירי המים </a:t>
            </a:r>
            <a:r>
              <a:rPr lang="he-IL" sz="2400" dirty="0" smtClean="0">
                <a:latin typeface="Calibri" pitchFamily="34" charset="0"/>
                <a:cs typeface="+mn-cs"/>
              </a:rPr>
              <a:t>לחקלאי בישראל גבוהים מאוד ומייקרים את עלויות הגידול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he-IL" sz="2400" dirty="0" smtClean="0">
                <a:latin typeface="Calibri" pitchFamily="34" charset="0"/>
                <a:cs typeface="+mn-cs"/>
              </a:rPr>
              <a:t>המדינה מקשה מאוד על החקלאים להביא </a:t>
            </a:r>
            <a:r>
              <a:rPr lang="he-IL" sz="2400" dirty="0" smtClean="0">
                <a:solidFill>
                  <a:srgbClr val="00823B"/>
                </a:solidFill>
                <a:latin typeface="Calibri" pitchFamily="34" charset="0"/>
                <a:cs typeface="+mn-cs"/>
              </a:rPr>
              <a:t>עובדים זרים </a:t>
            </a:r>
            <a:r>
              <a:rPr lang="he-IL" sz="2400" dirty="0" smtClean="0">
                <a:latin typeface="Calibri" pitchFamily="34" charset="0"/>
                <a:cs typeface="+mn-cs"/>
              </a:rPr>
              <a:t>ודורשת מסים גבוהים על כל עובד.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he-IL" sz="2400" dirty="0" smtClean="0">
                <a:solidFill>
                  <a:srgbClr val="00823B"/>
                </a:solidFill>
                <a:latin typeface="Calibri" pitchFamily="34" charset="0"/>
                <a:cs typeface="+mn-cs"/>
              </a:rPr>
              <a:t>הפחתת מכסים</a:t>
            </a:r>
            <a:r>
              <a:rPr lang="he-IL" sz="2400" dirty="0" smtClean="0">
                <a:latin typeface="Calibri" pitchFamily="34" charset="0"/>
                <a:cs typeface="+mn-cs"/>
              </a:rPr>
              <a:t>: המדינה מורידה את המכס מתוצרת חקלאית מיובאת </a:t>
            </a:r>
          </a:p>
          <a:p>
            <a:pPr algn="r" rtl="1"/>
            <a:r>
              <a:rPr lang="he-IL" sz="2400" dirty="0" smtClean="0">
                <a:latin typeface="Calibri" pitchFamily="34" charset="0"/>
                <a:cs typeface="+mn-cs"/>
              </a:rPr>
              <a:t>    ומאלצת את החקלאים למכור במחירי הפסד.</a:t>
            </a:r>
            <a:endParaRPr lang="he-IL" sz="2400" dirty="0">
              <a:latin typeface="Calibri" pitchFamily="34" charset="0"/>
              <a:cs typeface="+mn-cs"/>
            </a:endParaRP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037294"/>
            <a:ext cx="2747244" cy="2056002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1" y="4037293"/>
            <a:ext cx="2747245" cy="2056003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5622" y="4037293"/>
            <a:ext cx="2747245" cy="205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89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/>
        </p:nvSpPr>
        <p:spPr>
          <a:xfrm>
            <a:off x="0" y="44624"/>
            <a:ext cx="9036496" cy="267811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52400" algn="r" rtl="1">
              <a:lnSpc>
                <a:spcPct val="150000"/>
              </a:lnSpc>
              <a:buClr>
                <a:srgbClr val="006600"/>
              </a:buClr>
              <a:buSzPts val="2400"/>
            </a:pPr>
            <a:r>
              <a:rPr lang="he-IL" sz="2800" b="1" i="0" u="none" strike="noStrike" cap="none" dirty="0" smtClean="0">
                <a:solidFill>
                  <a:srgbClr val="007E39"/>
                </a:solidFill>
                <a:latin typeface="Arial"/>
                <a:ea typeface="Arial"/>
                <a:cs typeface="Arial"/>
                <a:sym typeface="Arial"/>
              </a:rPr>
              <a:t>חקלאות אקסטנסיבית (</a:t>
            </a:r>
            <a:r>
              <a:rPr lang="az-Cyrl-AZ" sz="2800" dirty="0"/>
              <a:t>обширное </a:t>
            </a:r>
            <a:r>
              <a:rPr lang="az-Cyrl-AZ" sz="2800" dirty="0" smtClean="0"/>
              <a:t>культивирование</a:t>
            </a:r>
            <a:r>
              <a:rPr lang="he-IL" sz="2800" b="1" i="0" u="none" strike="noStrike" cap="none" dirty="0" smtClean="0">
                <a:solidFill>
                  <a:srgbClr val="007E39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lang="he-IL" sz="2800" b="1" dirty="0" smtClean="0">
              <a:solidFill>
                <a:srgbClr val="007E39"/>
              </a:solidFill>
            </a:endParaRPr>
          </a:p>
          <a:p>
            <a:pPr marL="0" marR="0" lvl="0" indent="-15240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ts val="2400"/>
              <a:buFont typeface="Arial" pitchFamily="34" charset="0"/>
              <a:buChar char="•"/>
            </a:pPr>
            <a:r>
              <a:rPr lang="he-IL" sz="2400" b="0" i="0" u="none" strike="noStrike" cap="non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חקלאות פשוטה, המאופיינת בהשקעה מועטה של משאבים (מים, מכונות, </a:t>
            </a:r>
            <a:r>
              <a:rPr lang="he-IL" sz="2400" b="0" i="0" u="none" strike="noStrike" cap="non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כח</a:t>
            </a:r>
            <a:r>
              <a:rPr lang="he-IL" sz="2400" b="0" i="0" u="none" strike="noStrike" cap="non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אדם).</a:t>
            </a:r>
          </a:p>
          <a:p>
            <a:pPr lvl="0" indent="-152400" algn="r" rtl="1">
              <a:lnSpc>
                <a:spcPct val="150000"/>
              </a:lnSpc>
              <a:buClr>
                <a:srgbClr val="006600"/>
              </a:buClr>
              <a:buSzPts val="2400"/>
              <a:buFont typeface="Arial" pitchFamily="34" charset="0"/>
              <a:buChar char="•"/>
            </a:pPr>
            <a:r>
              <a:rPr lang="he-IL" sz="2400" dirty="0" smtClean="0">
                <a:solidFill>
                  <a:schemeClr val="tx1"/>
                </a:solidFill>
              </a:rPr>
              <a:t>מושפעת מאוד </a:t>
            </a:r>
            <a:r>
              <a:rPr lang="he-IL" sz="2400" b="1" dirty="0">
                <a:solidFill>
                  <a:srgbClr val="007E39"/>
                </a:solidFill>
                <a:latin typeface="Arial"/>
                <a:ea typeface="Arial"/>
                <a:cs typeface="Arial"/>
              </a:rPr>
              <a:t>מפוריות</a:t>
            </a:r>
            <a:r>
              <a:rPr lang="he-IL" sz="2000" dirty="0" smtClean="0">
                <a:solidFill>
                  <a:schemeClr val="tx1"/>
                </a:solidFill>
              </a:rPr>
              <a:t> </a:t>
            </a:r>
            <a:r>
              <a:rPr lang="he-IL" sz="2400" dirty="0" smtClean="0">
                <a:solidFill>
                  <a:schemeClr val="tx1"/>
                </a:solidFill>
              </a:rPr>
              <a:t>(</a:t>
            </a:r>
            <a:r>
              <a:rPr lang="az-Cyrl-AZ" sz="2400" dirty="0">
                <a:solidFill>
                  <a:schemeClr val="tx1"/>
                </a:solidFill>
              </a:rPr>
              <a:t>фертильность</a:t>
            </a:r>
            <a:r>
              <a:rPr lang="he-IL" sz="2400" dirty="0" smtClean="0">
                <a:solidFill>
                  <a:schemeClr val="tx1"/>
                </a:solidFill>
              </a:rPr>
              <a:t>)הקרקע ומתאי האקלים הטבעיים</a:t>
            </a:r>
            <a:endParaRPr lang="he-IL" sz="2400" b="0" i="0" u="none" strike="noStrike" cap="none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-152400" algn="r" rtl="1">
              <a:lnSpc>
                <a:spcPct val="150000"/>
              </a:lnSpc>
              <a:buClr>
                <a:srgbClr val="006600"/>
              </a:buClr>
              <a:buSzPts val="2400"/>
              <a:buFont typeface="Arial" pitchFamily="34" charset="0"/>
              <a:buChar char="•"/>
            </a:pPr>
            <a:r>
              <a:rPr lang="he-IL" sz="2400" dirty="0" smtClean="0">
                <a:solidFill>
                  <a:schemeClr val="tx1"/>
                </a:solidFill>
              </a:rPr>
              <a:t>חקלאות זו צורכת שטח גדול ומניבה (</a:t>
            </a:r>
            <a:r>
              <a:rPr lang="az-Cyrl-AZ" sz="2400" dirty="0">
                <a:solidFill>
                  <a:schemeClr val="tx1"/>
                </a:solidFill>
              </a:rPr>
              <a:t>Урожайность</a:t>
            </a:r>
            <a:r>
              <a:rPr lang="he-IL" sz="2400" dirty="0" smtClean="0">
                <a:solidFill>
                  <a:schemeClr val="tx1"/>
                </a:solidFill>
              </a:rPr>
              <a:t>) יחסית מעט יבול ליחידת שטח</a:t>
            </a:r>
          </a:p>
          <a:p>
            <a:pPr lvl="0" indent="-152400" algn="r" rtl="1">
              <a:lnSpc>
                <a:spcPct val="150000"/>
              </a:lnSpc>
              <a:buClr>
                <a:srgbClr val="006600"/>
              </a:buClr>
              <a:buSzPts val="2400"/>
              <a:buFont typeface="Arial" pitchFamily="34" charset="0"/>
              <a:buChar char="•"/>
            </a:pPr>
            <a:r>
              <a:rPr lang="he-IL" sz="2400" dirty="0" smtClean="0">
                <a:solidFill>
                  <a:schemeClr val="tx1"/>
                </a:solidFill>
              </a:rPr>
              <a:t>לרוב, מבוצעת הרחק מישובים</a:t>
            </a:r>
          </a:p>
          <a:p>
            <a:pPr lvl="0" algn="r" rtl="1">
              <a:lnSpc>
                <a:spcPct val="150000"/>
              </a:lnSpc>
              <a:buClr>
                <a:srgbClr val="006600"/>
              </a:buClr>
              <a:buSzPts val="2400"/>
            </a:pPr>
            <a:r>
              <a:rPr lang="he-IL" sz="2400" dirty="0" smtClean="0">
                <a:solidFill>
                  <a:schemeClr val="tx1"/>
                </a:solidFill>
              </a:rPr>
              <a:t>עירוניים (היכן שהקרקע זולה</a:t>
            </a:r>
          </a:p>
          <a:p>
            <a:pPr lvl="0" algn="r" rtl="1">
              <a:lnSpc>
                <a:spcPct val="150000"/>
              </a:lnSpc>
              <a:buClr>
                <a:srgbClr val="006600"/>
              </a:buClr>
              <a:buSzPts val="2400"/>
            </a:pPr>
            <a:r>
              <a:rPr lang="he-IL" sz="2400" dirty="0" smtClean="0">
                <a:solidFill>
                  <a:schemeClr val="tx1"/>
                </a:solidFill>
              </a:rPr>
              <a:t> יותר)</a:t>
            </a:r>
          </a:p>
          <a:p>
            <a:pPr lvl="0" indent="-152400" algn="r" rtl="1">
              <a:lnSpc>
                <a:spcPct val="150000"/>
              </a:lnSpc>
              <a:buClr>
                <a:srgbClr val="006600"/>
              </a:buClr>
              <a:buSzPts val="2400"/>
              <a:buFont typeface="Arial" pitchFamily="34" charset="0"/>
              <a:buChar char="•"/>
            </a:pPr>
            <a:endParaRPr lang="en-US"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71" y="3933056"/>
            <a:ext cx="4211960" cy="280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60939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/>
        </p:nvSpPr>
        <p:spPr>
          <a:xfrm>
            <a:off x="179512" y="318840"/>
            <a:ext cx="8712968" cy="267811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52400" algn="r" rtl="1">
              <a:lnSpc>
                <a:spcPct val="150000"/>
              </a:lnSpc>
              <a:buClr>
                <a:srgbClr val="006600"/>
              </a:buClr>
              <a:buSzPts val="2400"/>
            </a:pPr>
            <a:r>
              <a:rPr lang="he-IL" sz="2800" b="1" i="0" u="none" strike="noStrike" cap="none" dirty="0" smtClean="0">
                <a:solidFill>
                  <a:srgbClr val="007E39"/>
                </a:solidFill>
                <a:latin typeface="Arial"/>
                <a:ea typeface="Arial"/>
                <a:cs typeface="Arial"/>
                <a:sym typeface="Arial"/>
              </a:rPr>
              <a:t>חקלאות אינטנסיבית (</a:t>
            </a:r>
            <a:r>
              <a:rPr lang="az-Cyrl-AZ" sz="2800" b="1" dirty="0">
                <a:solidFill>
                  <a:srgbClr val="007E39"/>
                </a:solidFill>
                <a:latin typeface="Arial"/>
                <a:ea typeface="Arial"/>
                <a:cs typeface="Arial"/>
                <a:sym typeface="Arial"/>
              </a:rPr>
              <a:t>интенсивное </a:t>
            </a:r>
            <a:r>
              <a:rPr lang="az-Cyrl-AZ" sz="2800" b="1" dirty="0" smtClean="0">
                <a:solidFill>
                  <a:srgbClr val="007E39"/>
                </a:solidFill>
                <a:latin typeface="Arial"/>
                <a:ea typeface="Arial"/>
                <a:cs typeface="Arial"/>
                <a:sym typeface="Arial"/>
              </a:rPr>
              <a:t>культивировани</a:t>
            </a:r>
            <a:r>
              <a:rPr lang="he-IL" sz="2800" b="1" i="0" u="none" strike="noStrike" cap="none" dirty="0" smtClean="0">
                <a:solidFill>
                  <a:srgbClr val="007E39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lang="he-IL" sz="2800" b="1" dirty="0" smtClean="0">
              <a:solidFill>
                <a:srgbClr val="007E39"/>
              </a:solidFill>
            </a:endParaRPr>
          </a:p>
          <a:p>
            <a:pPr lvl="0" indent="-152400" algn="r" rtl="1">
              <a:lnSpc>
                <a:spcPct val="150000"/>
              </a:lnSpc>
              <a:buClr>
                <a:srgbClr val="006600"/>
              </a:buClr>
              <a:buSzPts val="2400"/>
              <a:buFont typeface="Arial" pitchFamily="34" charset="0"/>
              <a:buChar char="•"/>
            </a:pPr>
            <a:r>
              <a:rPr lang="he-IL" sz="2400" b="0" i="0" u="none" strike="noStrike" cap="non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חקלאות מתקדמת, המאופיינת בהשקעה רבה של משאבים (טכנולוגיה מתקדמת, </a:t>
            </a:r>
            <a:r>
              <a:rPr lang="he-IL" sz="2400" b="0" i="0" u="none" strike="noStrike" cap="none" dirty="0" err="1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כח</a:t>
            </a:r>
            <a:r>
              <a:rPr lang="he-IL" sz="2400" b="0" i="0" u="none" strike="noStrike" cap="non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אדם מיומן (</a:t>
            </a:r>
            <a:r>
              <a:rPr lang="az-Cyrl-AZ" sz="2400" dirty="0">
                <a:solidFill>
                  <a:schemeClr val="tx1"/>
                </a:solidFill>
              </a:rPr>
              <a:t>искусный</a:t>
            </a:r>
            <a:r>
              <a:rPr lang="he-IL" sz="2400" b="0" i="0" u="none" strike="noStrike" cap="none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)).</a:t>
            </a:r>
          </a:p>
          <a:p>
            <a:pPr lvl="0" indent="-152400" algn="r" rtl="1">
              <a:lnSpc>
                <a:spcPct val="150000"/>
              </a:lnSpc>
              <a:buClr>
                <a:srgbClr val="006600"/>
              </a:buClr>
              <a:buSzPts val="2400"/>
              <a:buFont typeface="Arial" pitchFamily="34" charset="0"/>
              <a:buChar char="•"/>
            </a:pPr>
            <a:r>
              <a:rPr lang="he-IL" sz="2400" dirty="0" smtClean="0">
                <a:solidFill>
                  <a:schemeClr val="tx1"/>
                </a:solidFill>
              </a:rPr>
              <a:t>מושפעת פחות מאקלים טבעי או מפוריות הקרקע</a:t>
            </a:r>
            <a:endParaRPr lang="he-IL" sz="2400" b="0" i="0" u="none" strike="noStrike" cap="none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-152400" algn="r" rtl="1">
              <a:lnSpc>
                <a:spcPct val="150000"/>
              </a:lnSpc>
              <a:buClr>
                <a:srgbClr val="006600"/>
              </a:buClr>
              <a:buSzPts val="2400"/>
              <a:buFont typeface="Arial" pitchFamily="34" charset="0"/>
              <a:buChar char="•"/>
            </a:pPr>
            <a:r>
              <a:rPr lang="he-IL" sz="2400" dirty="0" smtClean="0">
                <a:solidFill>
                  <a:schemeClr val="tx1"/>
                </a:solidFill>
              </a:rPr>
              <a:t>חקלאות זו צורכת שטח קטן ומניבה (</a:t>
            </a:r>
            <a:r>
              <a:rPr lang="az-Cyrl-AZ" sz="2400" dirty="0">
                <a:solidFill>
                  <a:srgbClr val="00823B"/>
                </a:solidFill>
              </a:rPr>
              <a:t>Урожайность</a:t>
            </a:r>
            <a:r>
              <a:rPr lang="he-IL" sz="2400" dirty="0" smtClean="0">
                <a:solidFill>
                  <a:schemeClr val="tx1"/>
                </a:solidFill>
              </a:rPr>
              <a:t>) יבול רב ליחידת שטח</a:t>
            </a:r>
          </a:p>
          <a:p>
            <a:pPr lvl="0" indent="-152400" algn="r" rtl="1">
              <a:lnSpc>
                <a:spcPct val="150000"/>
              </a:lnSpc>
              <a:buClr>
                <a:srgbClr val="006600"/>
              </a:buClr>
              <a:buSzPts val="2400"/>
              <a:buFont typeface="Arial" pitchFamily="34" charset="0"/>
              <a:buChar char="•"/>
            </a:pPr>
            <a:r>
              <a:rPr lang="he-IL" sz="2400" dirty="0" smtClean="0">
                <a:solidFill>
                  <a:schemeClr val="tx1"/>
                </a:solidFill>
              </a:rPr>
              <a:t>לרוב, מבוצעת קרוב לישובים</a:t>
            </a:r>
          </a:p>
          <a:p>
            <a:pPr lvl="0" algn="r" rtl="1">
              <a:lnSpc>
                <a:spcPct val="150000"/>
              </a:lnSpc>
              <a:buClr>
                <a:srgbClr val="006600"/>
              </a:buClr>
              <a:buSzPts val="2400"/>
            </a:pPr>
            <a:r>
              <a:rPr lang="he-IL" sz="2400" dirty="0" smtClean="0">
                <a:solidFill>
                  <a:schemeClr val="tx1"/>
                </a:solidFill>
              </a:rPr>
              <a:t>עירוניים (היכן שהקרקע יקרה</a:t>
            </a:r>
          </a:p>
          <a:p>
            <a:pPr lvl="0" algn="r" rtl="1">
              <a:lnSpc>
                <a:spcPct val="150000"/>
              </a:lnSpc>
              <a:buClr>
                <a:srgbClr val="006600"/>
              </a:buClr>
              <a:buSzPts val="2400"/>
            </a:pPr>
            <a:r>
              <a:rPr lang="he-IL" sz="2400" dirty="0" smtClean="0">
                <a:solidFill>
                  <a:schemeClr val="tx1"/>
                </a:solidFill>
              </a:rPr>
              <a:t> יותר)</a:t>
            </a:r>
          </a:p>
          <a:p>
            <a:pPr lvl="0" indent="-152400" algn="r" rtl="1">
              <a:lnSpc>
                <a:spcPct val="150000"/>
              </a:lnSpc>
              <a:buClr>
                <a:srgbClr val="006600"/>
              </a:buClr>
              <a:buSzPts val="2400"/>
              <a:buFont typeface="Arial" pitchFamily="34" charset="0"/>
              <a:buChar char="•"/>
            </a:pPr>
            <a:endParaRPr lang="en-US"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50" name="Picture 2" descr="×ª××¦××ª ×ª××× × ×¢×××¨ ××§××××ª ××× ×× ×¡××××ª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55922"/>
            <a:ext cx="3960440" cy="299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72046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9552" y="260648"/>
            <a:ext cx="8183563" cy="1050925"/>
          </a:xfrm>
          <a:prstGeom prst="rect">
            <a:avLst/>
          </a:prstGeom>
        </p:spPr>
        <p:txBody>
          <a:bodyPr/>
          <a:lstStyle/>
          <a:p>
            <a:pPr algn="ctr" rtl="1" eaLnBrk="1" fontAlgn="auto" hangingPunct="1">
              <a:spcAft>
                <a:spcPts val="0"/>
              </a:spcAft>
              <a:defRPr/>
            </a:pPr>
            <a:r>
              <a:rPr lang="he-IL" sz="3600" b="1" dirty="0" smtClean="0">
                <a:solidFill>
                  <a:srgbClr val="00823B"/>
                </a:solidFill>
              </a:rPr>
              <a:t>חוק ההיצע והביקוש</a:t>
            </a:r>
            <a:endParaRPr lang="en-US" sz="3600" b="1" dirty="0">
              <a:solidFill>
                <a:srgbClr val="00823B"/>
              </a:solidFill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DF4FD83C-F447-434E-8F8D-21144C141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944" y="1124744"/>
            <a:ext cx="5860777" cy="3694732"/>
          </a:xfrm>
          <a:prstGeom prst="rect">
            <a:avLst/>
          </a:prstGeom>
        </p:spPr>
      </p:pic>
      <p:sp>
        <p:nvSpPr>
          <p:cNvPr id="6" name="Rectangle 2"/>
          <p:cNvSpPr/>
          <p:nvPr/>
        </p:nvSpPr>
        <p:spPr>
          <a:xfrm>
            <a:off x="800703" y="5085184"/>
            <a:ext cx="819788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he-IL" sz="2000" b="1" dirty="0">
                <a:solidFill>
                  <a:srgbClr val="00823B"/>
                </a:solidFill>
              </a:rPr>
              <a:t>חוק הביקוש(</a:t>
            </a:r>
            <a:r>
              <a:rPr lang="ru-RU" sz="2000" b="1" dirty="0">
                <a:solidFill>
                  <a:srgbClr val="00823B"/>
                </a:solidFill>
              </a:rPr>
              <a:t>спрос</a:t>
            </a:r>
            <a:r>
              <a:rPr lang="he-IL" sz="2000" dirty="0" smtClean="0">
                <a:cs typeface="+mn-cs"/>
              </a:rPr>
              <a:t>): ככל שמחיר המוצר גבוה יותר, ביקוש למוצר יקטן</a:t>
            </a:r>
          </a:p>
          <a:p>
            <a:pPr algn="r" rtl="1">
              <a:lnSpc>
                <a:spcPct val="150000"/>
              </a:lnSpc>
            </a:pPr>
            <a:r>
              <a:rPr lang="he-IL" sz="2000" dirty="0" smtClean="0">
                <a:cs typeface="+mn-cs"/>
              </a:rPr>
              <a:t> (עקומה בצבע אדום)</a:t>
            </a:r>
          </a:p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he-IL" sz="2000" b="1" dirty="0" smtClean="0">
                <a:solidFill>
                  <a:srgbClr val="00823B"/>
                </a:solidFill>
                <a:cs typeface="+mn-cs"/>
              </a:rPr>
              <a:t>חוק ההיצע (</a:t>
            </a:r>
            <a:r>
              <a:rPr lang="ru-RU" sz="2000" b="1" dirty="0">
                <a:solidFill>
                  <a:srgbClr val="00823B"/>
                </a:solidFill>
                <a:cs typeface="+mn-cs"/>
              </a:rPr>
              <a:t>поставка</a:t>
            </a:r>
            <a:r>
              <a:rPr lang="he-IL" sz="2000" dirty="0" smtClean="0">
                <a:solidFill>
                  <a:srgbClr val="00823B"/>
                </a:solidFill>
                <a:cs typeface="+mn-cs"/>
              </a:rPr>
              <a:t>): </a:t>
            </a:r>
            <a:r>
              <a:rPr lang="he-IL" sz="2000" dirty="0" smtClean="0">
                <a:cs typeface="+mn-cs"/>
              </a:rPr>
              <a:t>ככל שמחיר המוצר גבוה יותר, הכמות שלו בשוק תגדל </a:t>
            </a:r>
          </a:p>
          <a:p>
            <a:pPr algn="r" rtl="1">
              <a:lnSpc>
                <a:spcPct val="150000"/>
              </a:lnSpc>
            </a:pPr>
            <a:r>
              <a:rPr lang="he-IL" sz="2000" dirty="0" smtClean="0">
                <a:cs typeface="+mn-cs"/>
              </a:rPr>
              <a:t>(עקומה בצבע כחול)</a:t>
            </a:r>
            <a:endParaRPr lang="he-IL" sz="2000" dirty="0" smtClean="0">
              <a:solidFill>
                <a:srgbClr val="00823B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9551" y="167233"/>
            <a:ext cx="8183563" cy="1050925"/>
          </a:xfrm>
          <a:prstGeom prst="rect">
            <a:avLst/>
          </a:prstGeom>
        </p:spPr>
        <p:txBody>
          <a:bodyPr/>
          <a:lstStyle/>
          <a:p>
            <a:pPr algn="ctr" rtl="1" eaLnBrk="1" fontAlgn="auto" hangingPunct="1">
              <a:spcAft>
                <a:spcPts val="0"/>
              </a:spcAft>
              <a:defRPr/>
            </a:pPr>
            <a:r>
              <a:rPr lang="he-IL" sz="3600" b="1" dirty="0" smtClean="0">
                <a:solidFill>
                  <a:srgbClr val="00823B"/>
                </a:solidFill>
                <a:latin typeface="+mj-lt"/>
                <a:ea typeface="+mj-ea"/>
                <a:cs typeface="+mn-cs"/>
              </a:rPr>
              <a:t>הוצאות החקלאי</a:t>
            </a:r>
            <a:endParaRPr lang="en-US" sz="3600" b="1" dirty="0">
              <a:solidFill>
                <a:srgbClr val="00823B"/>
              </a:solidFill>
              <a:latin typeface="+mj-lt"/>
              <a:ea typeface="+mj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8393" y="1052736"/>
            <a:ext cx="8114721" cy="496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he-IL" sz="2000" dirty="0" smtClean="0">
                <a:cs typeface="+mn-cs"/>
              </a:rPr>
              <a:t> מיקומה הגיאוגרפי של ישראל מהווה נקודת מפגש בין שתי יבשות: אסיה ואפריקה</a:t>
            </a:r>
          </a:p>
        </p:txBody>
      </p:sp>
      <p:graphicFrame>
        <p:nvGraphicFramePr>
          <p:cNvPr id="8" name="דיאגרמה 7">
            <a:extLst>
              <a:ext uri="{FF2B5EF4-FFF2-40B4-BE49-F238E27FC236}">
                <a16:creationId xmlns:a16="http://schemas.microsoft.com/office/drawing/2014/main" id="{12D094F4-58AD-014F-ACDB-5DF30F4E92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033787"/>
              </p:ext>
            </p:extLst>
          </p:nvPr>
        </p:nvGraphicFramePr>
        <p:xfrm>
          <a:off x="1043607" y="1916832"/>
          <a:ext cx="7776865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11760" y="1052736"/>
            <a:ext cx="646326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he-IL" sz="2400" dirty="0" smtClean="0">
                <a:solidFill>
                  <a:srgbClr val="00823B"/>
                </a:solidFill>
                <a:cs typeface="+mn-cs"/>
              </a:rPr>
              <a:t>חומרים שצריך לקנות כל פעם מחדש</a:t>
            </a:r>
            <a:r>
              <a:rPr lang="he-IL" sz="2400" dirty="0" smtClean="0">
                <a:cs typeface="+mn-cs"/>
              </a:rPr>
              <a:t>: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 smtClean="0">
                <a:cs typeface="+mn-cs"/>
              </a:rPr>
              <a:t>מים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 smtClean="0">
                <a:cs typeface="+mn-cs"/>
              </a:rPr>
              <a:t>דשן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 smtClean="0">
                <a:cs typeface="+mn-cs"/>
              </a:rPr>
              <a:t>חומרי הדברה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 smtClean="0">
                <a:cs typeface="+mn-cs"/>
              </a:rPr>
              <a:t>סולר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400" dirty="0" smtClean="0">
                <a:cs typeface="+mn-cs"/>
              </a:rPr>
              <a:t>חומרי אריזה</a:t>
            </a: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he-IL" sz="2400" dirty="0" smtClean="0">
              <a:cs typeface="+mn-cs"/>
            </a:endParaRPr>
          </a:p>
          <a:p>
            <a:pPr marL="342900" indent="-34290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he-IL" sz="2400" dirty="0" smtClean="0">
              <a:cs typeface="+mn-cs"/>
            </a:endParaRPr>
          </a:p>
          <a:p>
            <a:pPr algn="r" rtl="1">
              <a:lnSpc>
                <a:spcPct val="150000"/>
              </a:lnSpc>
            </a:pPr>
            <a:endParaRPr lang="en-US" sz="2400" dirty="0"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39551" y="167233"/>
            <a:ext cx="8183563" cy="1050925"/>
          </a:xfrm>
          <a:prstGeom prst="rect">
            <a:avLst/>
          </a:prstGeom>
        </p:spPr>
        <p:txBody>
          <a:bodyPr/>
          <a:lstStyle/>
          <a:p>
            <a:pPr algn="ctr" rtl="1" eaLnBrk="1" fontAlgn="auto" hangingPunct="1">
              <a:spcAft>
                <a:spcPts val="0"/>
              </a:spcAft>
              <a:defRPr/>
            </a:pPr>
            <a:r>
              <a:rPr lang="he-IL" sz="3600" b="1" dirty="0" smtClean="0">
                <a:solidFill>
                  <a:srgbClr val="00823B"/>
                </a:solidFill>
                <a:latin typeface="+mj-lt"/>
                <a:ea typeface="+mj-ea"/>
                <a:cs typeface="+mn-cs"/>
              </a:rPr>
              <a:t>תשומות: חומרים מתכלים</a:t>
            </a:r>
            <a:endParaRPr lang="en-US" sz="3600" b="1" dirty="0">
              <a:solidFill>
                <a:srgbClr val="00823B"/>
              </a:solidFill>
              <a:latin typeface="+mj-lt"/>
              <a:ea typeface="+mj-ea"/>
              <a:cs typeface="+mn-cs"/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72" y="1362893"/>
            <a:ext cx="1359649" cy="1541140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60" y="2970262"/>
            <a:ext cx="1812792" cy="1359594"/>
          </a:xfrm>
          <a:prstGeom prst="rect">
            <a:avLst/>
          </a:prstGeom>
        </p:spPr>
      </p:pic>
      <p:pic>
        <p:nvPicPr>
          <p:cNvPr id="4" name="תמונה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803" y="5085184"/>
            <a:ext cx="1594867" cy="1594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×ª××¦××ª ×ª××× × ×¢×××¨ ×¦××× ××©×§××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516760"/>
            <a:ext cx="1288504" cy="128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2C844086-E7A7-4342-8D78-446717741A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8" t="2820" r="2433" b="6942"/>
          <a:stretch/>
        </p:blipFill>
        <p:spPr>
          <a:xfrm>
            <a:off x="251521" y="4005064"/>
            <a:ext cx="2664296" cy="187220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306567" y="235375"/>
            <a:ext cx="3166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he-IL" sz="3600" b="1" dirty="0" smtClean="0">
                <a:solidFill>
                  <a:srgbClr val="00823B"/>
                </a:solidFill>
              </a:rPr>
              <a:t>הוצאות קבועות:</a:t>
            </a:r>
            <a:endParaRPr lang="en-US" sz="3600" b="1" dirty="0">
              <a:solidFill>
                <a:srgbClr val="00823B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470D0D-23D6-A84E-9208-B19BEC984142}"/>
              </a:ext>
            </a:extLst>
          </p:cNvPr>
          <p:cNvSpPr txBox="1"/>
          <p:nvPr/>
        </p:nvSpPr>
        <p:spPr>
          <a:xfrm>
            <a:off x="4881039" y="1700808"/>
            <a:ext cx="4196854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algn="r" defTabSz="457200" rtl="1" eaLnBrk="1" latinLnBrk="0" hangingPunct="1"/>
            <a:r>
              <a:rPr lang="he-IL" sz="2400" b="1" dirty="0"/>
              <a:t>הוצאות קבועות  - </a:t>
            </a:r>
            <a:r>
              <a:rPr lang="he-IL" sz="2400" b="1" dirty="0">
                <a:solidFill>
                  <a:srgbClr val="00823B"/>
                </a:solidFill>
              </a:rPr>
              <a:t>לא חוזרות</a:t>
            </a:r>
          </a:p>
          <a:p>
            <a:pPr marL="0" algn="r" defTabSz="457200" rtl="1" eaLnBrk="1" latinLnBrk="0" hangingPunct="1"/>
            <a:endParaRPr lang="he-IL" sz="2400" b="1" dirty="0"/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err="1"/>
              <a:t>כח</a:t>
            </a:r>
            <a:r>
              <a:rPr lang="he-IL" sz="2000" dirty="0"/>
              <a:t> אדם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/>
              <a:t>משכורות </a:t>
            </a:r>
            <a:r>
              <a:rPr lang="he-IL" sz="2000" dirty="0" smtClean="0"/>
              <a:t>עובדים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בלאי (</a:t>
            </a:r>
            <a:r>
              <a:rPr lang="ru-RU" sz="2000" dirty="0"/>
              <a:t>Износ</a:t>
            </a:r>
            <a:r>
              <a:rPr lang="he-IL" sz="2000" dirty="0" smtClean="0"/>
              <a:t>)</a:t>
            </a:r>
            <a:endParaRPr lang="he-IL" sz="2000" dirty="0"/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חשמל </a:t>
            </a:r>
            <a:r>
              <a:rPr lang="he-IL" sz="2000" dirty="0"/>
              <a:t>– בית </a:t>
            </a:r>
            <a:r>
              <a:rPr lang="he-IL" sz="2000" dirty="0" smtClean="0"/>
              <a:t>אריזה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מי </a:t>
            </a:r>
            <a:r>
              <a:rPr lang="he-IL" sz="2000" dirty="0"/>
              <a:t>שתיה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29AFDC-88B0-4B40-A1DF-E46BF6AD0A11}"/>
              </a:ext>
            </a:extLst>
          </p:cNvPr>
          <p:cNvSpPr txBox="1"/>
          <p:nvPr/>
        </p:nvSpPr>
        <p:spPr>
          <a:xfrm>
            <a:off x="467544" y="1700808"/>
            <a:ext cx="4542253" cy="33547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algn="r" defTabSz="457200" rtl="1" eaLnBrk="1" latinLnBrk="0" hangingPunct="1"/>
            <a:r>
              <a:rPr lang="he-IL" sz="2400" b="1" dirty="0"/>
              <a:t>הוצאות קבועות  </a:t>
            </a:r>
            <a:r>
              <a:rPr lang="he-IL" sz="2400" b="1" dirty="0">
                <a:solidFill>
                  <a:srgbClr val="00823B"/>
                </a:solidFill>
              </a:rPr>
              <a:t>חוזרות – החזר השקעות (הקניה מחזירה את עצמה)</a:t>
            </a:r>
          </a:p>
          <a:p>
            <a:pPr marL="0" algn="r" defTabSz="457200" rtl="1" eaLnBrk="1" latinLnBrk="0" hangingPunct="1"/>
            <a:endParaRPr lang="he-IL" sz="2000" dirty="0"/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טרקטורים </a:t>
            </a:r>
            <a:r>
              <a:rPr lang="he-IL" sz="2000" dirty="0"/>
              <a:t>וציוד עבודה חקלאי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מרסס (</a:t>
            </a:r>
            <a:r>
              <a:rPr lang="ru-RU" sz="2000" dirty="0"/>
              <a:t>опрыскиватель</a:t>
            </a:r>
            <a:r>
              <a:rPr lang="he-IL" sz="2000" dirty="0" smtClean="0"/>
              <a:t>)</a:t>
            </a:r>
            <a:endParaRPr lang="he-IL" sz="2000" dirty="0"/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חממה (</a:t>
            </a:r>
            <a:r>
              <a:rPr lang="ru-RU" sz="2000" dirty="0"/>
              <a:t>теплица</a:t>
            </a:r>
            <a:r>
              <a:rPr lang="he-IL" sz="2000" dirty="0" smtClean="0"/>
              <a:t>)</a:t>
            </a:r>
            <a:endParaRPr lang="he-IL" sz="2000" dirty="0"/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/>
              <a:t>ציוד השקיה</a:t>
            </a:r>
          </a:p>
          <a:p>
            <a:pPr marL="0" algn="r" defTabSz="457200" rtl="1" eaLnBrk="1" latinLnBrk="0" hangingPunct="1"/>
            <a:endParaRPr lang="he-IL" sz="2400" b="1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4941167"/>
            <a:ext cx="2726293" cy="1534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260080" y="235375"/>
            <a:ext cx="3212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he-IL" sz="3600" b="1" dirty="0" smtClean="0">
                <a:solidFill>
                  <a:srgbClr val="00823B"/>
                </a:solidFill>
              </a:rPr>
              <a:t>הוצאות משתנות</a:t>
            </a:r>
            <a:endParaRPr lang="en-US" sz="3600" b="1" dirty="0">
              <a:solidFill>
                <a:srgbClr val="00823B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EC5958-A6E7-BC4F-B1BF-4D3AB0A966AB}"/>
              </a:ext>
            </a:extLst>
          </p:cNvPr>
          <p:cNvSpPr txBox="1"/>
          <p:nvPr/>
        </p:nvSpPr>
        <p:spPr>
          <a:xfrm>
            <a:off x="755576" y="980728"/>
            <a:ext cx="7560840" cy="64017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algn="r" defTabSz="457200" rtl="1" eaLnBrk="1" latinLnBrk="0" hangingPunct="1"/>
            <a:r>
              <a:rPr lang="he-IL" sz="2000" b="1" dirty="0"/>
              <a:t>הוצאות משתנות – נקבעות לפי כמות היבול והשיווק בד״כ באחוזים</a:t>
            </a:r>
          </a:p>
          <a:p>
            <a:pPr marL="0" algn="r" defTabSz="457200" rtl="1" eaLnBrk="1" latinLnBrk="0" hangingPunct="1"/>
            <a:endParaRPr lang="he-IL" sz="2000" b="1" dirty="0"/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מע״מ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מס הכנסה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מס פועלים</a:t>
            </a:r>
            <a:endParaRPr lang="he-IL" sz="2000" dirty="0"/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ביטוח לאומי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פחת </a:t>
            </a:r>
            <a:r>
              <a:rPr lang="he-IL" sz="2000" dirty="0"/>
              <a:t>– המשווק מטיל על החקלאי את המס, בד״כ %</a:t>
            </a:r>
            <a:r>
              <a:rPr lang="he-IL" sz="2000" dirty="0" smtClean="0"/>
              <a:t>5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קומיסיון </a:t>
            </a:r>
            <a:r>
              <a:rPr lang="he-IL" sz="2000" dirty="0"/>
              <a:t>– מס של המשווק בד״כ %</a:t>
            </a:r>
            <a:r>
              <a:rPr lang="he-IL" sz="2000" dirty="0" smtClean="0"/>
              <a:t>5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מס </a:t>
            </a:r>
            <a:r>
              <a:rPr lang="he-IL" sz="2000" dirty="0"/>
              <a:t>מעסיקים – מטרת המס לשכנע את המעסיק להעסיק פועלים ישראלים או ערבים מקומיים ולא עובדים </a:t>
            </a:r>
            <a:r>
              <a:rPr lang="he-IL" sz="2000" dirty="0" smtClean="0"/>
              <a:t>זרים!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2000" dirty="0" smtClean="0"/>
              <a:t>ביטוח </a:t>
            </a:r>
            <a:r>
              <a:rPr lang="he-IL" sz="2000" dirty="0"/>
              <a:t>תאונות  </a:t>
            </a:r>
            <a:r>
              <a:rPr lang="he-IL" sz="2000" dirty="0" smtClean="0"/>
              <a:t>לפועלים</a:t>
            </a:r>
          </a:p>
          <a:p>
            <a:pPr algn="r" defTabSz="457200" rtl="1" eaLnBrk="1" latinLnBrk="0" hangingPunct="1">
              <a:lnSpc>
                <a:spcPct val="150000"/>
              </a:lnSpc>
            </a:pPr>
            <a:r>
              <a:rPr lang="he-IL" sz="2000" b="1" dirty="0" smtClean="0">
                <a:solidFill>
                  <a:srgbClr val="00823B"/>
                </a:solidFill>
              </a:rPr>
              <a:t>לא צריך לזכור בעל פה, רק להבין שככל שהחקלאי מייצר יותר, כך עולה המס שהוא צריך לשלם</a:t>
            </a:r>
            <a:endParaRPr lang="he-IL" sz="2000" b="1" dirty="0">
              <a:solidFill>
                <a:srgbClr val="00823B"/>
              </a:solidFill>
            </a:endParaRPr>
          </a:p>
          <a:p>
            <a:pPr marL="0" algn="r" defTabSz="457200" rtl="1" eaLnBrk="1" latinLnBrk="0" hangingPunct="1"/>
            <a:endParaRPr lang="he-IL" sz="2000" dirty="0"/>
          </a:p>
          <a:p>
            <a:pPr marL="0" algn="r" defTabSz="457200" rtl="1" eaLnBrk="1" latinLnBrk="0" hangingPunct="1"/>
            <a:endParaRPr lang="he-IL" sz="2000" dirty="0"/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6E067580-47FE-AD42-9B2A-A4B287D0C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104" y="1988840"/>
            <a:ext cx="2232248" cy="1562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8576" y="1122958"/>
            <a:ext cx="8277880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he-IL" sz="2400" dirty="0" smtClean="0">
                <a:solidFill>
                  <a:srgbClr val="00823B"/>
                </a:solidFill>
              </a:rPr>
              <a:t>אחת הבעיות בחקלאות כיום הנה מחסור בעובדים.</a:t>
            </a:r>
          </a:p>
        </p:txBody>
      </p:sp>
      <p:sp>
        <p:nvSpPr>
          <p:cNvPr id="8" name="Rectangle 7"/>
          <p:cNvSpPr/>
          <p:nvPr/>
        </p:nvSpPr>
        <p:spPr>
          <a:xfrm>
            <a:off x="1238631" y="260648"/>
            <a:ext cx="5791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he-IL" sz="2800" b="1" dirty="0" err="1" smtClean="0">
                <a:solidFill>
                  <a:srgbClr val="00823B"/>
                </a:solidFill>
              </a:rPr>
              <a:t>כח</a:t>
            </a:r>
            <a:r>
              <a:rPr lang="he-IL" sz="2800" b="1" dirty="0" smtClean="0">
                <a:solidFill>
                  <a:srgbClr val="00823B"/>
                </a:solidFill>
              </a:rPr>
              <a:t> אדם (</a:t>
            </a:r>
            <a:r>
              <a:rPr lang="az-Cyrl-AZ" sz="2800" b="1" dirty="0">
                <a:solidFill>
                  <a:srgbClr val="00823B"/>
                </a:solidFill>
              </a:rPr>
              <a:t>Человеческие </a:t>
            </a:r>
            <a:r>
              <a:rPr lang="az-Cyrl-AZ" sz="2800" b="1" dirty="0" smtClean="0">
                <a:solidFill>
                  <a:srgbClr val="00823B"/>
                </a:solidFill>
              </a:rPr>
              <a:t>ресурсы</a:t>
            </a:r>
            <a:r>
              <a:rPr lang="he-IL" sz="2800" b="1" dirty="0" smtClean="0">
                <a:solidFill>
                  <a:srgbClr val="00823B"/>
                </a:solidFill>
              </a:rPr>
              <a:t>)</a:t>
            </a:r>
            <a:endParaRPr lang="en-US" sz="2800" b="1" dirty="0">
              <a:solidFill>
                <a:srgbClr val="00823B"/>
              </a:solidFill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05F2E14B-B520-FF4E-BFAC-03E8554C0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253" y="1988840"/>
            <a:ext cx="7248525" cy="3545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מסמך מקוטלג ליסודי" ma:contentTypeID="0x01010043B0F3163762D5489D1ACF1402B8790300116EF4D2BE79244A8B62D2521300D3F1" ma:contentTypeVersion="20" ma:contentTypeDescription="" ma:contentTypeScope="" ma:versionID="5436bf80bffc237d6256d7e4139787ad">
  <xsd:schema xmlns:xsd="http://www.w3.org/2001/XMLSchema" xmlns:xs="http://www.w3.org/2001/XMLSchema" xmlns:p="http://schemas.microsoft.com/office/2006/metadata/properties" xmlns:ns2="b94d4dcf-1feb-4cab-8230-a68627850beb" xmlns:ns3="http://schemas.microsoft.com/sharepoint/v4" targetNamespace="http://schemas.microsoft.com/office/2006/metadata/properties" ma:root="true" ma:fieldsID="889029500ea490acc4e9bfe5363dd364" ns2:_="" ns3:_="">
    <xsd:import namespace="b94d4dcf-1feb-4cab-8230-a68627850be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choolSubject"/>
                <xsd:element ref="ns2:MainTopic" minOccurs="0"/>
                <xsd:element ref="ns2:SubTopic" minOccurs="0"/>
                <xsd:element ref="ns2:KeyWords" minOccurs="0"/>
                <xsd:element ref="ns2:Share"/>
                <xsd:element ref="ns2:Grade1" minOccurs="0"/>
                <xsd:element ref="ns2:Grade2" minOccurs="0"/>
                <xsd:element ref="ns2:Grade3" minOccurs="0"/>
                <xsd:element ref="ns2:Grade4" minOccurs="0"/>
                <xsd:element ref="ns2:Grade5" minOccurs="0"/>
                <xsd:element ref="ns2:Grade6" minOccurs="0"/>
                <xsd:element ref="ns2:PublishingDate" minOccurs="0"/>
                <xsd:element ref="ns2:StopPublishingDate" minOccurs="0"/>
                <xsd:element ref="ns2:cls-1" minOccurs="0"/>
                <xsd:element ref="ns2:cls-2" minOccurs="0"/>
                <xsd:element ref="ns2:cls-3" minOccurs="0"/>
                <xsd:element ref="ns2:cls-4" minOccurs="0"/>
                <xsd:element ref="ns2:cls-5" minOccurs="0"/>
                <xsd:element ref="ns2:cls-6" minOccurs="0"/>
                <xsd:element ref="ns2:cls-7" minOccurs="0"/>
                <xsd:element ref="ns2:cls-8" minOccurs="0"/>
                <xsd:element ref="ns2:cls-9" minOccurs="0"/>
                <xsd:element ref="ns2:cls-10" minOccurs="0"/>
                <xsd:element ref="ns2:CreatorElem" minOccurs="0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4d4dcf-1feb-4cab-8230-a68627850beb" elementFormDefault="qualified">
    <xsd:import namespace="http://schemas.microsoft.com/office/2006/documentManagement/types"/>
    <xsd:import namespace="http://schemas.microsoft.com/office/infopath/2007/PartnerControls"/>
    <xsd:element name="SchoolSubject" ma:index="2" ma:displayName="נושא הלימוד" ma:list="{c5bbe310-6cb8-4afa-8192-ed68bfd1c868}" ma:internalName="SchoolSubject" ma:readOnly="false" ma:showField="Title" ma:web="b94d4dcf-1feb-4cab-8230-a68627850beb">
      <xsd:simpleType>
        <xsd:restriction base="dms:Lookup"/>
      </xsd:simpleType>
    </xsd:element>
    <xsd:element name="MainTopic" ma:index="3" nillable="true" ma:displayName="נושא ראשי" ma:internalName="MainTopic" ma:readOnly="false">
      <xsd:simpleType>
        <xsd:restriction base="dms:Text">
          <xsd:maxLength value="255"/>
        </xsd:restriction>
      </xsd:simpleType>
    </xsd:element>
    <xsd:element name="SubTopic" ma:index="4" nillable="true" ma:displayName="נושא משני" ma:internalName="SubTopic">
      <xsd:simpleType>
        <xsd:restriction base="dms:Text">
          <xsd:maxLength value="255"/>
        </xsd:restriction>
      </xsd:simpleType>
    </xsd:element>
    <xsd:element name="KeyWords" ma:index="5" nillable="true" ma:displayName="מילות מפתח לחיפוש" ma:internalName="KeyWords">
      <xsd:simpleType>
        <xsd:restriction base="dms:Text">
          <xsd:maxLength value="255"/>
        </xsd:restriction>
      </xsd:simpleType>
    </xsd:element>
    <xsd:element name="Share" ma:index="6" ma:displayName="רמת שיתוף" ma:default="משותף" ma:format="Dropdown" ma:internalName="Share">
      <xsd:simpleType>
        <xsd:restriction base="dms:Choice">
          <xsd:enumeration value="משותף"/>
          <xsd:enumeration value="מורים"/>
          <xsd:enumeration value="אישי"/>
        </xsd:restriction>
      </xsd:simpleType>
    </xsd:element>
    <xsd:element name="Grade1" ma:index="7" nillable="true" ma:displayName="שכבת א" ma:default="לא" ma:format="Dropdown" ma:internalName="Grade1">
      <xsd:simpleType>
        <xsd:restriction base="dms:Choice">
          <xsd:enumeration value="כן"/>
          <xsd:enumeration value="לא"/>
        </xsd:restriction>
      </xsd:simpleType>
    </xsd:element>
    <xsd:element name="Grade2" ma:index="8" nillable="true" ma:displayName="שכבת ב" ma:default="לא" ma:format="Dropdown" ma:internalName="Grade2">
      <xsd:simpleType>
        <xsd:restriction base="dms:Choice">
          <xsd:enumeration value="כן"/>
          <xsd:enumeration value="לא"/>
        </xsd:restriction>
      </xsd:simpleType>
    </xsd:element>
    <xsd:element name="Grade3" ma:index="9" nillable="true" ma:displayName="שכבת ג" ma:default="לא" ma:format="Dropdown" ma:internalName="Grade3">
      <xsd:simpleType>
        <xsd:restriction base="dms:Choice">
          <xsd:enumeration value="כן"/>
          <xsd:enumeration value="לא"/>
        </xsd:restriction>
      </xsd:simpleType>
    </xsd:element>
    <xsd:element name="Grade4" ma:index="10" nillable="true" ma:displayName="שכבת ד" ma:default="לא" ma:format="Dropdown" ma:internalName="Grade4">
      <xsd:simpleType>
        <xsd:restriction base="dms:Choice">
          <xsd:enumeration value="כן"/>
          <xsd:enumeration value="לא"/>
        </xsd:restriction>
      </xsd:simpleType>
    </xsd:element>
    <xsd:element name="Grade5" ma:index="11" nillable="true" ma:displayName="שכבת ה" ma:default="לא" ma:format="Dropdown" ma:internalName="Grade5">
      <xsd:simpleType>
        <xsd:restriction base="dms:Choice">
          <xsd:enumeration value="כן"/>
          <xsd:enumeration value="לא"/>
        </xsd:restriction>
      </xsd:simpleType>
    </xsd:element>
    <xsd:element name="Grade6" ma:index="12" nillable="true" ma:displayName="שכבת ו" ma:default="לא" ma:format="Dropdown" ma:internalName="Grade6">
      <xsd:simpleType>
        <xsd:restriction base="dms:Choice">
          <xsd:enumeration value="כן"/>
          <xsd:enumeration value="לא"/>
        </xsd:restriction>
      </xsd:simpleType>
    </xsd:element>
    <xsd:element name="PublishingDate" ma:index="13" nillable="true" ma:displayName="תאריך לתחילת הפצה" ma:default="[today]" ma:format="DateOnly" ma:internalName="PublishingDate">
      <xsd:simpleType>
        <xsd:restriction base="dms:DateTime"/>
      </xsd:simpleType>
    </xsd:element>
    <xsd:element name="StopPublishingDate" ma:index="14" nillable="true" ma:displayName="תאריך להפסקת הפצה" ma:format="DateOnly" ma:internalName="StopPublishingDate">
      <xsd:simpleType>
        <xsd:restriction base="dms:DateTime"/>
      </xsd:simpleType>
    </xsd:element>
    <xsd:element name="cls-1" ma:index="15" nillable="true" ma:displayName="כיתה-1" ma:default="כן" ma:format="Dropdown" ma:internalName="cls_x002d_1">
      <xsd:simpleType>
        <xsd:restriction base="dms:Choice">
          <xsd:enumeration value="כן"/>
          <xsd:enumeration value="לא"/>
        </xsd:restriction>
      </xsd:simpleType>
    </xsd:element>
    <xsd:element name="cls-2" ma:index="16" nillable="true" ma:displayName="כיתה-2" ma:default="כן" ma:format="Dropdown" ma:internalName="cls_x002d_2">
      <xsd:simpleType>
        <xsd:restriction base="dms:Choice">
          <xsd:enumeration value="כן"/>
          <xsd:enumeration value="לא"/>
        </xsd:restriction>
      </xsd:simpleType>
    </xsd:element>
    <xsd:element name="cls-3" ma:index="17" nillable="true" ma:displayName="כיתה-3" ma:default="כן" ma:format="Dropdown" ma:internalName="cls_x002d_3">
      <xsd:simpleType>
        <xsd:restriction base="dms:Choice">
          <xsd:enumeration value="כן"/>
          <xsd:enumeration value="לא"/>
        </xsd:restriction>
      </xsd:simpleType>
    </xsd:element>
    <xsd:element name="cls-4" ma:index="18" nillable="true" ma:displayName="כיתה-4" ma:default="כן" ma:format="Dropdown" ma:internalName="cls_x002d_4">
      <xsd:simpleType>
        <xsd:restriction base="dms:Choice">
          <xsd:enumeration value="כן"/>
          <xsd:enumeration value="לא"/>
        </xsd:restriction>
      </xsd:simpleType>
    </xsd:element>
    <xsd:element name="cls-5" ma:index="19" nillable="true" ma:displayName="כיתה-5" ma:default="כן" ma:format="Dropdown" ma:internalName="cls_x002d_5">
      <xsd:simpleType>
        <xsd:restriction base="dms:Choice">
          <xsd:enumeration value="כן"/>
          <xsd:enumeration value="לא"/>
        </xsd:restriction>
      </xsd:simpleType>
    </xsd:element>
    <xsd:element name="cls-6" ma:index="20" nillable="true" ma:displayName="כיתה-6" ma:default="כן" ma:format="Dropdown" ma:internalName="cls_x002d_6">
      <xsd:simpleType>
        <xsd:restriction base="dms:Choice">
          <xsd:enumeration value="כן"/>
          <xsd:enumeration value="לא"/>
        </xsd:restriction>
      </xsd:simpleType>
    </xsd:element>
    <xsd:element name="cls-7" ma:index="21" nillable="true" ma:displayName="כיתה-7" ma:default="כן" ma:format="Dropdown" ma:internalName="cls_x002d_7">
      <xsd:simpleType>
        <xsd:restriction base="dms:Choice">
          <xsd:enumeration value="כן"/>
          <xsd:enumeration value="לא"/>
        </xsd:restriction>
      </xsd:simpleType>
    </xsd:element>
    <xsd:element name="cls-8" ma:index="22" nillable="true" ma:displayName="כיתה-8" ma:default="כן" ma:format="Dropdown" ma:internalName="cls_x002d_8">
      <xsd:simpleType>
        <xsd:restriction base="dms:Choice">
          <xsd:enumeration value="כן"/>
          <xsd:enumeration value="לא"/>
        </xsd:restriction>
      </xsd:simpleType>
    </xsd:element>
    <xsd:element name="cls-9" ma:index="23" nillable="true" ma:displayName="כיתה-9" ma:default="כן" ma:format="Dropdown" ma:internalName="cls_x002d_9">
      <xsd:simpleType>
        <xsd:restriction base="dms:Choice">
          <xsd:enumeration value="כן"/>
          <xsd:enumeration value="לא"/>
        </xsd:restriction>
      </xsd:simpleType>
    </xsd:element>
    <xsd:element name="cls-10" ma:index="24" nillable="true" ma:displayName="כיתה-10" ma:default="כן" ma:format="Dropdown" ma:internalName="cls_x002d_10">
      <xsd:simpleType>
        <xsd:restriction base="dms:Choice">
          <xsd:enumeration value="כן"/>
          <xsd:enumeration value="לא"/>
        </xsd:restriction>
      </xsd:simpleType>
    </xsd:element>
    <xsd:element name="CreatorElem" ma:index="25" nillable="true" ma:displayName="שם ביה&quot;ס היסודי היוצר" ma:default="יצחק שדה" ma:format="Dropdown" ma:internalName="CreatorElem">
      <xsd:simpleType>
        <xsd:restriction base="dms:Choice">
          <xsd:enumeration value="אוסישקין"/>
          <xsd:enumeration value="אופירה נבון"/>
          <xsd:enumeration value="בן-גוריון"/>
          <xsd:enumeration value="בר-אילן"/>
          <xsd:enumeration value="ברנר"/>
          <xsd:enumeration value="גולדה מאיר"/>
          <xsd:enumeration value="גורדון"/>
          <xsd:enumeration value="דמוקרטי-חזן"/>
          <xsd:enumeration value="החווה החקלאית"/>
          <xsd:enumeration value="חב&quot;ד"/>
          <xsd:enumeration value="יצחק שדה"/>
          <xsd:enumeration value="סאלד"/>
          <xsd:enumeration value="סירקיס"/>
          <xsd:enumeration value="עציון"/>
          <xsd:enumeration value="רמז"/>
          <xsd:enumeration value="שילה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32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7" ma:displayName="סוג תוכן"/>
        <xsd:element ref="dc:title" minOccurs="0" maxOccurs="1" ma:index="1" ma:displayName="כותרת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hare xmlns="b94d4dcf-1feb-4cab-8230-a68627850beb">משותף</Share>
    <Grade4 xmlns="b94d4dcf-1feb-4cab-8230-a68627850beb">לא</Grade4>
    <StopPublishingDate xmlns="b94d4dcf-1feb-4cab-8230-a68627850beb">2013-07-31T22:00:00+00:00</StopPublishingDate>
    <SchoolSubject xmlns="b94d4dcf-1feb-4cab-8230-a68627850beb">49</SchoolSubject>
    <MainTopic xmlns="b94d4dcf-1feb-4cab-8230-a68627850beb" xsi:nil="true"/>
    <SubTopic xmlns="b94d4dcf-1feb-4cab-8230-a68627850beb" xsi:nil="true"/>
    <Grade3 xmlns="b94d4dcf-1feb-4cab-8230-a68627850beb">כן</Grade3>
    <cls-3 xmlns="b94d4dcf-1feb-4cab-8230-a68627850beb">כן</cls-3>
    <cls-2 xmlns="b94d4dcf-1feb-4cab-8230-a68627850beb">כן</cls-2>
    <KeyWords xmlns="b94d4dcf-1feb-4cab-8230-a68627850beb" xsi:nil="true"/>
    <cls-1 xmlns="b94d4dcf-1feb-4cab-8230-a68627850beb">כן</cls-1>
    <IconOverlay xmlns="http://schemas.microsoft.com/sharepoint/v4" xsi:nil="true"/>
    <Grade2 xmlns="b94d4dcf-1feb-4cab-8230-a68627850beb">לא</Grade2>
    <cls-7 xmlns="b94d4dcf-1feb-4cab-8230-a68627850beb">כן</cls-7>
    <cls-6 xmlns="b94d4dcf-1feb-4cab-8230-a68627850beb">כן</cls-6>
    <cls-5 xmlns="b94d4dcf-1feb-4cab-8230-a68627850beb">כן</cls-5>
    <cls-10 xmlns="b94d4dcf-1feb-4cab-8230-a68627850beb">כן</cls-10>
    <cls-4 xmlns="b94d4dcf-1feb-4cab-8230-a68627850beb">כן</cls-4>
    <Grade1 xmlns="b94d4dcf-1feb-4cab-8230-a68627850beb">לא</Grade1>
    <Grade6 xmlns="b94d4dcf-1feb-4cab-8230-a68627850beb">לא</Grade6>
    <PublishingDate xmlns="b94d4dcf-1feb-4cab-8230-a68627850beb">2011-03-22T22:00:00+00:00</PublishingDate>
    <cls-9 xmlns="b94d4dcf-1feb-4cab-8230-a68627850beb">כן</cls-9>
    <CreatorElem xmlns="b94d4dcf-1feb-4cab-8230-a68627850beb">יצחק שדה</CreatorElem>
    <cls-8 xmlns="b94d4dcf-1feb-4cab-8230-a68627850beb">כן</cls-8>
    <Grade5 xmlns="b94d4dcf-1feb-4cab-8230-a68627850beb">לא</Grade5>
  </documentManagement>
</p:properties>
</file>

<file path=customXml/item3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26E0A031-E5BF-4DAE-B869-88EB3B1F04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4d4dcf-1feb-4cab-8230-a68627850be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BA719F-EAC2-4776-9F0C-4964B9EC7979}">
  <ds:schemaRefs>
    <ds:schemaRef ds:uri="http://schemas.microsoft.com/office/2006/documentManagement/types"/>
    <ds:schemaRef ds:uri="http://schemas.microsoft.com/sharepoint/v4"/>
    <ds:schemaRef ds:uri="http://purl.org/dc/elements/1.1/"/>
    <ds:schemaRef ds:uri="http://schemas.openxmlformats.org/package/2006/metadata/core-properties"/>
    <ds:schemaRef ds:uri="http://purl.org/dc/dcmitype/"/>
    <ds:schemaRef ds:uri="b94d4dcf-1feb-4cab-8230-a68627850beb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64AEA20-A2B6-4109-9EC4-484BFB9CF4A0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8646</TotalTime>
  <Words>624</Words>
  <Application>Microsoft Office PowerPoint</Application>
  <PresentationFormat>On-screen Show (4:3)</PresentationFormat>
  <Paragraphs>130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ויסמן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הפרי</dc:title>
  <dc:creator>דפנה</dc:creator>
  <cp:lastModifiedBy>noar</cp:lastModifiedBy>
  <cp:revision>143</cp:revision>
  <dcterms:created xsi:type="dcterms:W3CDTF">2008-12-27T19:18:54Z</dcterms:created>
  <dcterms:modified xsi:type="dcterms:W3CDTF">2019-05-06T09:59:27Z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מסמך מקוטלג ליסודי</vt:lpwstr>
  </property>
</Properties>
</file>