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em abo shah" userId="4e9bbcfb10d4c061" providerId="LiveId" clId="{A9C9FC7E-231F-42B6-9670-524C768F9E5F}"/>
    <pc:docChg chg="undo custSel addSld modSld">
      <pc:chgData name="reem abo shah" userId="4e9bbcfb10d4c061" providerId="LiveId" clId="{A9C9FC7E-231F-42B6-9670-524C768F9E5F}" dt="2020-03-31T08:54:21.624" v="437" actId="27636"/>
      <pc:docMkLst>
        <pc:docMk/>
      </pc:docMkLst>
      <pc:sldChg chg="modSp">
        <pc:chgData name="reem abo shah" userId="4e9bbcfb10d4c061" providerId="LiveId" clId="{A9C9FC7E-231F-42B6-9670-524C768F9E5F}" dt="2020-03-31T08:42:08.837" v="398" actId="20577"/>
        <pc:sldMkLst>
          <pc:docMk/>
          <pc:sldMk cId="2606723086" sldId="257"/>
        </pc:sldMkLst>
        <pc:spChg chg="mod">
          <ac:chgData name="reem abo shah" userId="4e9bbcfb10d4c061" providerId="LiveId" clId="{A9C9FC7E-231F-42B6-9670-524C768F9E5F}" dt="2020-03-31T08:42:08.837" v="398" actId="20577"/>
          <ac:spMkLst>
            <pc:docMk/>
            <pc:sldMk cId="2606723086" sldId="257"/>
            <ac:spMk id="3" creationId="{A8048EA2-3C28-4E24-B52A-ED9853BA45B6}"/>
          </ac:spMkLst>
        </pc:spChg>
        <pc:picChg chg="mod">
          <ac:chgData name="reem abo shah" userId="4e9bbcfb10d4c061" providerId="LiveId" clId="{A9C9FC7E-231F-42B6-9670-524C768F9E5F}" dt="2020-03-31T08:41:55.408" v="387" actId="1076"/>
          <ac:picMkLst>
            <pc:docMk/>
            <pc:sldMk cId="2606723086" sldId="257"/>
            <ac:picMk id="4" creationId="{5387928E-7DB3-44EF-93C9-6F8D156392AA}"/>
          </ac:picMkLst>
        </pc:picChg>
        <pc:picChg chg="mod">
          <ac:chgData name="reem abo shah" userId="4e9bbcfb10d4c061" providerId="LiveId" clId="{A9C9FC7E-231F-42B6-9670-524C768F9E5F}" dt="2020-03-31T08:41:46.551" v="384" actId="1076"/>
          <ac:picMkLst>
            <pc:docMk/>
            <pc:sldMk cId="2606723086" sldId="257"/>
            <ac:picMk id="6" creationId="{C4CC210C-EDB1-476F-9B3B-429ED7ED7056}"/>
          </ac:picMkLst>
        </pc:picChg>
      </pc:sldChg>
      <pc:sldChg chg="modSp">
        <pc:chgData name="reem abo shah" userId="4e9bbcfb10d4c061" providerId="LiveId" clId="{A9C9FC7E-231F-42B6-9670-524C768F9E5F}" dt="2020-03-31T08:42:26.975" v="401" actId="1076"/>
        <pc:sldMkLst>
          <pc:docMk/>
          <pc:sldMk cId="784619096" sldId="258"/>
        </pc:sldMkLst>
        <pc:spChg chg="mod">
          <ac:chgData name="reem abo shah" userId="4e9bbcfb10d4c061" providerId="LiveId" clId="{A9C9FC7E-231F-42B6-9670-524C768F9E5F}" dt="2020-03-31T08:42:26.975" v="401" actId="1076"/>
          <ac:spMkLst>
            <pc:docMk/>
            <pc:sldMk cId="784619096" sldId="258"/>
            <ac:spMk id="5" creationId="{5FC80DA0-4510-45C3-B044-45E91623977E}"/>
          </ac:spMkLst>
        </pc:spChg>
        <pc:picChg chg="mod">
          <ac:chgData name="reem abo shah" userId="4e9bbcfb10d4c061" providerId="LiveId" clId="{A9C9FC7E-231F-42B6-9670-524C768F9E5F}" dt="2020-03-31T08:42:21.035" v="400" actId="1076"/>
          <ac:picMkLst>
            <pc:docMk/>
            <pc:sldMk cId="784619096" sldId="258"/>
            <ac:picMk id="6" creationId="{A37851E8-F34F-4A17-AAEB-6E438790CF7C}"/>
          </ac:picMkLst>
        </pc:picChg>
        <pc:picChg chg="mod">
          <ac:chgData name="reem abo shah" userId="4e9bbcfb10d4c061" providerId="LiveId" clId="{A9C9FC7E-231F-42B6-9670-524C768F9E5F}" dt="2020-03-31T08:42:18.594" v="399" actId="1076"/>
          <ac:picMkLst>
            <pc:docMk/>
            <pc:sldMk cId="784619096" sldId="258"/>
            <ac:picMk id="7" creationId="{A6443B5E-74DD-4A65-98AB-05E7BF1F6368}"/>
          </ac:picMkLst>
        </pc:picChg>
      </pc:sldChg>
      <pc:sldChg chg="modSp">
        <pc:chgData name="reem abo shah" userId="4e9bbcfb10d4c061" providerId="LiveId" clId="{A9C9FC7E-231F-42B6-9670-524C768F9E5F}" dt="2020-03-31T08:42:34.745" v="403" actId="14100"/>
        <pc:sldMkLst>
          <pc:docMk/>
          <pc:sldMk cId="3847034965" sldId="259"/>
        </pc:sldMkLst>
        <pc:picChg chg="mod">
          <ac:chgData name="reem abo shah" userId="4e9bbcfb10d4c061" providerId="LiveId" clId="{A9C9FC7E-231F-42B6-9670-524C768F9E5F}" dt="2020-03-31T08:42:34.745" v="403" actId="14100"/>
          <ac:picMkLst>
            <pc:docMk/>
            <pc:sldMk cId="3847034965" sldId="259"/>
            <ac:picMk id="4" creationId="{11082F49-4BFD-448D-9EC5-B8B0327E16A4}"/>
          </ac:picMkLst>
        </pc:picChg>
      </pc:sldChg>
      <pc:sldChg chg="modSp">
        <pc:chgData name="reem abo shah" userId="4e9bbcfb10d4c061" providerId="LiveId" clId="{A9C9FC7E-231F-42B6-9670-524C768F9E5F}" dt="2020-03-31T08:42:52.136" v="407" actId="20577"/>
        <pc:sldMkLst>
          <pc:docMk/>
          <pc:sldMk cId="3108279806" sldId="260"/>
        </pc:sldMkLst>
        <pc:spChg chg="mod">
          <ac:chgData name="reem abo shah" userId="4e9bbcfb10d4c061" providerId="LiveId" clId="{A9C9FC7E-231F-42B6-9670-524C768F9E5F}" dt="2020-03-31T08:42:52.136" v="407" actId="20577"/>
          <ac:spMkLst>
            <pc:docMk/>
            <pc:sldMk cId="3108279806" sldId="260"/>
            <ac:spMk id="3" creationId="{96FBEA63-65DF-49AB-91AD-59D66B1D0C3E}"/>
          </ac:spMkLst>
        </pc:spChg>
        <pc:picChg chg="mod">
          <ac:chgData name="reem abo shah" userId="4e9bbcfb10d4c061" providerId="LiveId" clId="{A9C9FC7E-231F-42B6-9670-524C768F9E5F}" dt="2020-03-31T08:42:40.855" v="404" actId="1076"/>
          <ac:picMkLst>
            <pc:docMk/>
            <pc:sldMk cId="3108279806" sldId="260"/>
            <ac:picMk id="5" creationId="{81A6F801-6B86-4080-B531-20FC93E0154B}"/>
          </ac:picMkLst>
        </pc:picChg>
        <pc:picChg chg="mod">
          <ac:chgData name="reem abo shah" userId="4e9bbcfb10d4c061" providerId="LiveId" clId="{A9C9FC7E-231F-42B6-9670-524C768F9E5F}" dt="2020-03-31T08:42:49.469" v="406" actId="1076"/>
          <ac:picMkLst>
            <pc:docMk/>
            <pc:sldMk cId="3108279806" sldId="260"/>
            <ac:picMk id="6" creationId="{90F3454A-06A9-4C5F-9BCF-3F98EEB4FFD6}"/>
          </ac:picMkLst>
        </pc:picChg>
      </pc:sldChg>
      <pc:sldChg chg="modSp">
        <pc:chgData name="reem abo shah" userId="4e9bbcfb10d4c061" providerId="LiveId" clId="{A9C9FC7E-231F-42B6-9670-524C768F9E5F}" dt="2020-03-31T08:43:07.952" v="409" actId="14100"/>
        <pc:sldMkLst>
          <pc:docMk/>
          <pc:sldMk cId="3222031149" sldId="261"/>
        </pc:sldMkLst>
        <pc:picChg chg="mod">
          <ac:chgData name="reem abo shah" userId="4e9bbcfb10d4c061" providerId="LiveId" clId="{A9C9FC7E-231F-42B6-9670-524C768F9E5F}" dt="2020-03-31T08:43:07.952" v="409" actId="14100"/>
          <ac:picMkLst>
            <pc:docMk/>
            <pc:sldMk cId="3222031149" sldId="261"/>
            <ac:picMk id="4" creationId="{EC102B46-455F-44C8-BAE5-DE41C015813D}"/>
          </ac:picMkLst>
        </pc:picChg>
        <pc:picChg chg="mod">
          <ac:chgData name="reem abo shah" userId="4e9bbcfb10d4c061" providerId="LiveId" clId="{A9C9FC7E-231F-42B6-9670-524C768F9E5F}" dt="2020-03-31T08:43:01.624" v="408" actId="14100"/>
          <ac:picMkLst>
            <pc:docMk/>
            <pc:sldMk cId="3222031149" sldId="261"/>
            <ac:picMk id="5" creationId="{41980A85-1F9A-4BC7-875B-434883FE2840}"/>
          </ac:picMkLst>
        </pc:picChg>
      </pc:sldChg>
      <pc:sldChg chg="modSp">
        <pc:chgData name="reem abo shah" userId="4e9bbcfb10d4c061" providerId="LiveId" clId="{A9C9FC7E-231F-42B6-9670-524C768F9E5F}" dt="2020-03-31T08:43:33.605" v="411" actId="1076"/>
        <pc:sldMkLst>
          <pc:docMk/>
          <pc:sldMk cId="3737265952" sldId="262"/>
        </pc:sldMkLst>
        <pc:picChg chg="mod">
          <ac:chgData name="reem abo shah" userId="4e9bbcfb10d4c061" providerId="LiveId" clId="{A9C9FC7E-231F-42B6-9670-524C768F9E5F}" dt="2020-03-31T08:43:33.605" v="411" actId="1076"/>
          <ac:picMkLst>
            <pc:docMk/>
            <pc:sldMk cId="3737265952" sldId="262"/>
            <ac:picMk id="4" creationId="{5BF65FA3-0394-40ED-8881-F1300469C02A}"/>
          </ac:picMkLst>
        </pc:picChg>
      </pc:sldChg>
      <pc:sldChg chg="modSp">
        <pc:chgData name="reem abo shah" userId="4e9bbcfb10d4c061" providerId="LiveId" clId="{A9C9FC7E-231F-42B6-9670-524C768F9E5F}" dt="2020-03-31T08:43:40.998" v="412" actId="14100"/>
        <pc:sldMkLst>
          <pc:docMk/>
          <pc:sldMk cId="1480331803" sldId="263"/>
        </pc:sldMkLst>
        <pc:picChg chg="mod">
          <ac:chgData name="reem abo shah" userId="4e9bbcfb10d4c061" providerId="LiveId" clId="{A9C9FC7E-231F-42B6-9670-524C768F9E5F}" dt="2020-03-31T08:43:40.998" v="412" actId="14100"/>
          <ac:picMkLst>
            <pc:docMk/>
            <pc:sldMk cId="1480331803" sldId="263"/>
            <ac:picMk id="4" creationId="{EF8BF2A3-7D5E-4882-A4A6-8C2F98B64CF5}"/>
          </ac:picMkLst>
        </pc:picChg>
      </pc:sldChg>
      <pc:sldChg chg="modSp">
        <pc:chgData name="reem abo shah" userId="4e9bbcfb10d4c061" providerId="LiveId" clId="{A9C9FC7E-231F-42B6-9670-524C768F9E5F}" dt="2020-03-31T08:44:04.323" v="420" actId="1076"/>
        <pc:sldMkLst>
          <pc:docMk/>
          <pc:sldMk cId="1962050732" sldId="264"/>
        </pc:sldMkLst>
        <pc:picChg chg="mod">
          <ac:chgData name="reem abo shah" userId="4e9bbcfb10d4c061" providerId="LiveId" clId="{A9C9FC7E-231F-42B6-9670-524C768F9E5F}" dt="2020-03-31T08:43:57.947" v="417" actId="1076"/>
          <ac:picMkLst>
            <pc:docMk/>
            <pc:sldMk cId="1962050732" sldId="264"/>
            <ac:picMk id="4" creationId="{EE9354BF-6A7E-4F16-B7B1-0167CD21CAEE}"/>
          </ac:picMkLst>
        </pc:picChg>
        <pc:picChg chg="mod">
          <ac:chgData name="reem abo shah" userId="4e9bbcfb10d4c061" providerId="LiveId" clId="{A9C9FC7E-231F-42B6-9670-524C768F9E5F}" dt="2020-03-31T08:43:52.735" v="415" actId="1076"/>
          <ac:picMkLst>
            <pc:docMk/>
            <pc:sldMk cId="1962050732" sldId="264"/>
            <ac:picMk id="5" creationId="{42AF74D8-D60F-4629-BDD7-612745569BF6}"/>
          </ac:picMkLst>
        </pc:picChg>
        <pc:picChg chg="mod">
          <ac:chgData name="reem abo shah" userId="4e9bbcfb10d4c061" providerId="LiveId" clId="{A9C9FC7E-231F-42B6-9670-524C768F9E5F}" dt="2020-03-31T08:43:54.955" v="416" actId="1076"/>
          <ac:picMkLst>
            <pc:docMk/>
            <pc:sldMk cId="1962050732" sldId="264"/>
            <ac:picMk id="6" creationId="{96EA24FA-09F8-445D-9844-3FCA411C3107}"/>
          </ac:picMkLst>
        </pc:picChg>
        <pc:picChg chg="mod">
          <ac:chgData name="reem abo shah" userId="4e9bbcfb10d4c061" providerId="LiveId" clId="{A9C9FC7E-231F-42B6-9670-524C768F9E5F}" dt="2020-03-31T08:44:04.323" v="420" actId="1076"/>
          <ac:picMkLst>
            <pc:docMk/>
            <pc:sldMk cId="1962050732" sldId="264"/>
            <ac:picMk id="7" creationId="{94A2384F-2155-43A2-A672-5AE7B38C4F75}"/>
          </ac:picMkLst>
        </pc:picChg>
        <pc:picChg chg="mod">
          <ac:chgData name="reem abo shah" userId="4e9bbcfb10d4c061" providerId="LiveId" clId="{A9C9FC7E-231F-42B6-9670-524C768F9E5F}" dt="2020-03-31T08:43:50.615" v="414" actId="1076"/>
          <ac:picMkLst>
            <pc:docMk/>
            <pc:sldMk cId="1962050732" sldId="264"/>
            <ac:picMk id="8" creationId="{14B30308-99BA-4CE7-9EF8-0D76F99763A8}"/>
          </ac:picMkLst>
        </pc:picChg>
        <pc:picChg chg="mod">
          <ac:chgData name="reem abo shah" userId="4e9bbcfb10d4c061" providerId="LiveId" clId="{A9C9FC7E-231F-42B6-9670-524C768F9E5F}" dt="2020-03-31T08:43:48.325" v="413" actId="1076"/>
          <ac:picMkLst>
            <pc:docMk/>
            <pc:sldMk cId="1962050732" sldId="264"/>
            <ac:picMk id="9" creationId="{E90BB7A3-F6C9-42EB-BE7E-5B0082C48164}"/>
          </ac:picMkLst>
        </pc:picChg>
      </pc:sldChg>
      <pc:sldChg chg="addSp modSp">
        <pc:chgData name="reem abo shah" userId="4e9bbcfb10d4c061" providerId="LiveId" clId="{A9C9FC7E-231F-42B6-9670-524C768F9E5F}" dt="2020-03-31T08:44:37.575" v="425" actId="14100"/>
        <pc:sldMkLst>
          <pc:docMk/>
          <pc:sldMk cId="387564632" sldId="265"/>
        </pc:sldMkLst>
        <pc:spChg chg="mod">
          <ac:chgData name="reem abo shah" userId="4e9bbcfb10d4c061" providerId="LiveId" clId="{A9C9FC7E-231F-42B6-9670-524C768F9E5F}" dt="2020-03-30T08:41:25.403" v="229" actId="1076"/>
          <ac:spMkLst>
            <pc:docMk/>
            <pc:sldMk cId="387564632" sldId="265"/>
            <ac:spMk id="2" creationId="{2C2FC951-6EAA-40E0-A2A2-CBD920F5CC53}"/>
          </ac:spMkLst>
        </pc:spChg>
        <pc:spChg chg="mod">
          <ac:chgData name="reem abo shah" userId="4e9bbcfb10d4c061" providerId="LiveId" clId="{A9C9FC7E-231F-42B6-9670-524C768F9E5F}" dt="2020-03-31T08:44:20.922" v="421" actId="404"/>
          <ac:spMkLst>
            <pc:docMk/>
            <pc:sldMk cId="387564632" sldId="265"/>
            <ac:spMk id="3" creationId="{DEAB93E5-7997-49C4-AA93-B4537D56AA30}"/>
          </ac:spMkLst>
        </pc:spChg>
        <pc:picChg chg="add mod">
          <ac:chgData name="reem abo shah" userId="4e9bbcfb10d4c061" providerId="LiveId" clId="{A9C9FC7E-231F-42B6-9670-524C768F9E5F}" dt="2020-03-31T08:44:37.575" v="425" actId="14100"/>
          <ac:picMkLst>
            <pc:docMk/>
            <pc:sldMk cId="387564632" sldId="265"/>
            <ac:picMk id="4" creationId="{EFFF22A4-DA0B-48ED-AF73-6C6C3242D5EC}"/>
          </ac:picMkLst>
        </pc:picChg>
        <pc:picChg chg="add mod">
          <ac:chgData name="reem abo shah" userId="4e9bbcfb10d4c061" providerId="LiveId" clId="{A9C9FC7E-231F-42B6-9670-524C768F9E5F}" dt="2020-03-30T08:38:28.221" v="225" actId="1076"/>
          <ac:picMkLst>
            <pc:docMk/>
            <pc:sldMk cId="387564632" sldId="265"/>
            <ac:picMk id="5" creationId="{89A94825-DE8C-4C1D-A16A-F2F2A5C010E5}"/>
          </ac:picMkLst>
        </pc:picChg>
        <pc:picChg chg="add mod">
          <ac:chgData name="reem abo shah" userId="4e9bbcfb10d4c061" providerId="LiveId" clId="{A9C9FC7E-231F-42B6-9670-524C768F9E5F}" dt="2020-03-30T08:41:22.943" v="228" actId="14100"/>
          <ac:picMkLst>
            <pc:docMk/>
            <pc:sldMk cId="387564632" sldId="265"/>
            <ac:picMk id="6" creationId="{B849D137-663B-4119-965F-E045EAF72228}"/>
          </ac:picMkLst>
        </pc:picChg>
      </pc:sldChg>
      <pc:sldChg chg="addSp modSp add">
        <pc:chgData name="reem abo shah" userId="4e9bbcfb10d4c061" providerId="LiveId" clId="{A9C9FC7E-231F-42B6-9670-524C768F9E5F}" dt="2020-03-31T08:45:04.507" v="428" actId="1076"/>
        <pc:sldMkLst>
          <pc:docMk/>
          <pc:sldMk cId="1929353811" sldId="266"/>
        </pc:sldMkLst>
        <pc:spChg chg="mod">
          <ac:chgData name="reem abo shah" userId="4e9bbcfb10d4c061" providerId="LiveId" clId="{A9C9FC7E-231F-42B6-9670-524C768F9E5F}" dt="2020-03-24T09:31:11.826" v="52" actId="121"/>
          <ac:spMkLst>
            <pc:docMk/>
            <pc:sldMk cId="1929353811" sldId="266"/>
            <ac:spMk id="2" creationId="{963C40BA-2682-4E9C-A0D4-D5E398DE8122}"/>
          </ac:spMkLst>
        </pc:spChg>
        <pc:spChg chg="mod">
          <ac:chgData name="reem abo shah" userId="4e9bbcfb10d4c061" providerId="LiveId" clId="{A9C9FC7E-231F-42B6-9670-524C768F9E5F}" dt="2020-03-31T08:44:54.943" v="426" actId="404"/>
          <ac:spMkLst>
            <pc:docMk/>
            <pc:sldMk cId="1929353811" sldId="266"/>
            <ac:spMk id="3" creationId="{33F35BC3-1AF1-49B1-AFFC-9EB353BF1E5C}"/>
          </ac:spMkLst>
        </pc:spChg>
        <pc:picChg chg="add mod">
          <ac:chgData name="reem abo shah" userId="4e9bbcfb10d4c061" providerId="LiveId" clId="{A9C9FC7E-231F-42B6-9670-524C768F9E5F}" dt="2020-03-31T08:45:04.507" v="428" actId="1076"/>
          <ac:picMkLst>
            <pc:docMk/>
            <pc:sldMk cId="1929353811" sldId="266"/>
            <ac:picMk id="4" creationId="{FA84E5C7-3104-41C2-99F3-F1DE66872BD9}"/>
          </ac:picMkLst>
        </pc:picChg>
        <pc:picChg chg="add mod">
          <ac:chgData name="reem abo shah" userId="4e9bbcfb10d4c061" providerId="LiveId" clId="{A9C9FC7E-231F-42B6-9670-524C768F9E5F}" dt="2020-03-31T08:45:00.068" v="427" actId="1076"/>
          <ac:picMkLst>
            <pc:docMk/>
            <pc:sldMk cId="1929353811" sldId="266"/>
            <ac:picMk id="5" creationId="{50E5BB53-2C56-4444-A111-8F9A9E383224}"/>
          </ac:picMkLst>
        </pc:picChg>
      </pc:sldChg>
      <pc:sldChg chg="addSp modSp add">
        <pc:chgData name="reem abo shah" userId="4e9bbcfb10d4c061" providerId="LiveId" clId="{A9C9FC7E-231F-42B6-9670-524C768F9E5F}" dt="2020-03-30T08:48:47.317" v="237" actId="1076"/>
        <pc:sldMkLst>
          <pc:docMk/>
          <pc:sldMk cId="1540537798" sldId="267"/>
        </pc:sldMkLst>
        <pc:spChg chg="mod">
          <ac:chgData name="reem abo shah" userId="4e9bbcfb10d4c061" providerId="LiveId" clId="{A9C9FC7E-231F-42B6-9670-524C768F9E5F}" dt="2020-03-24T09:42:34.583" v="86" actId="20578"/>
          <ac:spMkLst>
            <pc:docMk/>
            <pc:sldMk cId="1540537798" sldId="267"/>
            <ac:spMk id="2" creationId="{A441F5F4-502E-4E57-BC6C-968B57B13E4B}"/>
          </ac:spMkLst>
        </pc:spChg>
        <pc:spChg chg="mod">
          <ac:chgData name="reem abo shah" userId="4e9bbcfb10d4c061" providerId="LiveId" clId="{A9C9FC7E-231F-42B6-9670-524C768F9E5F}" dt="2020-03-30T08:48:28.241" v="234" actId="1076"/>
          <ac:spMkLst>
            <pc:docMk/>
            <pc:sldMk cId="1540537798" sldId="267"/>
            <ac:spMk id="3" creationId="{BDDBE271-8303-4327-86D2-2D8FFA752F5A}"/>
          </ac:spMkLst>
        </pc:spChg>
        <pc:picChg chg="add mod">
          <ac:chgData name="reem abo shah" userId="4e9bbcfb10d4c061" providerId="LiveId" clId="{A9C9FC7E-231F-42B6-9670-524C768F9E5F}" dt="2020-03-30T08:48:47.317" v="237" actId="1076"/>
          <ac:picMkLst>
            <pc:docMk/>
            <pc:sldMk cId="1540537798" sldId="267"/>
            <ac:picMk id="4" creationId="{81FFB4C2-C6B2-4CB4-A9D5-E67B39EBE8BF}"/>
          </ac:picMkLst>
        </pc:picChg>
      </pc:sldChg>
      <pc:sldChg chg="addSp delSp modSp add">
        <pc:chgData name="reem abo shah" userId="4e9bbcfb10d4c061" providerId="LiveId" clId="{A9C9FC7E-231F-42B6-9670-524C768F9E5F}" dt="2020-03-31T08:53:56.086" v="434" actId="14100"/>
        <pc:sldMkLst>
          <pc:docMk/>
          <pc:sldMk cId="883849317" sldId="268"/>
        </pc:sldMkLst>
        <pc:spChg chg="mod">
          <ac:chgData name="reem abo shah" userId="4e9bbcfb10d4c061" providerId="LiveId" clId="{A9C9FC7E-231F-42B6-9670-524C768F9E5F}" dt="2020-03-24T09:45:17.330" v="131" actId="20577"/>
          <ac:spMkLst>
            <pc:docMk/>
            <pc:sldMk cId="883849317" sldId="268"/>
            <ac:spMk id="2" creationId="{031CB575-0067-4ACA-ABEF-D91D1622083F}"/>
          </ac:spMkLst>
        </pc:spChg>
        <pc:spChg chg="mod">
          <ac:chgData name="reem abo shah" userId="4e9bbcfb10d4c061" providerId="LiveId" clId="{A9C9FC7E-231F-42B6-9670-524C768F9E5F}" dt="2020-03-31T08:53:56.086" v="434" actId="14100"/>
          <ac:spMkLst>
            <pc:docMk/>
            <pc:sldMk cId="883849317" sldId="268"/>
            <ac:spMk id="3" creationId="{1B903F23-1DCE-449F-BF02-20AA0EA95B53}"/>
          </ac:spMkLst>
        </pc:spChg>
        <pc:picChg chg="add del mod">
          <ac:chgData name="reem abo shah" userId="4e9bbcfb10d4c061" providerId="LiveId" clId="{A9C9FC7E-231F-42B6-9670-524C768F9E5F}" dt="2020-03-31T07:49:55.950" v="279" actId="21"/>
          <ac:picMkLst>
            <pc:docMk/>
            <pc:sldMk cId="883849317" sldId="268"/>
            <ac:picMk id="4" creationId="{CDC28AB8-1F43-4AE9-8172-573D0CEF6926}"/>
          </ac:picMkLst>
        </pc:picChg>
        <pc:picChg chg="add del mod">
          <ac:chgData name="reem abo shah" userId="4e9bbcfb10d4c061" providerId="LiveId" clId="{A9C9FC7E-231F-42B6-9670-524C768F9E5F}" dt="2020-03-30T09:08:16.022" v="250" actId="21"/>
          <ac:picMkLst>
            <pc:docMk/>
            <pc:sldMk cId="883849317" sldId="268"/>
            <ac:picMk id="6" creationId="{E8486C9E-4048-44F5-BF1C-4AA7062CB048}"/>
          </ac:picMkLst>
        </pc:picChg>
        <pc:picChg chg="add mod">
          <ac:chgData name="reem abo shah" userId="4e9bbcfb10d4c061" providerId="LiveId" clId="{A9C9FC7E-231F-42B6-9670-524C768F9E5F}" dt="2020-03-31T07:50:31.177" v="286" actId="14100"/>
          <ac:picMkLst>
            <pc:docMk/>
            <pc:sldMk cId="883849317" sldId="268"/>
            <ac:picMk id="7" creationId="{A160AC93-0E13-43EA-9D49-78AFB8AE0741}"/>
          </ac:picMkLst>
        </pc:picChg>
        <pc:cxnChg chg="add mod">
          <ac:chgData name="reem abo shah" userId="4e9bbcfb10d4c061" providerId="LiveId" clId="{A9C9FC7E-231F-42B6-9670-524C768F9E5F}" dt="2020-03-24T09:49:46.860" v="161" actId="1076"/>
          <ac:cxnSpMkLst>
            <pc:docMk/>
            <pc:sldMk cId="883849317" sldId="268"/>
            <ac:cxnSpMk id="5" creationId="{9A5CBDAE-A259-47DB-ADB2-C4A7B13DEFD3}"/>
          </ac:cxnSpMkLst>
        </pc:cxnChg>
      </pc:sldChg>
      <pc:sldChg chg="addSp delSp modSp add">
        <pc:chgData name="reem abo shah" userId="4e9bbcfb10d4c061" providerId="LiveId" clId="{A9C9FC7E-231F-42B6-9670-524C768F9E5F}" dt="2020-03-31T07:50:10.924" v="283" actId="14100"/>
        <pc:sldMkLst>
          <pc:docMk/>
          <pc:sldMk cId="2505395233" sldId="269"/>
        </pc:sldMkLst>
        <pc:spChg chg="mod">
          <ac:chgData name="reem abo shah" userId="4e9bbcfb10d4c061" providerId="LiveId" clId="{A9C9FC7E-231F-42B6-9670-524C768F9E5F}" dt="2020-03-24T09:54:51.313" v="190" actId="20577"/>
          <ac:spMkLst>
            <pc:docMk/>
            <pc:sldMk cId="2505395233" sldId="269"/>
            <ac:spMk id="2" creationId="{7D10626C-F949-4ACD-9236-928FE40871B1}"/>
          </ac:spMkLst>
        </pc:spChg>
        <pc:spChg chg="mod">
          <ac:chgData name="reem abo shah" userId="4e9bbcfb10d4c061" providerId="LiveId" clId="{A9C9FC7E-231F-42B6-9670-524C768F9E5F}" dt="2020-03-24T09:57:14.436" v="220" actId="1076"/>
          <ac:spMkLst>
            <pc:docMk/>
            <pc:sldMk cId="2505395233" sldId="269"/>
            <ac:spMk id="3" creationId="{63F007AD-9C9E-4D96-83B4-5F78E5D26DC3}"/>
          </ac:spMkLst>
        </pc:spChg>
        <pc:picChg chg="add del mod">
          <ac:chgData name="reem abo shah" userId="4e9bbcfb10d4c061" providerId="LiveId" clId="{A9C9FC7E-231F-42B6-9670-524C768F9E5F}" dt="2020-03-31T07:49:34.099" v="273" actId="21"/>
          <ac:picMkLst>
            <pc:docMk/>
            <pc:sldMk cId="2505395233" sldId="269"/>
            <ac:picMk id="4" creationId="{F32234FE-6139-422E-8548-4C035198A76C}"/>
          </ac:picMkLst>
        </pc:picChg>
        <pc:picChg chg="add mod">
          <ac:chgData name="reem abo shah" userId="4e9bbcfb10d4c061" providerId="LiveId" clId="{A9C9FC7E-231F-42B6-9670-524C768F9E5F}" dt="2020-03-31T07:50:10.924" v="283" actId="14100"/>
          <ac:picMkLst>
            <pc:docMk/>
            <pc:sldMk cId="2505395233" sldId="269"/>
            <ac:picMk id="5" creationId="{E99B4AC7-88FC-4F33-8735-8518B66CDB0C}"/>
          </ac:picMkLst>
        </pc:picChg>
      </pc:sldChg>
      <pc:sldChg chg="addSp modSp add">
        <pc:chgData name="reem abo shah" userId="4e9bbcfb10d4c061" providerId="LiveId" clId="{A9C9FC7E-231F-42B6-9670-524C768F9E5F}" dt="2020-03-31T08:54:07.076" v="435" actId="14100"/>
        <pc:sldMkLst>
          <pc:docMk/>
          <pc:sldMk cId="451856551" sldId="270"/>
        </pc:sldMkLst>
        <pc:spChg chg="mod">
          <ac:chgData name="reem abo shah" userId="4e9bbcfb10d4c061" providerId="LiveId" clId="{A9C9FC7E-231F-42B6-9670-524C768F9E5F}" dt="2020-03-31T07:45:12.763" v="261" actId="20578"/>
          <ac:spMkLst>
            <pc:docMk/>
            <pc:sldMk cId="451856551" sldId="270"/>
            <ac:spMk id="2" creationId="{2B9B78BD-AA17-4949-9A74-E002BA350787}"/>
          </ac:spMkLst>
        </pc:spChg>
        <pc:spChg chg="mod">
          <ac:chgData name="reem abo shah" userId="4e9bbcfb10d4c061" providerId="LiveId" clId="{A9C9FC7E-231F-42B6-9670-524C768F9E5F}" dt="2020-03-31T07:46:11.546" v="271" actId="20577"/>
          <ac:spMkLst>
            <pc:docMk/>
            <pc:sldMk cId="451856551" sldId="270"/>
            <ac:spMk id="3" creationId="{4090D963-A8DE-4373-940F-F2B7C7C405A2}"/>
          </ac:spMkLst>
        </pc:spChg>
        <pc:picChg chg="add mod">
          <ac:chgData name="reem abo shah" userId="4e9bbcfb10d4c061" providerId="LiveId" clId="{A9C9FC7E-231F-42B6-9670-524C768F9E5F}" dt="2020-03-31T08:54:07.076" v="435" actId="14100"/>
          <ac:picMkLst>
            <pc:docMk/>
            <pc:sldMk cId="451856551" sldId="270"/>
            <ac:picMk id="4" creationId="{8E585CD9-D217-42CD-BBC9-524728A5EB7E}"/>
          </ac:picMkLst>
        </pc:picChg>
      </pc:sldChg>
      <pc:sldChg chg="addSp modSp add">
        <pc:chgData name="reem abo shah" userId="4e9bbcfb10d4c061" providerId="LiveId" clId="{A9C9FC7E-231F-42B6-9670-524C768F9E5F}" dt="2020-03-31T08:40:46.057" v="382" actId="1076"/>
        <pc:sldMkLst>
          <pc:docMk/>
          <pc:sldMk cId="3262522241" sldId="271"/>
        </pc:sldMkLst>
        <pc:spChg chg="mod">
          <ac:chgData name="reem abo shah" userId="4e9bbcfb10d4c061" providerId="LiveId" clId="{A9C9FC7E-231F-42B6-9670-524C768F9E5F}" dt="2020-03-31T07:51:35.131" v="291" actId="20578"/>
          <ac:spMkLst>
            <pc:docMk/>
            <pc:sldMk cId="3262522241" sldId="271"/>
            <ac:spMk id="2" creationId="{9764D043-8345-4A9E-936F-F56FD948D8E2}"/>
          </ac:spMkLst>
        </pc:spChg>
        <pc:spChg chg="mod">
          <ac:chgData name="reem abo shah" userId="4e9bbcfb10d4c061" providerId="LiveId" clId="{A9C9FC7E-231F-42B6-9670-524C768F9E5F}" dt="2020-03-31T07:52:24.150" v="297" actId="20577"/>
          <ac:spMkLst>
            <pc:docMk/>
            <pc:sldMk cId="3262522241" sldId="271"/>
            <ac:spMk id="3" creationId="{4C450284-D47F-41C5-8543-8DAECF059304}"/>
          </ac:spMkLst>
        </pc:spChg>
        <pc:picChg chg="add mod">
          <ac:chgData name="reem abo shah" userId="4e9bbcfb10d4c061" providerId="LiveId" clId="{A9C9FC7E-231F-42B6-9670-524C768F9E5F}" dt="2020-03-31T08:40:46.057" v="382" actId="1076"/>
          <ac:picMkLst>
            <pc:docMk/>
            <pc:sldMk cId="3262522241" sldId="271"/>
            <ac:picMk id="4" creationId="{D143DB1F-0990-4250-98A5-1598B3FF5E00}"/>
          </ac:picMkLst>
        </pc:picChg>
      </pc:sldChg>
      <pc:sldChg chg="addSp modSp add">
        <pc:chgData name="reem abo shah" userId="4e9bbcfb10d4c061" providerId="LiveId" clId="{A9C9FC7E-231F-42B6-9670-524C768F9E5F}" dt="2020-03-31T08:54:21.624" v="437" actId="27636"/>
        <pc:sldMkLst>
          <pc:docMk/>
          <pc:sldMk cId="1991236402" sldId="272"/>
        </pc:sldMkLst>
        <pc:spChg chg="mod">
          <ac:chgData name="reem abo shah" userId="4e9bbcfb10d4c061" providerId="LiveId" clId="{A9C9FC7E-231F-42B6-9670-524C768F9E5F}" dt="2020-03-31T07:57:49.240" v="304" actId="782"/>
          <ac:spMkLst>
            <pc:docMk/>
            <pc:sldMk cId="1991236402" sldId="272"/>
            <ac:spMk id="2" creationId="{C4A21151-792D-4B44-B364-2553A69695F2}"/>
          </ac:spMkLst>
        </pc:spChg>
        <pc:spChg chg="mod">
          <ac:chgData name="reem abo shah" userId="4e9bbcfb10d4c061" providerId="LiveId" clId="{A9C9FC7E-231F-42B6-9670-524C768F9E5F}" dt="2020-03-31T08:54:21.624" v="437" actId="27636"/>
          <ac:spMkLst>
            <pc:docMk/>
            <pc:sldMk cId="1991236402" sldId="272"/>
            <ac:spMk id="3" creationId="{83BBCB26-CF71-48F7-9B5D-01C61E82615B}"/>
          </ac:spMkLst>
        </pc:spChg>
        <pc:picChg chg="add mod">
          <ac:chgData name="reem abo shah" userId="4e9bbcfb10d4c061" providerId="LiveId" clId="{A9C9FC7E-231F-42B6-9670-524C768F9E5F}" dt="2020-03-31T08:29:59.127" v="376" actId="1076"/>
          <ac:picMkLst>
            <pc:docMk/>
            <pc:sldMk cId="1991236402" sldId="272"/>
            <ac:picMk id="4" creationId="{9273AAA5-21AE-4AB1-AACF-A2AB1BD59837}"/>
          </ac:picMkLst>
        </pc:picChg>
      </pc:sldChg>
      <pc:sldChg chg="addSp modSp add">
        <pc:chgData name="reem abo shah" userId="4e9bbcfb10d4c061" providerId="LiveId" clId="{A9C9FC7E-231F-42B6-9670-524C768F9E5F}" dt="2020-03-31T08:26:57.518" v="371" actId="1076"/>
        <pc:sldMkLst>
          <pc:docMk/>
          <pc:sldMk cId="2104848284" sldId="273"/>
        </pc:sldMkLst>
        <pc:spChg chg="mod">
          <ac:chgData name="reem abo shah" userId="4e9bbcfb10d4c061" providerId="LiveId" clId="{A9C9FC7E-231F-42B6-9670-524C768F9E5F}" dt="2020-03-31T08:02:36.652" v="335" actId="20577"/>
          <ac:spMkLst>
            <pc:docMk/>
            <pc:sldMk cId="2104848284" sldId="273"/>
            <ac:spMk id="2" creationId="{C93D97EA-07FD-4617-B523-0A02A1BB37BA}"/>
          </ac:spMkLst>
        </pc:spChg>
        <pc:spChg chg="mod">
          <ac:chgData name="reem abo shah" userId="4e9bbcfb10d4c061" providerId="LiveId" clId="{A9C9FC7E-231F-42B6-9670-524C768F9E5F}" dt="2020-03-31T08:02:58.046" v="340" actId="20577"/>
          <ac:spMkLst>
            <pc:docMk/>
            <pc:sldMk cId="2104848284" sldId="273"/>
            <ac:spMk id="3" creationId="{EE252550-D1D8-43A0-B816-DA06E9D4A95D}"/>
          </ac:spMkLst>
        </pc:spChg>
        <pc:picChg chg="add mod">
          <ac:chgData name="reem abo shah" userId="4e9bbcfb10d4c061" providerId="LiveId" clId="{A9C9FC7E-231F-42B6-9670-524C768F9E5F}" dt="2020-03-31T08:26:57.518" v="371" actId="1076"/>
          <ac:picMkLst>
            <pc:docMk/>
            <pc:sldMk cId="2104848284" sldId="273"/>
            <ac:picMk id="4" creationId="{BD18B567-D0FE-462B-B03F-F587A2D772E6}"/>
          </ac:picMkLst>
        </pc:picChg>
      </pc:sldChg>
      <pc:sldChg chg="addSp delSp modSp add">
        <pc:chgData name="reem abo shah" userId="4e9bbcfb10d4c061" providerId="LiveId" clId="{A9C9FC7E-231F-42B6-9670-524C768F9E5F}" dt="2020-03-31T08:02:19.566" v="332" actId="1076"/>
        <pc:sldMkLst>
          <pc:docMk/>
          <pc:sldMk cId="2704710082" sldId="274"/>
        </pc:sldMkLst>
        <pc:spChg chg="del">
          <ac:chgData name="reem abo shah" userId="4e9bbcfb10d4c061" providerId="LiveId" clId="{A9C9FC7E-231F-42B6-9670-524C768F9E5F}" dt="2020-03-31T08:00:37.486" v="325"/>
          <ac:spMkLst>
            <pc:docMk/>
            <pc:sldMk cId="2704710082" sldId="274"/>
            <ac:spMk id="2" creationId="{942D309B-7BFA-4D6F-8DE0-DDA31AA22A3D}"/>
          </ac:spMkLst>
        </pc:spChg>
        <pc:spChg chg="del">
          <ac:chgData name="reem abo shah" userId="4e9bbcfb10d4c061" providerId="LiveId" clId="{A9C9FC7E-231F-42B6-9670-524C768F9E5F}" dt="2020-03-31T08:00:37.486" v="325"/>
          <ac:spMkLst>
            <pc:docMk/>
            <pc:sldMk cId="2704710082" sldId="274"/>
            <ac:spMk id="3" creationId="{937EE4FE-E6F2-437A-A6BB-92D121A10247}"/>
          </ac:spMkLst>
        </pc:spChg>
        <pc:spChg chg="add mod">
          <ac:chgData name="reem abo shah" userId="4e9bbcfb10d4c061" providerId="LiveId" clId="{A9C9FC7E-231F-42B6-9670-524C768F9E5F}" dt="2020-03-31T08:01:08.642" v="330" actId="122"/>
          <ac:spMkLst>
            <pc:docMk/>
            <pc:sldMk cId="2704710082" sldId="274"/>
            <ac:spMk id="4" creationId="{561CF758-E1A6-4A81-B76A-F3E047E43450}"/>
          </ac:spMkLst>
        </pc:spChg>
        <pc:picChg chg="add mod">
          <ac:chgData name="reem abo shah" userId="4e9bbcfb10d4c061" providerId="LiveId" clId="{A9C9FC7E-231F-42B6-9670-524C768F9E5F}" dt="2020-03-31T08:02:19.566" v="332" actId="1076"/>
          <ac:picMkLst>
            <pc:docMk/>
            <pc:sldMk cId="2704710082" sldId="274"/>
            <ac:picMk id="5" creationId="{8AAFEDA9-60BE-4136-B621-9E742FA05B53}"/>
          </ac:picMkLst>
        </pc:picChg>
      </pc:sldChg>
      <pc:sldChg chg="addSp delSp modSp add">
        <pc:chgData name="reem abo shah" userId="4e9bbcfb10d4c061" providerId="LiveId" clId="{A9C9FC7E-231F-42B6-9670-524C768F9E5F}" dt="2020-03-31T08:11:59.020" v="367" actId="1076"/>
        <pc:sldMkLst>
          <pc:docMk/>
          <pc:sldMk cId="2885073097" sldId="275"/>
        </pc:sldMkLst>
        <pc:spChg chg="mod">
          <ac:chgData name="reem abo shah" userId="4e9bbcfb10d4c061" providerId="LiveId" clId="{A9C9FC7E-231F-42B6-9670-524C768F9E5F}" dt="2020-03-31T08:03:48.402" v="347" actId="121"/>
          <ac:spMkLst>
            <pc:docMk/>
            <pc:sldMk cId="2885073097" sldId="275"/>
            <ac:spMk id="2" creationId="{BF137D33-FAC2-461D-B8FC-26B542EB4025}"/>
          </ac:spMkLst>
        </pc:spChg>
        <pc:spChg chg="mod">
          <ac:chgData name="reem abo shah" userId="4e9bbcfb10d4c061" providerId="LiveId" clId="{A9C9FC7E-231F-42B6-9670-524C768F9E5F}" dt="2020-03-31T08:03:35.199" v="343"/>
          <ac:spMkLst>
            <pc:docMk/>
            <pc:sldMk cId="2885073097" sldId="275"/>
            <ac:spMk id="3" creationId="{1354163B-01D5-46EE-A15F-5C171025A5FA}"/>
          </ac:spMkLst>
        </pc:spChg>
        <pc:picChg chg="add del mod">
          <ac:chgData name="reem abo shah" userId="4e9bbcfb10d4c061" providerId="LiveId" clId="{A9C9FC7E-231F-42B6-9670-524C768F9E5F}" dt="2020-03-31T08:11:22.041" v="362" actId="478"/>
          <ac:picMkLst>
            <pc:docMk/>
            <pc:sldMk cId="2885073097" sldId="275"/>
            <ac:picMk id="4" creationId="{8917D61A-24E4-47D5-B503-38DD60BCF8D4}"/>
          </ac:picMkLst>
        </pc:picChg>
        <pc:picChg chg="add mod">
          <ac:chgData name="reem abo shah" userId="4e9bbcfb10d4c061" providerId="LiveId" clId="{A9C9FC7E-231F-42B6-9670-524C768F9E5F}" dt="2020-03-31T08:11:31.350" v="365" actId="1076"/>
          <ac:picMkLst>
            <pc:docMk/>
            <pc:sldMk cId="2885073097" sldId="275"/>
            <ac:picMk id="5" creationId="{FD626A08-2E17-412F-8E47-931BA1145469}"/>
          </ac:picMkLst>
        </pc:picChg>
        <pc:picChg chg="add mod">
          <ac:chgData name="reem abo shah" userId="4e9bbcfb10d4c061" providerId="LiveId" clId="{A9C9FC7E-231F-42B6-9670-524C768F9E5F}" dt="2020-03-31T08:11:59.020" v="367" actId="1076"/>
          <ac:picMkLst>
            <pc:docMk/>
            <pc:sldMk cId="2885073097" sldId="275"/>
            <ac:picMk id="6" creationId="{FC329DBD-7046-4A69-B26F-88341791C450}"/>
          </ac:picMkLst>
        </pc:picChg>
      </pc:sldChg>
      <pc:sldChg chg="addSp modSp add">
        <pc:chgData name="reem abo shah" userId="4e9bbcfb10d4c061" providerId="LiveId" clId="{A9C9FC7E-231F-42B6-9670-524C768F9E5F}" dt="2020-03-31T08:09:23.771" v="358" actId="20577"/>
        <pc:sldMkLst>
          <pc:docMk/>
          <pc:sldMk cId="1593897313" sldId="276"/>
        </pc:sldMkLst>
        <pc:spChg chg="mod">
          <ac:chgData name="reem abo shah" userId="4e9bbcfb10d4c061" providerId="LiveId" clId="{A9C9FC7E-231F-42B6-9670-524C768F9E5F}" dt="2020-03-31T08:04:46.612" v="352" actId="782"/>
          <ac:spMkLst>
            <pc:docMk/>
            <pc:sldMk cId="1593897313" sldId="276"/>
            <ac:spMk id="2" creationId="{FF9567F0-0FBD-43D9-AC9E-C1AA07922F18}"/>
          </ac:spMkLst>
        </pc:spChg>
        <pc:spChg chg="mod">
          <ac:chgData name="reem abo shah" userId="4e9bbcfb10d4c061" providerId="LiveId" clId="{A9C9FC7E-231F-42B6-9670-524C768F9E5F}" dt="2020-03-31T08:09:23.771" v="358" actId="20577"/>
          <ac:spMkLst>
            <pc:docMk/>
            <pc:sldMk cId="1593897313" sldId="276"/>
            <ac:spMk id="3" creationId="{DBCD22E0-D0ED-4059-8785-58D8B20D8ACD}"/>
          </ac:spMkLst>
        </pc:spChg>
        <pc:picChg chg="add mod">
          <ac:chgData name="reem abo shah" userId="4e9bbcfb10d4c061" providerId="LiveId" clId="{A9C9FC7E-231F-42B6-9670-524C768F9E5F}" dt="2020-03-31T08:08:59.939" v="355" actId="1076"/>
          <ac:picMkLst>
            <pc:docMk/>
            <pc:sldMk cId="1593897313" sldId="276"/>
            <ac:picMk id="4" creationId="{49C3E436-2B9B-452B-AB40-57E3D6E273E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עמוד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עמודת 3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11/7/2021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2B15B6F-8F9A-4F98-9339-A9BD00B55E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MA" dirty="0"/>
              <a:t>التربة كمكان لتربية النباتات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76DC8DA5-20B5-4EAB-B2C1-B4526F5AA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20" y="4352025"/>
            <a:ext cx="10295647" cy="2505975"/>
          </a:xfrm>
          <a:prstGeom prst="rect">
            <a:avLst/>
          </a:prstGeom>
        </p:spPr>
      </p:pic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5DA84A71-0319-4C38-8D2D-6CF58FFF1E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883616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C2FC951-6EAA-40E0-A2A2-CBD920F5C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70983"/>
            <a:ext cx="9613861" cy="1080938"/>
          </a:xfrm>
        </p:spPr>
        <p:txBody>
          <a:bodyPr/>
          <a:lstStyle/>
          <a:p>
            <a:pPr algn="ctr" rtl="1"/>
            <a:r>
              <a:rPr lang="ar-MA" dirty="0"/>
              <a:t>نسيج التربة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EAB93E5-7997-49C4-AA93-B4537D56A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08168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MA" dirty="0"/>
              <a:t>مصطلح الذي يعبّر عن تنظيم جزيئات التربة على شكل كُتل </a:t>
            </a:r>
            <a:r>
              <a:rPr lang="he-IL" dirty="0"/>
              <a:t>(</a:t>
            </a:r>
            <a:r>
              <a:rPr lang="ar-MA" dirty="0"/>
              <a:t> </a:t>
            </a:r>
            <a:r>
              <a:rPr lang="he-IL" dirty="0"/>
              <a:t>תלכידים) </a:t>
            </a:r>
            <a:r>
              <a:rPr lang="ar-MA" dirty="0"/>
              <a:t>ذات احجام</a:t>
            </a:r>
            <a:r>
              <a:rPr lang="he-IL" dirty="0"/>
              <a:t> </a:t>
            </a:r>
            <a:r>
              <a:rPr lang="ar-MA" dirty="0"/>
              <a:t>واشكال نموذجية.</a:t>
            </a:r>
          </a:p>
          <a:p>
            <a:pPr marL="0" indent="0" algn="r" rtl="1">
              <a:buNone/>
            </a:pPr>
            <a:r>
              <a:rPr lang="ar-MA" dirty="0"/>
              <a:t>تتواجد ذرات التربة على شكلين :</a:t>
            </a:r>
          </a:p>
          <a:p>
            <a:pPr algn="r" rtl="1"/>
            <a:r>
              <a:rPr lang="ar-MA" dirty="0"/>
              <a:t> جزيئات منفصلة, مثل ذرات الرمل . وهي تشكل المبنى الذري الذي يميّز الاتربة الرملية . </a:t>
            </a:r>
          </a:p>
          <a:p>
            <a:pPr algn="r" rtl="1"/>
            <a:r>
              <a:rPr lang="ar-MA" dirty="0"/>
              <a:t> جزيئات التي تلتصق مع بعضها البعض وتكوّن كُتل : -</a:t>
            </a:r>
            <a:r>
              <a:rPr lang="he-IL" dirty="0"/>
              <a:t> </a:t>
            </a:r>
            <a:r>
              <a:rPr lang="ar-MA" dirty="0"/>
              <a:t>الكُتل هي مجموعة ذرات تربة صغيرة على الاغلب طين , معادن ومواد عضوية التي تكتلت بواسطة مادة</a:t>
            </a:r>
            <a:r>
              <a:rPr lang="he-IL" dirty="0"/>
              <a:t> </a:t>
            </a:r>
            <a:r>
              <a:rPr lang="ar-MA" dirty="0"/>
              <a:t>عضوية , كالسيوم او ماء وكوّنت كتلة 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EFFF22A4-DA0B-48ED-AF73-6C6C3242D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29" y="4963066"/>
            <a:ext cx="5267556" cy="1215791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89A94825-DE8C-4C1D-A16A-F2F2A5C01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82" y="79900"/>
            <a:ext cx="4290493" cy="2186634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B849D137-663B-4119-965F-E045EAF72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1175" y="0"/>
            <a:ext cx="2790825" cy="233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4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63C40BA-2682-4E9C-A0D4-D5E398DE8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العوامل التي تُثبت الكتلة هي :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3F35BC3-1AF1-49B1-AFFC-9EB353BF1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342" y="2018473"/>
            <a:ext cx="9613861" cy="2821053"/>
          </a:xfrm>
        </p:spPr>
        <p:txBody>
          <a:bodyPr>
            <a:normAutofit/>
          </a:bodyPr>
          <a:lstStyle/>
          <a:p>
            <a:pPr algn="r" rtl="1"/>
            <a:r>
              <a:rPr lang="ar-MA" sz="3200" dirty="0"/>
              <a:t> </a:t>
            </a:r>
            <a:r>
              <a:rPr lang="ar-MA" sz="2800" dirty="0"/>
              <a:t>الجير الذي يرسب بين جزئيات التربة ويؤدي دور مادة لاصقة التي تلصق الجزيئات .</a:t>
            </a:r>
          </a:p>
          <a:p>
            <a:pPr algn="r" rtl="1"/>
            <a:r>
              <a:rPr lang="ar-MA" sz="2800" dirty="0"/>
              <a:t> تعفن مادة عضوية تؤدي دور لاصق الذي يجمع جزيئات التربة لكتل صغيرة . </a:t>
            </a:r>
          </a:p>
          <a:p>
            <a:pPr algn="r" rtl="1"/>
            <a:r>
              <a:rPr lang="ar-MA" sz="2800" dirty="0"/>
              <a:t> جذور النباتات المتفرعة حول الكتل وداخلها تكوّن نسيج كثيف وثابت.</a:t>
            </a:r>
            <a:endParaRPr lang="en-IL" sz="2800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FA84E5C7-3104-41C2-99F3-F1DE66872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155580"/>
            <a:ext cx="3107723" cy="2262905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50E5BB53-2C56-4444-A111-8F9A9E383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906" y="4155581"/>
            <a:ext cx="3017206" cy="226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3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441F5F4-502E-4E57-BC6C-968B57B13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الاهمية الزراعية بوجود كتل ثابتة داخل التربة :</a:t>
            </a:r>
            <a:br>
              <a:rPr lang="ar-MA" dirty="0"/>
            </a:b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DDBE271-8303-4327-86D2-2D8FFA752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342" y="2137674"/>
            <a:ext cx="9613861" cy="3599316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MA" dirty="0"/>
              <a:t>اهمية الكتل في الزراعة هي عدم وجود طبقة مغلقة بدون مسام وغشاء علوي , حركة حرة للماء والهواء ,</a:t>
            </a:r>
          </a:p>
          <a:p>
            <a:pPr marL="0" indent="0" algn="r" rtl="1">
              <a:buNone/>
            </a:pPr>
            <a:r>
              <a:rPr lang="ar-MA" dirty="0"/>
              <a:t>وتوفر شروط مريحة لتطور شبكة الجذور .</a:t>
            </a:r>
          </a:p>
          <a:p>
            <a:pPr marL="0" indent="0" algn="r" rtl="1">
              <a:buNone/>
            </a:pPr>
            <a:r>
              <a:rPr lang="ar-MA" dirty="0"/>
              <a:t>وجود الكتل الثابتة تساهم في اخفاء صفات فيزيائية محبذة للتربة , مثل : </a:t>
            </a:r>
            <a:r>
              <a:rPr lang="ar-MA" dirty="0" err="1"/>
              <a:t>تهوئة</a:t>
            </a:r>
            <a:r>
              <a:rPr lang="ar-MA" dirty="0"/>
              <a:t> جيدة , تصفية المياه الزائدة</a:t>
            </a:r>
          </a:p>
          <a:p>
            <a:pPr marL="0" indent="0" algn="r" rtl="1">
              <a:buNone/>
            </a:pPr>
            <a:r>
              <a:rPr lang="ar-MA" dirty="0"/>
              <a:t>وتغلغل الجذور .</a:t>
            </a:r>
          </a:p>
          <a:p>
            <a:pPr marL="0" indent="0" algn="r" rtl="1">
              <a:buNone/>
            </a:pPr>
            <a:r>
              <a:rPr lang="ar-MA" dirty="0"/>
              <a:t>اذا" مبنى التربة متعلق بمدى الهواء والماء , المواد الغذائية , الحياة البيولوجية , درجات الحرارة , الخ ...</a:t>
            </a:r>
          </a:p>
          <a:p>
            <a:pPr marL="0" indent="0" algn="r" rtl="1">
              <a:buNone/>
            </a:pPr>
            <a:r>
              <a:rPr lang="ar-MA" dirty="0"/>
              <a:t>مبنى التربة هي صفة غير ثابتة وقابلة للتغيير بوقت قصير نتيجة لمعالجة التربة مثل حرثها , او السفر عليها</a:t>
            </a:r>
          </a:p>
          <a:p>
            <a:pPr marL="0" indent="0" algn="r" rtl="1">
              <a:buNone/>
            </a:pPr>
            <a:r>
              <a:rPr lang="ar-MA" dirty="0"/>
              <a:t>بمركبات ثقيلة حين تكون رطبة .</a:t>
            </a:r>
          </a:p>
          <a:p>
            <a:pPr marL="0" indent="0" algn="r" rtl="1">
              <a:buNone/>
            </a:pPr>
            <a:r>
              <a:rPr lang="ar-MA" dirty="0"/>
              <a:t>عند تشغيل ضغط على الكتل حين معالجة التربة تنفصل الجزيئات وتتغلغل مع المياه الى عمق اكبر .</a:t>
            </a:r>
          </a:p>
          <a:p>
            <a:pPr marL="0" indent="0" algn="r" rtl="1">
              <a:buNone/>
            </a:pPr>
            <a:r>
              <a:rPr lang="ar-MA" dirty="0"/>
              <a:t>هذه الكتل الصغيرة تترسب بطبقة واحدة والتي تغلق التربة بوجه تغلغل الماء والجذور.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81FFB4C2-C6B2-4CB4-A9D5-E67B39EBE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285" y="5722917"/>
            <a:ext cx="5262885" cy="106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537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31CB575-0067-4ACA-ABEF-D91D16220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علامات مفضلة لتربة مثالية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B903F23-1DCE-449F-BF02-20AA0EA95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5" y="1911911"/>
            <a:ext cx="10223161" cy="4551033"/>
          </a:xfrm>
        </p:spPr>
        <p:txBody>
          <a:bodyPr>
            <a:normAutofit/>
          </a:bodyPr>
          <a:lstStyle/>
          <a:p>
            <a:pPr algn="r" rtl="1"/>
            <a:r>
              <a:rPr lang="ar-MA" sz="1800" dirty="0"/>
              <a:t>كتل بحجم مطلوب حوالي - 2</a:t>
            </a:r>
            <a:r>
              <a:rPr lang="en-US" sz="1800" dirty="0" err="1"/>
              <a:t>m’m</a:t>
            </a:r>
            <a:r>
              <a:rPr lang="ar-MA" sz="1800" dirty="0"/>
              <a:t> </a:t>
            </a:r>
            <a:endParaRPr lang="en-US" sz="1800" dirty="0"/>
          </a:p>
          <a:p>
            <a:pPr algn="r" rtl="1"/>
            <a:r>
              <a:rPr lang="ar-MA" sz="1800" dirty="0"/>
              <a:t>ثبات الكتل بوجه قوى هدم الماء ووسائل معالجة التربة . </a:t>
            </a:r>
          </a:p>
          <a:p>
            <a:pPr algn="r" rtl="1"/>
            <a:r>
              <a:rPr lang="ar-MA" sz="1800" dirty="0"/>
              <a:t>تنظيم جيد للكتل .</a:t>
            </a:r>
          </a:p>
          <a:p>
            <a:pPr algn="r" rtl="1"/>
            <a:endParaRPr lang="ar-MA" sz="1800" dirty="0"/>
          </a:p>
          <a:p>
            <a:pPr marL="0" indent="0" algn="r" rtl="1">
              <a:buNone/>
            </a:pPr>
            <a:r>
              <a:rPr lang="ar-MA" sz="1800" u="sng" dirty="0"/>
              <a:t>تنظيم جيد للفتات يقرر مدى </a:t>
            </a:r>
            <a:r>
              <a:rPr lang="ar-MA" sz="1800" u="sng" dirty="0" err="1"/>
              <a:t>تهوئة</a:t>
            </a:r>
            <a:r>
              <a:rPr lang="ar-MA" sz="1800" u="sng" dirty="0"/>
              <a:t> التربة </a:t>
            </a:r>
          </a:p>
          <a:p>
            <a:pPr algn="r" rtl="1"/>
            <a:r>
              <a:rPr lang="ar-MA" sz="1800" dirty="0"/>
              <a:t>عندما تنتظم الذرات تحت بعضها البعض , تصل نسبة المسامات الى - 47 % من الحجم الكلي للتربة , وعندما تنتظم بطريقة متعرجة فإن نسبة المسامات تنخفض الى 26 % من الحجم الكلي للتربة .</a:t>
            </a:r>
          </a:p>
          <a:p>
            <a:pPr algn="r" rtl="1"/>
            <a:r>
              <a:rPr lang="ar-MA" sz="1800" dirty="0"/>
              <a:t>تربة بدون مبنى هي التي تحتوي على ذرات فوق بعضها البعض بصورة متراصة , وهي تكون ذات مسامات قليلة جدا وبدون </a:t>
            </a:r>
            <a:r>
              <a:rPr lang="ar-MA" sz="1800" dirty="0" err="1"/>
              <a:t>تهوئة</a:t>
            </a:r>
            <a:r>
              <a:rPr lang="ar-MA" sz="1800" dirty="0"/>
              <a:t> جيدة .</a:t>
            </a:r>
          </a:p>
          <a:p>
            <a:pPr algn="r" rtl="1"/>
            <a:r>
              <a:rPr lang="ar-MA" sz="1800" dirty="0"/>
              <a:t>في اتربة ذات مبنى جيد , المسامات بين الكتل مليئة بالهواء اما المسامات داخل الكتلة مليئة بالماء , في تربة كهذه يوجد توازن بين كمية الماء والهواء , وتنفس التربة يحدث بدون تشويش.</a:t>
            </a:r>
          </a:p>
          <a:p>
            <a:pPr algn="r" rtl="1"/>
            <a:r>
              <a:rPr lang="ar-MA" sz="1800" dirty="0"/>
              <a:t>تطور التكتل في التربة متعلق </a:t>
            </a:r>
            <a:r>
              <a:rPr lang="ar-MA" sz="1800" dirty="0" err="1"/>
              <a:t>بالاساس</a:t>
            </a:r>
            <a:r>
              <a:rPr lang="ar-MA" sz="1800" dirty="0"/>
              <a:t> بكمية الطين والايونات </a:t>
            </a:r>
            <a:r>
              <a:rPr lang="ar-MA" sz="1800" dirty="0" err="1"/>
              <a:t>الممتزة</a:t>
            </a:r>
            <a:r>
              <a:rPr lang="ar-MA" sz="1800" dirty="0"/>
              <a:t> الى التربة , وكمية </a:t>
            </a:r>
            <a:r>
              <a:rPr lang="ar-MA" sz="1800" dirty="0" err="1"/>
              <a:t>الهوموس</a:t>
            </a:r>
            <a:r>
              <a:rPr lang="ar-MA" sz="1800" dirty="0"/>
              <a:t> والجير وكذلك بمدى رطوبة التربة .</a:t>
            </a:r>
          </a:p>
          <a:p>
            <a:pPr algn="r" rtl="1"/>
            <a:r>
              <a:rPr lang="ar-MA" sz="1800" dirty="0"/>
              <a:t>معالجة صحيحة للتربة يُحسن من مبناها , لكن معالجتها وهي رطبة جدا </a:t>
            </a:r>
            <a:r>
              <a:rPr lang="ar-MA" sz="1800" dirty="0" err="1"/>
              <a:t>يرصها</a:t>
            </a:r>
            <a:r>
              <a:rPr lang="ar-MA" sz="1800" dirty="0"/>
              <a:t> ويهدم مبناها.</a:t>
            </a:r>
            <a:endParaRPr lang="en-IL" sz="1800" dirty="0"/>
          </a:p>
        </p:txBody>
      </p:sp>
      <p:cxnSp>
        <p:nvCxnSpPr>
          <p:cNvPr id="5" name="מחבר: מרפקי 4">
            <a:extLst>
              <a:ext uri="{FF2B5EF4-FFF2-40B4-BE49-F238E27FC236}">
                <a16:creationId xmlns:a16="http://schemas.microsoft.com/office/drawing/2014/main" id="{9A5CBDAE-A259-47DB-ADB2-C4A7B13DEFD3}"/>
              </a:ext>
            </a:extLst>
          </p:cNvPr>
          <p:cNvCxnSpPr/>
          <p:nvPr/>
        </p:nvCxnSpPr>
        <p:spPr>
          <a:xfrm rot="5400000">
            <a:off x="7609273" y="2762067"/>
            <a:ext cx="610340" cy="55929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תמונה 6">
            <a:extLst>
              <a:ext uri="{FF2B5EF4-FFF2-40B4-BE49-F238E27FC236}">
                <a16:creationId xmlns:a16="http://schemas.microsoft.com/office/drawing/2014/main" id="{A160AC93-0E13-43EA-9D49-78AFB8AE0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17" y="250888"/>
            <a:ext cx="2607969" cy="352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49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D10626C-F949-4ACD-9236-928FE4087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 err="1"/>
              <a:t>كلوئيدات</a:t>
            </a:r>
            <a:r>
              <a:rPr lang="ar-MA" dirty="0"/>
              <a:t> التربة </a:t>
            </a:r>
            <a:r>
              <a:rPr lang="he-IL" dirty="0"/>
              <a:t>(</a:t>
            </a:r>
            <a:r>
              <a:rPr lang="he-IL" dirty="0" err="1"/>
              <a:t>קולואידים</a:t>
            </a:r>
            <a:r>
              <a:rPr lang="he-IL" dirty="0"/>
              <a:t>):</a:t>
            </a:r>
            <a:br>
              <a:rPr lang="he-IL" dirty="0"/>
            </a:b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3F007AD-9C9E-4D96-83B4-5F78E5D26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9008" y="2310238"/>
            <a:ext cx="9613861" cy="3913007"/>
          </a:xfrm>
        </p:spPr>
        <p:txBody>
          <a:bodyPr>
            <a:normAutofit/>
          </a:bodyPr>
          <a:lstStyle/>
          <a:p>
            <a:pPr algn="r" rtl="1"/>
            <a:r>
              <a:rPr lang="ar-MA" dirty="0" err="1"/>
              <a:t>كلوئيد</a:t>
            </a:r>
            <a:r>
              <a:rPr lang="ar-MA" dirty="0"/>
              <a:t>: جزيء صلب قطره اصغر من 0.0002</a:t>
            </a:r>
            <a:r>
              <a:rPr lang="en-US" dirty="0" err="1"/>
              <a:t>m'm</a:t>
            </a:r>
            <a:endParaRPr lang="he-IL" dirty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r>
              <a:rPr lang="ar-MA" u="sng" dirty="0"/>
              <a:t>فعالية التربة لها علاقة بالوضع </a:t>
            </a:r>
            <a:r>
              <a:rPr lang="ar-MA" u="sng" dirty="0" err="1"/>
              <a:t>الكلوئيدي</a:t>
            </a:r>
            <a:r>
              <a:rPr lang="ar-MA" u="sng" dirty="0"/>
              <a:t> للجزيئات والمعادن والجزيئات العضوية التي بها : </a:t>
            </a:r>
          </a:p>
          <a:p>
            <a:pPr algn="r" rtl="1"/>
            <a:r>
              <a:rPr lang="ar-MA" dirty="0"/>
              <a:t>الصفات </a:t>
            </a:r>
            <a:r>
              <a:rPr lang="ar-MA" dirty="0" err="1"/>
              <a:t>الكلوئيدية</a:t>
            </a:r>
            <a:r>
              <a:rPr lang="ar-MA" dirty="0"/>
              <a:t> للتربة تقرر بدرجة كبيرة جودة التربة من حيث تزويد الماء, الغذاء والهواء . </a:t>
            </a:r>
          </a:p>
          <a:p>
            <a:pPr algn="r" rtl="1"/>
            <a:r>
              <a:rPr lang="ar-MA" dirty="0"/>
              <a:t>الوضع </a:t>
            </a:r>
            <a:r>
              <a:rPr lang="ar-MA" dirty="0" err="1"/>
              <a:t>الكلوئيدي</a:t>
            </a:r>
            <a:r>
              <a:rPr lang="ar-MA" dirty="0"/>
              <a:t> : كل محلول مكوّن من مادة مذيبة ومادة ومذابة , عند وجود وضع </a:t>
            </a:r>
            <a:r>
              <a:rPr lang="ar-MA" dirty="0" err="1"/>
              <a:t>الكلوئيدي</a:t>
            </a:r>
            <a:r>
              <a:rPr lang="ar-MA" dirty="0"/>
              <a:t> جزيئات المادة المذابة اصغر ما يكون , هذه الجزيئات المذابة من الممكن ان تشكل شبكة اسفنجية متجانسة , وهكذا تبقى</a:t>
            </a:r>
            <a:r>
              <a:rPr lang="he-IL" dirty="0"/>
              <a:t> </a:t>
            </a:r>
            <a:r>
              <a:rPr lang="ar-MA" dirty="0"/>
              <a:t>جزيئات المادة المذيبة</a:t>
            </a:r>
            <a:r>
              <a:rPr lang="he-IL" dirty="0"/>
              <a:t>(</a:t>
            </a:r>
            <a:r>
              <a:rPr lang="ar-MA" dirty="0"/>
              <a:t>الماء</a:t>
            </a:r>
            <a:r>
              <a:rPr lang="he-IL" dirty="0"/>
              <a:t>) </a:t>
            </a:r>
            <a:r>
              <a:rPr lang="ar-MA" dirty="0"/>
              <a:t>متشبثة في هذه الشبكة .</a:t>
            </a:r>
          </a:p>
          <a:p>
            <a:pPr algn="r" rtl="1"/>
            <a:r>
              <a:rPr lang="ar-MA" dirty="0"/>
              <a:t>الجزيئات </a:t>
            </a:r>
            <a:r>
              <a:rPr lang="ar-MA" dirty="0" err="1"/>
              <a:t>الكلوئيدية</a:t>
            </a:r>
            <a:r>
              <a:rPr lang="ar-MA" dirty="0"/>
              <a:t> تمتز</a:t>
            </a:r>
            <a:r>
              <a:rPr lang="he-IL" dirty="0"/>
              <a:t>(</a:t>
            </a:r>
            <a:r>
              <a:rPr lang="ar-MA" dirty="0"/>
              <a:t> تربط</a:t>
            </a:r>
            <a:r>
              <a:rPr lang="he-IL" dirty="0"/>
              <a:t>)</a:t>
            </a:r>
            <a:r>
              <a:rPr lang="ar-MA" dirty="0"/>
              <a:t> اليها جزيئات صغيرة جدا وكذلك ايونات مختلفة والتي تشكل غذاء للنبتة .</a:t>
            </a:r>
            <a:endParaRPr lang="en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E99B4AC7-88FC-4F33-8735-8518B66CD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65" y="226804"/>
            <a:ext cx="4047739" cy="270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95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B9B78BD-AA17-4949-9A74-E002BA350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تبادل الايونات </a:t>
            </a:r>
            <a:r>
              <a:rPr lang="he-IL" dirty="0"/>
              <a:t>חילוף יונים :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090D963-A8DE-4373-940F-F2B7C7C40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MA" dirty="0"/>
              <a:t>كل ايون ممتز الى جزيئات التربة يستطيع بشروط ملائمة من العودة الى محلول</a:t>
            </a:r>
            <a:r>
              <a:rPr lang="he-IL" dirty="0"/>
              <a:t> </a:t>
            </a:r>
            <a:r>
              <a:rPr lang="ar-MA" dirty="0"/>
              <a:t>التربة وبهذا ان يكون متوفرا للنبتة .</a:t>
            </a:r>
          </a:p>
          <a:p>
            <a:pPr algn="r" rtl="1"/>
            <a:r>
              <a:rPr lang="ar-MA" dirty="0"/>
              <a:t>جزيئات الطين وجزيئات المواد المختلفة في التربة تتصرف كجزيئات </a:t>
            </a:r>
            <a:r>
              <a:rPr lang="ar-MA" dirty="0" err="1"/>
              <a:t>كلوئيدية</a:t>
            </a:r>
            <a:r>
              <a:rPr lang="ar-MA" dirty="0"/>
              <a:t> , وهي ذات شحنة كهربائية </a:t>
            </a:r>
            <a:r>
              <a:rPr lang="he-IL" dirty="0"/>
              <a:t> </a:t>
            </a:r>
            <a:r>
              <a:rPr lang="ar-MA" dirty="0"/>
              <a:t>سالبة لذا فهي تجذب اليها </a:t>
            </a:r>
            <a:r>
              <a:rPr lang="ar-MA" dirty="0" err="1"/>
              <a:t>كتيونات</a:t>
            </a:r>
            <a:r>
              <a:rPr lang="ar-MA" dirty="0"/>
              <a:t> عديدة منها : صوديوم , بوتاسيوم , كالسيوم , </a:t>
            </a:r>
            <a:r>
              <a:rPr lang="en-US" dirty="0"/>
              <a:t>NH4+ )</a:t>
            </a:r>
            <a:r>
              <a:rPr lang="he-IL" dirty="0"/>
              <a:t>) </a:t>
            </a:r>
            <a:r>
              <a:rPr lang="ar-MA" dirty="0"/>
              <a:t>امونيوم وغيرها 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8E585CD9-D217-42CD-BBC9-524728A5E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732" y="3995928"/>
            <a:ext cx="3790573" cy="231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56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764D043-8345-4A9E-936F-F56FD948D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المساحة السطحية </a:t>
            </a:r>
            <a:r>
              <a:rPr lang="he-IL" dirty="0"/>
              <a:t>שטח פנים :</a:t>
            </a:r>
            <a:br>
              <a:rPr lang="he-IL" dirty="0"/>
            </a:b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C450284-D47F-41C5-8543-8DAECF059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MA" dirty="0"/>
              <a:t>لجزيئات التربة </a:t>
            </a:r>
            <a:r>
              <a:rPr lang="ar-MA" dirty="0" err="1"/>
              <a:t>الكلوئيدية</a:t>
            </a:r>
            <a:r>
              <a:rPr lang="ar-MA" dirty="0"/>
              <a:t> مساحة سطحية هائلة بسبب حجمها الصغير , ولهذا فهي قادرة على ربط مواد مختلفة</a:t>
            </a:r>
            <a:r>
              <a:rPr lang="he-IL" dirty="0"/>
              <a:t> </a:t>
            </a:r>
            <a:r>
              <a:rPr lang="ar-MA" dirty="0"/>
              <a:t>من المحلول , وبهذه الطريقة تحفظ المواد الغذائية في التربة من امتصاصها او تبخرها . وكلما زادت نسبة</a:t>
            </a:r>
            <a:r>
              <a:rPr lang="he-IL" dirty="0"/>
              <a:t> </a:t>
            </a:r>
            <a:r>
              <a:rPr lang="ar-MA" dirty="0" err="1"/>
              <a:t>كلوئيدات</a:t>
            </a:r>
            <a:r>
              <a:rPr lang="ar-MA" dirty="0"/>
              <a:t> التربة زادت خصوبتها وصلاحها للزراعة 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D143DB1F-0990-4250-98A5-1598B3FF5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99" y="3672754"/>
            <a:ext cx="9664018" cy="209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22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4A21151-792D-4B44-B364-2553A6969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المركب </a:t>
            </a:r>
            <a:r>
              <a:rPr lang="ar-MA" dirty="0" err="1"/>
              <a:t>المُمتز</a:t>
            </a:r>
            <a:r>
              <a:rPr lang="ar-MA" dirty="0"/>
              <a:t>:</a:t>
            </a:r>
            <a:br>
              <a:rPr lang="ar-MA" dirty="0"/>
            </a:b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83BBCB26-CF71-48F7-9B5D-01C61E826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MA" sz="2000" dirty="0"/>
              <a:t>يسمى مجمل الجزيئات </a:t>
            </a:r>
            <a:r>
              <a:rPr lang="ar-MA" sz="2000" dirty="0" err="1"/>
              <a:t>الكلوئيدية</a:t>
            </a:r>
            <a:r>
              <a:rPr lang="ar-MA" sz="2000" dirty="0"/>
              <a:t> العضوية وغير العضوية باختصار بالمركب </a:t>
            </a:r>
            <a:r>
              <a:rPr lang="ar-MA" sz="2000" dirty="0" err="1"/>
              <a:t>المُمتز</a:t>
            </a:r>
            <a:r>
              <a:rPr lang="ar-MA" sz="2000" dirty="0"/>
              <a:t> .</a:t>
            </a:r>
          </a:p>
          <a:p>
            <a:pPr algn="r" rtl="1"/>
            <a:r>
              <a:rPr lang="ar-MA" sz="2000" dirty="0"/>
              <a:t>الامتزاز المتبادل </a:t>
            </a:r>
            <a:r>
              <a:rPr lang="he-IL" sz="2000" dirty="0"/>
              <a:t>ספיחת </a:t>
            </a:r>
            <a:r>
              <a:rPr lang="he-IL" sz="2000" dirty="0" err="1"/>
              <a:t>חילפין</a:t>
            </a:r>
            <a:r>
              <a:rPr lang="he-IL" sz="2000" dirty="0"/>
              <a:t>: </a:t>
            </a:r>
            <a:r>
              <a:rPr lang="ar-MA" sz="2000" dirty="0" err="1"/>
              <a:t>لكلوئيدات</a:t>
            </a:r>
            <a:r>
              <a:rPr lang="ar-MA" sz="2000" dirty="0"/>
              <a:t> التربة شحنة سالبة التي تتحرك وتنجذب نحو الايونات ذات</a:t>
            </a:r>
          </a:p>
          <a:p>
            <a:pPr algn="r" rtl="1"/>
            <a:r>
              <a:rPr lang="ar-MA" sz="2000" dirty="0"/>
              <a:t>الشحنة الموجبة .</a:t>
            </a:r>
          </a:p>
          <a:p>
            <a:pPr algn="r" rtl="1"/>
            <a:r>
              <a:rPr lang="ar-MA" sz="2000" dirty="0"/>
              <a:t>بظروف طبيعية داخل التربة تتوازن الشحنة الكهربائية للجزيئات </a:t>
            </a:r>
            <a:r>
              <a:rPr lang="ar-MA" sz="2000" dirty="0" err="1"/>
              <a:t>الكلوئيدية</a:t>
            </a:r>
            <a:r>
              <a:rPr lang="ar-MA" sz="2000" dirty="0"/>
              <a:t> بواسطة اربطة </a:t>
            </a:r>
            <a:r>
              <a:rPr lang="ar-MA" sz="2000" dirty="0" err="1"/>
              <a:t>الكتروستاتية</a:t>
            </a:r>
            <a:r>
              <a:rPr lang="ar-MA" sz="2000" dirty="0"/>
              <a:t> مع</a:t>
            </a:r>
          </a:p>
          <a:p>
            <a:pPr algn="r" rtl="1"/>
            <a:r>
              <a:rPr lang="ar-MA" sz="2000" dirty="0"/>
              <a:t>ايونات ذات شحنة موجبة .</a:t>
            </a:r>
          </a:p>
          <a:p>
            <a:pPr algn="r" rtl="1"/>
            <a:r>
              <a:rPr lang="ar-MA" sz="2000" dirty="0" err="1"/>
              <a:t>الكلوئيدات</a:t>
            </a:r>
            <a:r>
              <a:rPr lang="ar-MA" sz="2000" dirty="0"/>
              <a:t> </a:t>
            </a:r>
            <a:r>
              <a:rPr lang="ar-MA" sz="2000" dirty="0" err="1"/>
              <a:t>الممتزة</a:t>
            </a:r>
            <a:r>
              <a:rPr lang="ar-MA" sz="2000" dirty="0"/>
              <a:t> يمكنها ان تتبدل مع </a:t>
            </a:r>
            <a:r>
              <a:rPr lang="ar-MA" sz="2000" dirty="0" err="1"/>
              <a:t>كتيونات</a:t>
            </a:r>
            <a:r>
              <a:rPr lang="ar-MA" sz="2000" dirty="0"/>
              <a:t> اخرى موجودة في محلول التربة . </a:t>
            </a:r>
          </a:p>
          <a:p>
            <a:pPr algn="r" rtl="1"/>
            <a:r>
              <a:rPr lang="ar-MA" sz="2000" dirty="0"/>
              <a:t>كمية </a:t>
            </a:r>
            <a:r>
              <a:rPr lang="ar-MA" sz="2000" dirty="0" err="1"/>
              <a:t>الكتيونات</a:t>
            </a:r>
            <a:r>
              <a:rPr lang="ar-MA" sz="2000" dirty="0"/>
              <a:t> </a:t>
            </a:r>
            <a:r>
              <a:rPr lang="ar-MA" sz="2000" dirty="0" err="1"/>
              <a:t>الممتزة</a:t>
            </a:r>
            <a:r>
              <a:rPr lang="ar-MA" sz="2000" dirty="0"/>
              <a:t> الى جزيئات </a:t>
            </a:r>
            <a:r>
              <a:rPr lang="ar-MA" sz="2000" dirty="0" err="1"/>
              <a:t>الكلوئيدية</a:t>
            </a:r>
            <a:r>
              <a:rPr lang="ar-MA" sz="2000" dirty="0"/>
              <a:t> بامتزاز متبادل تعرّف " سعة </a:t>
            </a:r>
            <a:r>
              <a:rPr lang="ar-MA" sz="2000" dirty="0" err="1"/>
              <a:t>الكتيونات</a:t>
            </a:r>
            <a:r>
              <a:rPr lang="ar-MA" sz="2000" dirty="0"/>
              <a:t> المتبدّلة </a:t>
            </a:r>
            <a:r>
              <a:rPr lang="he-IL" sz="2000" dirty="0"/>
              <a:t>קיבול </a:t>
            </a:r>
            <a:r>
              <a:rPr lang="he-IL" sz="2000" dirty="0" err="1"/>
              <a:t>הקטיונים</a:t>
            </a:r>
            <a:r>
              <a:rPr lang="he-IL" sz="2000" dirty="0"/>
              <a:t> החילופיים " .</a:t>
            </a:r>
          </a:p>
          <a:p>
            <a:pPr algn="r" rtl="1"/>
            <a:r>
              <a:rPr lang="he-IL" sz="2000" dirty="0"/>
              <a:t>* </a:t>
            </a:r>
            <a:r>
              <a:rPr lang="ar-MA" sz="2000" dirty="0"/>
              <a:t>اتربة ذات سِعة </a:t>
            </a:r>
            <a:r>
              <a:rPr lang="ar-MA" sz="2000" dirty="0" err="1"/>
              <a:t>كتيونات</a:t>
            </a:r>
            <a:r>
              <a:rPr lang="ar-MA" sz="2000" dirty="0"/>
              <a:t> متبدّلة عالٍ هي اتربة ذات خصوبة عالية جدا , لان </a:t>
            </a:r>
            <a:r>
              <a:rPr lang="ar-MA" sz="2000" dirty="0" err="1"/>
              <a:t>الكتيونات</a:t>
            </a:r>
            <a:r>
              <a:rPr lang="ar-MA" sz="2000" dirty="0"/>
              <a:t> </a:t>
            </a:r>
            <a:r>
              <a:rPr lang="ar-MA" sz="2000" dirty="0" err="1"/>
              <a:t>الممتزة</a:t>
            </a:r>
            <a:r>
              <a:rPr lang="ar-MA" sz="2000" dirty="0"/>
              <a:t> الى التربة</a:t>
            </a:r>
            <a:r>
              <a:rPr lang="he-IL" sz="2000" dirty="0"/>
              <a:t> </a:t>
            </a:r>
            <a:r>
              <a:rPr lang="ar-MA" sz="2000" dirty="0"/>
              <a:t>تشكل مواد غذائية للنباتات .</a:t>
            </a:r>
            <a:endParaRPr lang="en-IL" sz="2000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9273AAA5-21AE-4AB1-AACF-A2AB1BD59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00" y="141916"/>
            <a:ext cx="2403220" cy="194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236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>
            <a:extLst>
              <a:ext uri="{FF2B5EF4-FFF2-40B4-BE49-F238E27FC236}">
                <a16:creationId xmlns:a16="http://schemas.microsoft.com/office/drawing/2014/main" id="{561CF758-E1A6-4A81-B76A-F3E047E43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انجراف التربة</a:t>
            </a:r>
            <a:br>
              <a:rPr lang="ar-MA" dirty="0"/>
            </a:br>
            <a:endParaRPr lang="en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8AAFEDA9-60BE-4136-B621-9E742FA05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21" y="2009543"/>
            <a:ext cx="976312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710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3D97EA-07FD-4617-B523-0A02A1BB3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اسباب انجراف التربة</a:t>
            </a:r>
            <a:br>
              <a:rPr lang="ar-MA" dirty="0"/>
            </a:b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E252550-D1D8-43A0-B816-DA06E9D4A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MA" dirty="0"/>
              <a:t>1.حراثة مُكثّفة للتربة تمنع ظهور النباتات العشبية التي تمسك التربة وتثبتها.</a:t>
            </a:r>
          </a:p>
          <a:p>
            <a:pPr algn="r" rtl="1"/>
            <a:r>
              <a:rPr lang="ar-MA" dirty="0"/>
              <a:t>2 .حراثة مُكثّفة للتربة تؤدي الى تفتيت التربة الى غُبار الذي يُحمل مع الريح.</a:t>
            </a:r>
          </a:p>
          <a:p>
            <a:pPr algn="r" rtl="1"/>
            <a:r>
              <a:rPr lang="ar-MA" dirty="0"/>
              <a:t>3 .حراثة التربة في المنحدرات تؤدي الى انجرافها.</a:t>
            </a:r>
          </a:p>
          <a:p>
            <a:pPr algn="r" rtl="1"/>
            <a:r>
              <a:rPr lang="ar-MA" dirty="0"/>
              <a:t>4.السفر على التربة بتراكتورات.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BD18B567-D0FE-462B-B03F-F587A2D77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8" y="3743851"/>
            <a:ext cx="4770230" cy="269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848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5A0403B-C1FB-4200-BCBC-93417DC5F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أنواع الصخور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8048EA2-3C28-4E24-B52A-ED9853BA4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1990644"/>
            <a:ext cx="9613861" cy="4867356"/>
          </a:xfrm>
        </p:spPr>
        <p:txBody>
          <a:bodyPr>
            <a:normAutofit/>
          </a:bodyPr>
          <a:lstStyle/>
          <a:p>
            <a:pPr algn="r" rtl="1"/>
            <a:r>
              <a:rPr lang="ar-MA" dirty="0"/>
              <a:t>بركانية</a:t>
            </a:r>
          </a:p>
          <a:p>
            <a:pPr marL="0" indent="0" algn="r" rtl="1">
              <a:buNone/>
            </a:pPr>
            <a:endParaRPr lang="ar-MA" dirty="0"/>
          </a:p>
          <a:p>
            <a:pPr marL="0" indent="0" algn="r" rtl="1">
              <a:buNone/>
            </a:pPr>
            <a:endParaRPr lang="ar-MA" dirty="0"/>
          </a:p>
          <a:p>
            <a:pPr marL="0" indent="0" algn="r" rtl="1">
              <a:buNone/>
            </a:pPr>
            <a:endParaRPr lang="ar-MA" dirty="0"/>
          </a:p>
          <a:p>
            <a:pPr algn="r" rtl="1"/>
            <a:r>
              <a:rPr lang="ar-MA" dirty="0"/>
              <a:t>ترسبات</a:t>
            </a:r>
          </a:p>
          <a:p>
            <a:pPr marL="0" indent="0" algn="r" rtl="1">
              <a:buNone/>
            </a:pPr>
            <a:endParaRPr lang="ar-MA" dirty="0"/>
          </a:p>
          <a:p>
            <a:pPr marL="0" indent="0" algn="r" rtl="1">
              <a:buNone/>
            </a:pPr>
            <a:endParaRPr lang="ar-MA" dirty="0"/>
          </a:p>
          <a:p>
            <a:pPr marL="0" indent="0" algn="r" rtl="1">
              <a:buNone/>
            </a:pPr>
            <a:endParaRPr lang="ar-MA" dirty="0"/>
          </a:p>
          <a:p>
            <a:pPr algn="r" rtl="1"/>
            <a:r>
              <a:rPr lang="ar-MA" dirty="0"/>
              <a:t>متحولة- </a:t>
            </a:r>
            <a:r>
              <a:rPr lang="ar-MA" dirty="0" err="1"/>
              <a:t>موتومورفية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5387928E-7DB3-44EF-93C9-6F8D15639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116" y="5015883"/>
            <a:ext cx="2464872" cy="1336090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8E713FE4-108B-4417-B735-FD272C154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905" y="1990644"/>
            <a:ext cx="3466816" cy="1650865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C4CC210C-EDB1-476F-9B3B-429ED7ED7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988" y="3641509"/>
            <a:ext cx="2706621" cy="180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23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F137D33-FAC2-461D-B8FC-26B542EB4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اضرار انجراف التربة:</a:t>
            </a:r>
            <a:br>
              <a:rPr lang="ar-MA" dirty="0"/>
            </a:b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354163B-01D5-46EE-A15F-5C171025A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MA" dirty="0"/>
              <a:t>1 .كشف شبكة الجذور للنباتات.</a:t>
            </a:r>
          </a:p>
          <a:p>
            <a:pPr algn="r" rtl="1"/>
            <a:r>
              <a:rPr lang="ar-MA" dirty="0"/>
              <a:t>2 .كشف الصخور تحت طبقة التراب وهدم اراضي زراعية.</a:t>
            </a:r>
          </a:p>
          <a:p>
            <a:pPr algn="r" rtl="1"/>
            <a:r>
              <a:rPr lang="ar-MA" dirty="0"/>
              <a:t>3 .تراكم التربة المنجرفة في مناطق زراعية جديدة.</a:t>
            </a:r>
          </a:p>
          <a:p>
            <a:pPr algn="r" rtl="1"/>
            <a:r>
              <a:rPr lang="ar-MA" dirty="0"/>
              <a:t>4 .خسارة تربة زراعية من الحقول الزراعية.</a:t>
            </a:r>
            <a:endParaRPr lang="en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FD626A08-2E17-412F-8E47-931BA1145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41" y="2024109"/>
            <a:ext cx="3810648" cy="2545394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FC329DBD-7046-4A69-B26F-88341791C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78" y="4181284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073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F9567F0-0FBD-43D9-AC9E-C1AA07922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MA" dirty="0"/>
              <a:t>طرق لتقليص انجراف التربة:</a:t>
            </a:r>
            <a:br>
              <a:rPr lang="ar-MA" dirty="0"/>
            </a:b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BCD22E0-D0ED-4059-8785-58D8B20D8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MA" dirty="0"/>
              <a:t>1 .عدم فلاحة الارض بشكل مكثف, فقط عند الحاجة.</a:t>
            </a:r>
          </a:p>
          <a:p>
            <a:pPr algn="r" rtl="1"/>
            <a:r>
              <a:rPr lang="ar-MA" dirty="0"/>
              <a:t>2 .تغطية التربة بشبكات, حصى, قلامة مطحونة </a:t>
            </a:r>
            <a:r>
              <a:rPr lang="en-US" dirty="0"/>
              <a:t>)</a:t>
            </a:r>
            <a:r>
              <a:rPr lang="ar-MA" dirty="0"/>
              <a:t>اغصان مطحونة</a:t>
            </a:r>
            <a:r>
              <a:rPr lang="en-US" dirty="0"/>
              <a:t>(</a:t>
            </a:r>
            <a:endParaRPr lang="ar-MA" dirty="0"/>
          </a:p>
          <a:p>
            <a:pPr algn="r" rtl="1"/>
            <a:r>
              <a:rPr lang="ar-MA" dirty="0"/>
              <a:t>3 .حراثة حسب خطوط ارتفاع في المنحدرات, والحصول على مدرجات زراعية.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49C3E436-2B9B-452B-AB40-57E3D6E27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573" y="3743475"/>
            <a:ext cx="5151355" cy="291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897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53975C3-FC7E-4104-9F09-3512C9217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MA" dirty="0"/>
              <a:t>بركانية</a:t>
            </a:r>
            <a:endParaRPr lang="en-IL" dirty="0"/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5FC80DA0-4510-45C3-B044-45E916239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0023" y="5519868"/>
            <a:ext cx="8438749" cy="47734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MA" dirty="0"/>
              <a:t>بازلت                                                                               جرانيت</a:t>
            </a: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A37851E8-F34F-4A17-AAEB-6E438790C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965" y="2066491"/>
            <a:ext cx="4852751" cy="3322891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A6443B5E-74DD-4A65-98AB-05E7BF1F6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30" y="2066492"/>
            <a:ext cx="4766378" cy="332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19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191355E-5FD6-4290-BEC4-E62CF9E67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متحولة- </a:t>
            </a:r>
            <a:r>
              <a:rPr lang="ar-MA" dirty="0" err="1"/>
              <a:t>موتومورفية</a:t>
            </a:r>
            <a:r>
              <a:rPr lang="en-IL" dirty="0"/>
              <a:t/>
            </a:r>
            <a:br>
              <a:rPr lang="en-IL" dirty="0"/>
            </a:br>
            <a:endParaRPr lang="en-IL" dirty="0"/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:a16="http://schemas.microsoft.com/office/drawing/2014/main" id="{11082F49-4BFD-448D-9EC5-B8B0327E1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729377">
            <a:off x="850357" y="4277636"/>
            <a:ext cx="2246934" cy="1495232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AF78F909-DA17-40FD-9D16-FE67D655E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605" y="2169907"/>
            <a:ext cx="3147732" cy="2518185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E58CF603-76B5-4A7E-A1E4-4CDF808071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664" y="2022446"/>
            <a:ext cx="5896437" cy="356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34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0F912FB-FC30-433F-9B81-75ADE1A1F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تفتت الصخور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6FBEA63-65DF-49AB-91AD-59D66B1D0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9420"/>
            <a:ext cx="9613861" cy="4188214"/>
          </a:xfrm>
        </p:spPr>
        <p:txBody>
          <a:bodyPr/>
          <a:lstStyle/>
          <a:p>
            <a:pPr algn="r" rtl="1"/>
            <a:r>
              <a:rPr lang="ar-MA" dirty="0"/>
              <a:t>تفتت فيزيائي : يشمل عمليات هدم ميكانيكي للصخرة وتفتيتها </a:t>
            </a:r>
            <a:r>
              <a:rPr lang="ar-MA" dirty="0" err="1"/>
              <a:t>بالاساس</a:t>
            </a:r>
            <a:r>
              <a:rPr lang="ar-MA" dirty="0"/>
              <a:t> نتيجة تعرضها للحرارة .</a:t>
            </a:r>
          </a:p>
          <a:p>
            <a:pPr marL="0" indent="0" algn="r" rtl="1">
              <a:buNone/>
            </a:pPr>
            <a:endParaRPr lang="ar-MA" dirty="0"/>
          </a:p>
          <a:p>
            <a:pPr algn="r" rtl="1"/>
            <a:r>
              <a:rPr lang="ar-MA" dirty="0"/>
              <a:t>تفتت كيميائي : ويشمل التغييرات الكيميائية التي تحدث على مادة الصخرة وتنتج منها مركبات جديدة, هذا النوع من التفتيت يحدث نتيجة قوة عمل بخار الماء في الهواء, </a:t>
            </a:r>
            <a:r>
              <a:rPr lang="en-US" dirty="0"/>
              <a:t>CO2 , </a:t>
            </a:r>
            <a:r>
              <a:rPr lang="ar-MA" dirty="0"/>
              <a:t>و </a:t>
            </a:r>
            <a:r>
              <a:rPr lang="en-US" dirty="0"/>
              <a:t>O2 </a:t>
            </a:r>
            <a:r>
              <a:rPr lang="ar-MA" dirty="0"/>
              <a:t>بواسطة تفاعلات كيماوية مختلفة, مثل : الاذابة </a:t>
            </a:r>
            <a:r>
              <a:rPr lang="ar-MA" dirty="0" err="1"/>
              <a:t>هيدروليزا</a:t>
            </a:r>
            <a:r>
              <a:rPr lang="ar-MA" dirty="0"/>
              <a:t> </a:t>
            </a:r>
            <a:r>
              <a:rPr lang="he-IL" dirty="0"/>
              <a:t>(</a:t>
            </a:r>
            <a:r>
              <a:rPr lang="ar-MA" dirty="0"/>
              <a:t> تحليل بواسطة الماء </a:t>
            </a:r>
            <a:r>
              <a:rPr lang="he-IL" dirty="0"/>
              <a:t>)</a:t>
            </a:r>
            <a:r>
              <a:rPr lang="ar-MA" dirty="0"/>
              <a:t>, اكسدة .</a:t>
            </a:r>
          </a:p>
          <a:p>
            <a:pPr marL="0" indent="0" algn="r" rtl="1">
              <a:buNone/>
            </a:pPr>
            <a:endParaRPr lang="ar-MA" dirty="0"/>
          </a:p>
          <a:p>
            <a:pPr algn="r" rtl="1"/>
            <a:r>
              <a:rPr lang="ar-MA" dirty="0"/>
              <a:t>تفتيت بيولوجي : يحصل بعد التفتت الفيزيائي او الكيميائي , ويحصل نتيجة عمل نباتات وكائنات حية مختلفة 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0DC9ADE9-56C5-4644-A584-89E13833E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4214" y="2157273"/>
            <a:ext cx="2121740" cy="878889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81A6F801-6B86-4080-B531-20FC93E01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2182" y="3279087"/>
            <a:ext cx="1834024" cy="1085504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90F3454A-06A9-4C5F-9BCF-3F98EEB4F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2182" y="4607516"/>
            <a:ext cx="1834025" cy="137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79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74D1250-DBB8-46A3-9CE0-8854D08D2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مركبات التربة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01DD5D5-88E3-4B1D-932E-28CE98B52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7958" y="5023833"/>
            <a:ext cx="5643081" cy="1300619"/>
          </a:xfrm>
        </p:spPr>
        <p:txBody>
          <a:bodyPr>
            <a:normAutofit/>
          </a:bodyPr>
          <a:lstStyle/>
          <a:p>
            <a:pPr algn="r" rtl="1"/>
            <a:endParaRPr lang="ar-MA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EC102B46-455F-44C8-BAE5-DE41C0158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307" y="2068499"/>
            <a:ext cx="4154750" cy="3662502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41980A85-1F9A-4BC7-875B-434883FE2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787" y="2068498"/>
            <a:ext cx="3150693" cy="386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03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89233AA-FF19-4DAF-BCE8-313D67B11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الحالة الصلبة</a:t>
            </a:r>
            <a:endParaRPr lang="en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BAAE7F0-6AC6-4B34-B01A-CC939DE4D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1091" y="2141563"/>
            <a:ext cx="6183821" cy="4392401"/>
          </a:xfrm>
        </p:spPr>
        <p:txBody>
          <a:bodyPr>
            <a:normAutofit/>
          </a:bodyPr>
          <a:lstStyle/>
          <a:p>
            <a:pPr algn="r" rtl="1"/>
            <a:r>
              <a:rPr lang="ar-MA" dirty="0"/>
              <a:t>تتركب من الجزء الغير عضوي من اصل تآكل الصخور , ويتكون هذا الجزء من جزيئات معدنية ذات احجام مختلفة وبدرجات تآكل مختلفة.</a:t>
            </a:r>
          </a:p>
          <a:p>
            <a:pPr algn="r" rtl="1"/>
            <a:endParaRPr lang="ar-MA" dirty="0"/>
          </a:p>
          <a:p>
            <a:pPr algn="r" rtl="1"/>
            <a:endParaRPr lang="ar-MA" dirty="0"/>
          </a:p>
          <a:p>
            <a:pPr algn="r" rtl="1"/>
            <a:r>
              <a:rPr lang="ar-MA" dirty="0"/>
              <a:t> جزء عضوي الذي تكوّن نتيجة تراكم بقايا نباتات وكائنات بمراحل تحليل مختلفة , المرحلة الثابتة للمادة العضوية في التربة تسمى " </a:t>
            </a:r>
            <a:r>
              <a:rPr lang="ar-MA" dirty="0" err="1"/>
              <a:t>هوموس</a:t>
            </a:r>
            <a:r>
              <a:rPr lang="ar-MA" dirty="0"/>
              <a:t> " وهي مادة عضوية بمرحلة تحليل غير كاملة.</a:t>
            </a:r>
            <a:endParaRPr lang="en-IL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5BF65FA3-0394-40ED-8881-F1300469C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83" y="4162613"/>
            <a:ext cx="2592280" cy="1942159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FECA2040-FEBF-41E4-B9FD-48D0DB3D8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71" y="1964018"/>
            <a:ext cx="2529104" cy="218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6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14BF149-8EF6-4283-8D0A-9B80F0484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بروفيل التربة</a:t>
            </a:r>
            <a:endParaRPr lang="en-IL" dirty="0"/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:a16="http://schemas.microsoft.com/office/drawing/2014/main" id="{EF8BF2A3-7D5E-4882-A4A6-8C2F98B64C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4536" y="1965350"/>
            <a:ext cx="5504154" cy="46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31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92B56C3-53F5-43A2-AAE1-3666572CF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MA" dirty="0"/>
              <a:t>حجم الحبيبات في التربة</a:t>
            </a:r>
            <a:endParaRPr lang="en-IL" dirty="0"/>
          </a:p>
        </p:txBody>
      </p:sp>
      <p:pic>
        <p:nvPicPr>
          <p:cNvPr id="4" name="מציין מיקום תוכן 3">
            <a:extLst>
              <a:ext uri="{FF2B5EF4-FFF2-40B4-BE49-F238E27FC236}">
                <a16:creationId xmlns:a16="http://schemas.microsoft.com/office/drawing/2014/main" id="{EE9354BF-6A7E-4F16-B7B1-0167CD21CA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0148" y="2032987"/>
            <a:ext cx="2507027" cy="2232733"/>
          </a:xfrm>
          <a:prstGeom prst="rect">
            <a:avLst/>
          </a:prstGeom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42AF74D8-D60F-4629-BDD7-612745569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189" y="2032987"/>
            <a:ext cx="2101185" cy="2101185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96EA24FA-09F8-445D-9844-3FCA411C3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270997" y="2032987"/>
            <a:ext cx="2205176" cy="2174912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94A2384F-2155-43A2-A672-5AE7B38C4F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5040" y="4261970"/>
            <a:ext cx="5504156" cy="2088582"/>
          </a:xfrm>
          <a:prstGeom prst="rect">
            <a:avLst/>
          </a:prstGeom>
        </p:spPr>
      </p:pic>
      <p:pic>
        <p:nvPicPr>
          <p:cNvPr id="8" name="תמונה 7">
            <a:extLst>
              <a:ext uri="{FF2B5EF4-FFF2-40B4-BE49-F238E27FC236}">
                <a16:creationId xmlns:a16="http://schemas.microsoft.com/office/drawing/2014/main" id="{14B30308-99BA-4CE7-9EF8-0D76F99763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754" y="2032987"/>
            <a:ext cx="2540250" cy="2030162"/>
          </a:xfrm>
          <a:prstGeom prst="rect">
            <a:avLst/>
          </a:prstGeom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E90BB7A3-F6C9-42EB-BE7E-5B0082C481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25" y="2032987"/>
            <a:ext cx="2101185" cy="203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50732"/>
      </p:ext>
    </p:extLst>
  </p:cSld>
  <p:clrMapOvr>
    <a:masterClrMapping/>
  </p:clrMapOvr>
</p:sld>
</file>

<file path=ppt/theme/theme1.xml><?xml version="1.0" encoding="utf-8"?>
<a:theme xmlns:a="http://schemas.openxmlformats.org/drawingml/2006/main" name="ברלין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TM04033917[[fn=ברלין]]</Template>
  <TotalTime>1601</TotalTime>
  <Words>1049</Words>
  <Application>Microsoft Office PowerPoint</Application>
  <PresentationFormat>מסך רחב</PresentationFormat>
  <Paragraphs>94</Paragraphs>
  <Slides>21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21</vt:i4>
      </vt:variant>
    </vt:vector>
  </HeadingPairs>
  <TitlesOfParts>
    <vt:vector size="25" baseType="lpstr">
      <vt:lpstr>Arial</vt:lpstr>
      <vt:lpstr>Times New Roman</vt:lpstr>
      <vt:lpstr>Trebuchet MS</vt:lpstr>
      <vt:lpstr>ברלין</vt:lpstr>
      <vt:lpstr>التربة كمكان لتربية النباتات</vt:lpstr>
      <vt:lpstr>أنواع الصخور</vt:lpstr>
      <vt:lpstr>بركانية</vt:lpstr>
      <vt:lpstr>متحولة- موتومورفية </vt:lpstr>
      <vt:lpstr>تفتت الصخور</vt:lpstr>
      <vt:lpstr>مركبات التربة</vt:lpstr>
      <vt:lpstr>الحالة الصلبة</vt:lpstr>
      <vt:lpstr>بروفيل التربة</vt:lpstr>
      <vt:lpstr>حجم الحبيبات في التربة</vt:lpstr>
      <vt:lpstr>نسيج التربة</vt:lpstr>
      <vt:lpstr>العوامل التي تُثبت الكتلة هي :</vt:lpstr>
      <vt:lpstr>الاهمية الزراعية بوجود كتل ثابتة داخل التربة : </vt:lpstr>
      <vt:lpstr>علامات مفضلة لتربة مثالية</vt:lpstr>
      <vt:lpstr>كلوئيدات التربة (קולואידים): </vt:lpstr>
      <vt:lpstr>تبادل الايونات חילוף יונים :</vt:lpstr>
      <vt:lpstr>المساحة السطحية שטח פנים : </vt:lpstr>
      <vt:lpstr>المركب المُمتز: </vt:lpstr>
      <vt:lpstr>انجراف التربة </vt:lpstr>
      <vt:lpstr>اسباب انجراف التربة </vt:lpstr>
      <vt:lpstr>اضرار انجراف التربة: </vt:lpstr>
      <vt:lpstr>طرق لتقليص انجراف التربة: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التربة كمكان لتربية النباتات</dc:title>
  <dc:creator>reem abo shah</dc:creator>
  <cp:lastModifiedBy>רונית נעמן נאמן</cp:lastModifiedBy>
  <cp:revision>19</cp:revision>
  <dcterms:created xsi:type="dcterms:W3CDTF">2020-03-24T07:44:26Z</dcterms:created>
  <dcterms:modified xsi:type="dcterms:W3CDTF">2021-11-07T12:16:11Z</dcterms:modified>
</cp:coreProperties>
</file>