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8" r:id="rId5"/>
    <p:sldId id="259" r:id="rId6"/>
    <p:sldId id="260" r:id="rId7"/>
    <p:sldId id="261" r:id="rId8"/>
    <p:sldId id="264" r:id="rId9"/>
    <p:sldId id="265" r:id="rId10"/>
    <p:sldId id="262" r:id="rId11"/>
    <p:sldId id="263" r:id="rId12"/>
    <p:sldId id="266" r:id="rId13"/>
    <p:sldId id="267" r:id="rId14"/>
    <p:sldId id="268" r:id="rId15"/>
    <p:sldId id="278" r:id="rId16"/>
    <p:sldId id="291" r:id="rId17"/>
    <p:sldId id="292" r:id="rId18"/>
    <p:sldId id="293" r:id="rId19"/>
    <p:sldId id="272" r:id="rId20"/>
    <p:sldId id="280" r:id="rId21"/>
    <p:sldId id="281" r:id="rId22"/>
    <p:sldId id="282" r:id="rId23"/>
    <p:sldId id="283" r:id="rId24"/>
    <p:sldId id="284" r:id="rId25"/>
    <p:sldId id="285" r:id="rId26"/>
    <p:sldId id="273" r:id="rId27"/>
    <p:sldId id="274" r:id="rId28"/>
    <p:sldId id="286" r:id="rId29"/>
    <p:sldId id="275" r:id="rId30"/>
    <p:sldId id="287" r:id="rId31"/>
    <p:sldId id="271" r:id="rId32"/>
    <p:sldId id="288" r:id="rId33"/>
    <p:sldId id="289" r:id="rId34"/>
    <p:sldId id="290" r:id="rId35"/>
    <p:sldId id="277" r:id="rId36"/>
    <p:sldId id="276" r:id="rId37"/>
    <p:sldId id="257" r:id="rId38"/>
    <p:sldId id="279" r:id="rId39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60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2081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0602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05664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AFE0F4-F866-4D60-8349-89EFB420F8B5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11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9CEBCE1-CAD4-4EC1-BBAC-37181BD7FC53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854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D08F66B-4873-428B-8EF3-EAA86548009D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342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D3A1C8F-011D-4D42-A03B-B3C570C530AC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166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05CF443-640C-43FC-8092-DFEFE16CC19E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209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9B5AE53-4E97-4FDA-8B9A-F8766ABCE008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50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51285F-186B-497C-AD4E-6BF2FB4C88D6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66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9A6F384-074B-4E74-8A49-318F2120B965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713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6408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BCBAA4-8DBD-4BC7-A165-27771B0BF282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4736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1523836-B49B-42CF-B538-143DF715E44F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979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7481F0-79E2-4797-A4F6-BB7F5F2374F1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438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7B6C0-BD0D-4A7C-A6FD-380F4BDD08F0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4718841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D24A0-2437-4017-925D-EBDAB7DA385B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5087914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80E69-86BF-4BAF-906D-FE9B7E4943AB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9288579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9DD89-B6AD-4F9E-934C-31D0F1FFF214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79228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60140-AF64-486B-AD08-39E9E3F0F24F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531179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12E84-00D6-4C68-BD74-3882FA01FF20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3114902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F0E47-D8BB-4828-8891-0E54E05B46C0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245751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10941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8395F-A194-4EE5-AC49-C130D740EEFB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762778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 smtClean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EBB29-D483-4E1E-9A6B-426A1ED94209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4544788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7D051-06EC-4849-8A03-5BCCEEF4AB4B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8501017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4DA7B-FD26-4199-82BA-6BB2BAF3AE24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129822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74106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43051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7926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2565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45863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82902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E050D-1CDD-410D-994E-89881E064E56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5BEF6-0C9C-48AB-971B-6215FD3EC63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07954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 smtClean="0"/>
              <a:t>לחץ כדי לערוך סגנון כותרת של תבנית בסיס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 smtClean="0"/>
              <a:t>לחץ כדי לערוך סגנונות טקסט של תבנית בסיס</a:t>
            </a:r>
          </a:p>
          <a:p>
            <a:pPr lvl="1"/>
            <a:r>
              <a:rPr lang="he-IL" altLang="he-IL" smtClean="0"/>
              <a:t>רמה שנייה</a:t>
            </a:r>
          </a:p>
          <a:p>
            <a:pPr lvl="2"/>
            <a:r>
              <a:rPr lang="he-IL" altLang="he-IL" smtClean="0"/>
              <a:t>רמה שלישית</a:t>
            </a:r>
          </a:p>
          <a:p>
            <a:pPr lvl="3"/>
            <a:r>
              <a:rPr lang="he-IL" altLang="he-IL" smtClean="0"/>
              <a:t>רמה רביעית</a:t>
            </a:r>
          </a:p>
          <a:p>
            <a:pPr lvl="4"/>
            <a:r>
              <a:rPr lang="he-IL" altLang="he-IL" smtClean="0"/>
              <a:t>רמה חמישית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he-IL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C7A630-CC31-4C9F-86AD-4F70BC3A0947}" type="slidenum">
              <a:rPr lang="he-IL" altLang="he-I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he-I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8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 smtClean="0"/>
              <a:t>לחץ כדי לערוך סגנון כותרת של תבנית בסיס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 smtClean="0"/>
              <a:t>לחץ כדי לערוך סגנונות טקסט של תבנית בסיס</a:t>
            </a:r>
          </a:p>
          <a:p>
            <a:pPr lvl="1"/>
            <a:r>
              <a:rPr lang="he-IL" altLang="he-IL" smtClean="0"/>
              <a:t>רמה שנייה</a:t>
            </a:r>
          </a:p>
          <a:p>
            <a:pPr lvl="2"/>
            <a:r>
              <a:rPr lang="he-IL" altLang="he-IL" smtClean="0"/>
              <a:t>רמה שלישית</a:t>
            </a:r>
          </a:p>
          <a:p>
            <a:pPr lvl="3"/>
            <a:r>
              <a:rPr lang="he-IL" altLang="he-IL" smtClean="0"/>
              <a:t>רמה רביעית</a:t>
            </a:r>
          </a:p>
          <a:p>
            <a:pPr lvl="4"/>
            <a:r>
              <a:rPr lang="he-IL" altLang="he-IL" smtClean="0"/>
              <a:t>רמה חמישית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fld id="{97D2DF99-C2E1-467D-AED8-0CB56C6F32B7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05938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slide" Target="slide10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" Target="slide33.xml"/><Relationship Id="rId4" Type="http://schemas.openxmlformats.org/officeDocument/2006/relationships/slide" Target="slide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מים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0253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בגרות 2014 חלק ב' -שאלה פתוחה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0" y="1555845"/>
            <a:ext cx="11988232" cy="350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2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7808" y="3768615"/>
            <a:ext cx="12068149" cy="1239977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33" y="559173"/>
            <a:ext cx="11091720" cy="195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2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graphicFrame>
        <p:nvGraphicFramePr>
          <p:cNvPr id="5" name="מציין מיקום תוכן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2867217"/>
              </p:ext>
            </p:extLst>
          </p:nvPr>
        </p:nvGraphicFramePr>
        <p:xfrm>
          <a:off x="838200" y="1825625"/>
          <a:ext cx="10515600" cy="3992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70702802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7169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he-IL" sz="2800" dirty="0" smtClean="0">
                          <a:solidFill>
                            <a:schemeClr val="tx1"/>
                          </a:solidFill>
                        </a:rPr>
                        <a:t>מים מליחים</a:t>
                      </a:r>
                      <a:endParaRPr lang="he-IL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800" dirty="0" smtClean="0">
                          <a:solidFill>
                            <a:schemeClr val="tx1"/>
                          </a:solidFill>
                        </a:rPr>
                        <a:t>מי נקז</a:t>
                      </a:r>
                      <a:endParaRPr lang="he-IL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152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יתרון-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יתרון-</a:t>
                      </a:r>
                    </a:p>
                    <a:p>
                      <a:pPr rtl="1"/>
                      <a:endParaRPr lang="he-IL" dirty="0" smtClean="0"/>
                    </a:p>
                    <a:p>
                      <a:pPr rtl="1"/>
                      <a:endParaRPr lang="he-IL" dirty="0" smtClean="0"/>
                    </a:p>
                    <a:p>
                      <a:pPr rtl="1"/>
                      <a:endParaRPr lang="he-IL" dirty="0" smtClean="0"/>
                    </a:p>
                    <a:p>
                      <a:pPr rtl="1"/>
                      <a:endParaRPr lang="he-IL" dirty="0" smtClean="0"/>
                    </a:p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549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חסרון-</a:t>
                      </a:r>
                    </a:p>
                    <a:p>
                      <a:pPr rtl="1"/>
                      <a:endParaRPr lang="he-IL" baseline="0" dirty="0" smtClean="0"/>
                    </a:p>
                    <a:p>
                      <a:pPr rtl="1"/>
                      <a:endParaRPr lang="he-IL" baseline="0" dirty="0" smtClean="0"/>
                    </a:p>
                    <a:p>
                      <a:pPr rtl="1"/>
                      <a:endParaRPr lang="he-IL" baseline="0" dirty="0" smtClean="0"/>
                    </a:p>
                    <a:p>
                      <a:pPr rtl="1"/>
                      <a:endParaRPr lang="he-IL" baseline="0" dirty="0" smtClean="0"/>
                    </a:p>
                    <a:p>
                      <a:pPr rtl="1"/>
                      <a:r>
                        <a:rPr lang="he-IL" baseline="0" dirty="0" smtClean="0"/>
                        <a:t>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חסרון- 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172140"/>
                  </a:ext>
                </a:extLst>
              </a:tr>
            </a:tbl>
          </a:graphicData>
        </a:graphic>
      </p:graphicFrame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/>
          <a:srcRect t="63638"/>
          <a:stretch/>
        </p:blipFill>
        <p:spPr>
          <a:xfrm>
            <a:off x="200129" y="548735"/>
            <a:ext cx="11991871" cy="127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84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66162" y="-108600"/>
            <a:ext cx="10515600" cy="1325563"/>
          </a:xfrm>
        </p:spPr>
        <p:txBody>
          <a:bodyPr/>
          <a:lstStyle/>
          <a:p>
            <a:r>
              <a:rPr lang="he-IL" dirty="0" smtClean="0"/>
              <a:t>בגרות 2011 – מי נקז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6999" y="813189"/>
            <a:ext cx="9673926" cy="51359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1181" y="6191480"/>
            <a:ext cx="45169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תשובה 2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41455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43062" y="-372294"/>
            <a:ext cx="10515600" cy="1325563"/>
          </a:xfrm>
        </p:spPr>
        <p:txBody>
          <a:bodyPr/>
          <a:lstStyle/>
          <a:p>
            <a:r>
              <a:rPr lang="he-IL" dirty="0" smtClean="0"/>
              <a:t>בגרות 2018</a:t>
            </a:r>
            <a:endParaRPr lang="en-US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46" y="953269"/>
            <a:ext cx="11915783" cy="2497854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290" y="4083205"/>
            <a:ext cx="9754522" cy="203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22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07" y="365125"/>
            <a:ext cx="11845298" cy="459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84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400" y="365125"/>
            <a:ext cx="11944600" cy="287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6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992313" y="1628775"/>
            <a:ext cx="8064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he-IL" altLang="he-IL" sz="24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לכמות ומצב המים באדמה יש חשיבות מאוד גדולה</a:t>
            </a:r>
            <a:r>
              <a:rPr lang="he-IL" altLang="he-IL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e-IL" altLang="he-IL" sz="24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 </a:t>
            </a:r>
            <a:endParaRPr lang="en-US" altLang="he-IL" sz="24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2063750" y="2708275"/>
            <a:ext cx="828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he-IL" altLang="he-IL" sz="24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צרך להיות % מסויים של מים בקרקע על מנת  שהצמח יוכל להשתמש בהם.</a:t>
            </a:r>
            <a:endParaRPr lang="en-US" altLang="he-IL" sz="24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2135189" y="3500438"/>
            <a:ext cx="8137525" cy="212365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he-IL" altLang="he-IL" sz="24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מבחינת הקרקע ישנם שלושה מצבי מים מוגדרים</a:t>
            </a:r>
            <a:r>
              <a:rPr lang="he-IL" altLang="he-IL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he-IL" altLang="he-IL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מצב רוויה</a:t>
            </a:r>
            <a:endParaRPr lang="he-IL" altLang="he-IL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he-IL" altLang="he-IL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קיבול שדה</a:t>
            </a:r>
            <a:endParaRPr lang="he-IL" altLang="he-IL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he-IL" altLang="he-IL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מצב היגרוסקופי</a:t>
            </a:r>
            <a:endParaRPr lang="en-US" altLang="he-IL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2209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4800" u="sng">
                <a:solidFill>
                  <a:srgbClr val="000000"/>
                </a:solidFill>
              </a:rPr>
              <a:t>תכולת מים בקרקע</a:t>
            </a:r>
            <a:endParaRPr lang="en-US" altLang="en-US">
              <a:solidFill>
                <a:srgbClr val="000000"/>
              </a:solidFill>
            </a:endParaRPr>
          </a:p>
        </p:txBody>
      </p:sp>
      <p:graphicFrame>
        <p:nvGraphicFramePr>
          <p:cNvPr id="35849" name="Object 9"/>
          <p:cNvGraphicFramePr>
            <a:graphicFrameLocks noChangeAspect="1"/>
          </p:cNvGraphicFramePr>
          <p:nvPr/>
        </p:nvGraphicFramePr>
        <p:xfrm>
          <a:off x="9001125" y="57150"/>
          <a:ext cx="120015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Clip" r:id="rId6" imgW="810720" imgH="810720" progId="MS_ClipArt_Gallery.2">
                  <p:embed/>
                </p:oleObj>
              </mc:Choice>
              <mc:Fallback>
                <p:oleObj name="Clip" r:id="rId6" imgW="810720" imgH="810720" progId="MS_ClipArt_Gallery.2">
                  <p:embed/>
                  <p:pic>
                    <p:nvPicPr>
                      <p:cNvPr id="3584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25" y="57150"/>
                        <a:ext cx="1200150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0" name="AutoShape 1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983788" y="6453188"/>
            <a:ext cx="684212" cy="404812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050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3"/>
          <p:cNvSpPr>
            <a:spLocks/>
          </p:cNvSpPr>
          <p:nvPr/>
        </p:nvSpPr>
        <p:spPr bwMode="auto">
          <a:xfrm>
            <a:off x="4114801" y="2667001"/>
            <a:ext cx="2943225" cy="2657475"/>
          </a:xfrm>
          <a:custGeom>
            <a:avLst/>
            <a:gdLst>
              <a:gd name="T0" fmla="*/ 627519700 w 1854"/>
              <a:gd name="T1" fmla="*/ 622479388 h 1674"/>
              <a:gd name="T2" fmla="*/ 758567825 w 1854"/>
              <a:gd name="T3" fmla="*/ 259576888 h 1674"/>
              <a:gd name="T4" fmla="*/ 1617940313 w 1854"/>
              <a:gd name="T5" fmla="*/ 30241875 h 1674"/>
              <a:gd name="T6" fmla="*/ 2147483646 w 1854"/>
              <a:gd name="T7" fmla="*/ 63004700 h 1674"/>
              <a:gd name="T8" fmla="*/ 2147483646 w 1854"/>
              <a:gd name="T9" fmla="*/ 589716563 h 1674"/>
              <a:gd name="T10" fmla="*/ 2147483646 w 1854"/>
              <a:gd name="T11" fmla="*/ 756046875 h 1674"/>
              <a:gd name="T12" fmla="*/ 2147483646 w 1854"/>
              <a:gd name="T13" fmla="*/ 1050905950 h 1674"/>
              <a:gd name="T14" fmla="*/ 2147483646 w 1854"/>
              <a:gd name="T15" fmla="*/ 1348284388 h 1674"/>
              <a:gd name="T16" fmla="*/ 2147483646 w 1854"/>
              <a:gd name="T17" fmla="*/ 1612900000 h 1674"/>
              <a:gd name="T18" fmla="*/ 2147483646 w 1854"/>
              <a:gd name="T19" fmla="*/ 2147483646 h 1674"/>
              <a:gd name="T20" fmla="*/ 2147483646 w 1854"/>
              <a:gd name="T21" fmla="*/ 2147483646 h 1674"/>
              <a:gd name="T22" fmla="*/ 2147483646 w 1854"/>
              <a:gd name="T23" fmla="*/ 2147483646 h 1674"/>
              <a:gd name="T24" fmla="*/ 2147483646 w 1854"/>
              <a:gd name="T25" fmla="*/ 2147483646 h 1674"/>
              <a:gd name="T26" fmla="*/ 2147483646 w 1854"/>
              <a:gd name="T27" fmla="*/ 2147483646 h 1674"/>
              <a:gd name="T28" fmla="*/ 2147483646 w 1854"/>
              <a:gd name="T29" fmla="*/ 2147483646 h 1674"/>
              <a:gd name="T30" fmla="*/ 2147483646 w 1854"/>
              <a:gd name="T31" fmla="*/ 2147483646 h 1674"/>
              <a:gd name="T32" fmla="*/ 2147483646 w 1854"/>
              <a:gd name="T33" fmla="*/ 2147483646 h 1674"/>
              <a:gd name="T34" fmla="*/ 1716227200 w 1854"/>
              <a:gd name="T35" fmla="*/ 2147483646 h 1674"/>
              <a:gd name="T36" fmla="*/ 1484372825 w 1854"/>
              <a:gd name="T37" fmla="*/ 2147483646 h 1674"/>
              <a:gd name="T38" fmla="*/ 1023183438 w 1854"/>
              <a:gd name="T39" fmla="*/ 2147483646 h 1674"/>
              <a:gd name="T40" fmla="*/ 496471575 w 1854"/>
              <a:gd name="T41" fmla="*/ 2147483646 h 1674"/>
              <a:gd name="T42" fmla="*/ 430947513 w 1854"/>
              <a:gd name="T43" fmla="*/ 2147483646 h 1674"/>
              <a:gd name="T44" fmla="*/ 330141263 w 1854"/>
              <a:gd name="T45" fmla="*/ 2147483646 h 1674"/>
              <a:gd name="T46" fmla="*/ 264617200 w 1854"/>
              <a:gd name="T47" fmla="*/ 2147483646 h 1674"/>
              <a:gd name="T48" fmla="*/ 0 w 1854"/>
              <a:gd name="T49" fmla="*/ 2147483646 h 1674"/>
              <a:gd name="T50" fmla="*/ 133569075 w 1854"/>
              <a:gd name="T51" fmla="*/ 1547375938 h 1674"/>
              <a:gd name="T52" fmla="*/ 297378438 w 1854"/>
              <a:gd name="T53" fmla="*/ 1282760325 h 1674"/>
              <a:gd name="T54" fmla="*/ 430947513 w 1854"/>
              <a:gd name="T55" fmla="*/ 1050905950 h 1674"/>
              <a:gd name="T56" fmla="*/ 594756875 w 1854"/>
              <a:gd name="T57" fmla="*/ 524192500 h 1674"/>
              <a:gd name="T58" fmla="*/ 725805000 w 1854"/>
              <a:gd name="T59" fmla="*/ 325100950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1919288" y="549275"/>
            <a:ext cx="7777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he-IL" altLang="he-IL" sz="2400">
                <a:solidFill>
                  <a:srgbClr val="000000"/>
                </a:solidFill>
              </a:rPr>
              <a:t>אם ניקח גרגר אחד </a:t>
            </a:r>
            <a:endParaRPr lang="en-US" altLang="he-IL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60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Freeform 3"/>
          <p:cNvSpPr>
            <a:spLocks/>
          </p:cNvSpPr>
          <p:nvPr/>
        </p:nvSpPr>
        <p:spPr bwMode="auto">
          <a:xfrm>
            <a:off x="2209800" y="304800"/>
            <a:ext cx="7924800" cy="6553200"/>
          </a:xfrm>
          <a:custGeom>
            <a:avLst/>
            <a:gdLst>
              <a:gd name="T0" fmla="*/ 2147483646 w 1854"/>
              <a:gd name="T1" fmla="*/ 2147483646 h 1674"/>
              <a:gd name="T2" fmla="*/ 2147483646 w 1854"/>
              <a:gd name="T3" fmla="*/ 1578459967 h 1674"/>
              <a:gd name="T4" fmla="*/ 2147483646 w 1854"/>
              <a:gd name="T5" fmla="*/ 183896728 h 1674"/>
              <a:gd name="T6" fmla="*/ 2147483646 w 1854"/>
              <a:gd name="T7" fmla="*/ 383119489 h 1674"/>
              <a:gd name="T8" fmla="*/ 2147483646 w 1854"/>
              <a:gd name="T9" fmla="*/ 2147483646 h 1674"/>
              <a:gd name="T10" fmla="*/ 2147483646 w 1854"/>
              <a:gd name="T11" fmla="*/ 2147483646 h 1674"/>
              <a:gd name="T12" fmla="*/ 2147483646 w 1854"/>
              <a:gd name="T13" fmla="*/ 2147483646 h 1674"/>
              <a:gd name="T14" fmla="*/ 2147483646 w 1854"/>
              <a:gd name="T15" fmla="*/ 2147483646 h 1674"/>
              <a:gd name="T16" fmla="*/ 2147483646 w 1854"/>
              <a:gd name="T17" fmla="*/ 2147483646 h 1674"/>
              <a:gd name="T18" fmla="*/ 2147483646 w 1854"/>
              <a:gd name="T19" fmla="*/ 2147483646 h 1674"/>
              <a:gd name="T20" fmla="*/ 2147483646 w 1854"/>
              <a:gd name="T21" fmla="*/ 2147483646 h 1674"/>
              <a:gd name="T22" fmla="*/ 2147483646 w 1854"/>
              <a:gd name="T23" fmla="*/ 2147483646 h 1674"/>
              <a:gd name="T24" fmla="*/ 2147483646 w 1854"/>
              <a:gd name="T25" fmla="*/ 2147483646 h 1674"/>
              <a:gd name="T26" fmla="*/ 2147483646 w 1854"/>
              <a:gd name="T27" fmla="*/ 2147483646 h 1674"/>
              <a:gd name="T28" fmla="*/ 2147483646 w 1854"/>
              <a:gd name="T29" fmla="*/ 2147483646 h 1674"/>
              <a:gd name="T30" fmla="*/ 2147483646 w 1854"/>
              <a:gd name="T31" fmla="*/ 2147483646 h 1674"/>
              <a:gd name="T32" fmla="*/ 2147483646 w 1854"/>
              <a:gd name="T33" fmla="*/ 2147483646 h 1674"/>
              <a:gd name="T34" fmla="*/ 2147483646 w 1854"/>
              <a:gd name="T35" fmla="*/ 2147483646 h 1674"/>
              <a:gd name="T36" fmla="*/ 2147483646 w 1854"/>
              <a:gd name="T37" fmla="*/ 2147483646 h 1674"/>
              <a:gd name="T38" fmla="*/ 2147483646 w 1854"/>
              <a:gd name="T39" fmla="*/ 2147483646 h 1674"/>
              <a:gd name="T40" fmla="*/ 2147483646 w 1854"/>
              <a:gd name="T41" fmla="*/ 2147483646 h 1674"/>
              <a:gd name="T42" fmla="*/ 2147483646 w 1854"/>
              <a:gd name="T43" fmla="*/ 2147483646 h 1674"/>
              <a:gd name="T44" fmla="*/ 2147483646 w 1854"/>
              <a:gd name="T45" fmla="*/ 2147483646 h 1674"/>
              <a:gd name="T46" fmla="*/ 1918434216 w 1854"/>
              <a:gd name="T47" fmla="*/ 2147483646 h 1674"/>
              <a:gd name="T48" fmla="*/ 0 w 1854"/>
              <a:gd name="T49" fmla="*/ 2147483646 h 1674"/>
              <a:gd name="T50" fmla="*/ 968351573 w 1854"/>
              <a:gd name="T51" fmla="*/ 2147483646 h 1674"/>
              <a:gd name="T52" fmla="*/ 2147483646 w 1854"/>
              <a:gd name="T53" fmla="*/ 2147483646 h 1674"/>
              <a:gd name="T54" fmla="*/ 2147483646 w 1854"/>
              <a:gd name="T55" fmla="*/ 2147483646 h 1674"/>
              <a:gd name="T56" fmla="*/ 2147483646 w 1854"/>
              <a:gd name="T57" fmla="*/ 2147483646 h 1674"/>
              <a:gd name="T58" fmla="*/ 2147483646 w 1854"/>
              <a:gd name="T59" fmla="*/ 1976905488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41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בגרות 2014 חלק ב' -שאלה פתוחה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0" y="1555845"/>
            <a:ext cx="11988232" cy="350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86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351088" y="1484313"/>
            <a:ext cx="7345362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he-IL" altLang="he-IL" sz="4800" b="1">
                <a:solidFill>
                  <a:srgbClr val="000000"/>
                </a:solidFill>
              </a:rPr>
              <a:t>ונסתכל לתוכו במיקרוסקופ </a:t>
            </a:r>
            <a:endParaRPr lang="en-US" altLang="he-IL" sz="48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09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108"/>
          <p:cNvSpPr>
            <a:spLocks/>
          </p:cNvSpPr>
          <p:nvPr/>
        </p:nvSpPr>
        <p:spPr bwMode="auto">
          <a:xfrm>
            <a:off x="8174038" y="2681289"/>
            <a:ext cx="2470150" cy="2466975"/>
          </a:xfrm>
          <a:custGeom>
            <a:avLst/>
            <a:gdLst>
              <a:gd name="T0" fmla="*/ 2147483646 w 1556"/>
              <a:gd name="T1" fmla="*/ 297378438 h 1554"/>
              <a:gd name="T2" fmla="*/ 2147483646 w 1556"/>
              <a:gd name="T3" fmla="*/ 196572188 h 1554"/>
              <a:gd name="T4" fmla="*/ 2147483646 w 1556"/>
              <a:gd name="T5" fmla="*/ 526713450 h 1554"/>
              <a:gd name="T6" fmla="*/ 2147483646 w 1556"/>
              <a:gd name="T7" fmla="*/ 1549896888 h 1554"/>
              <a:gd name="T8" fmla="*/ 2147483646 w 1556"/>
              <a:gd name="T9" fmla="*/ 1615420950 h 1554"/>
              <a:gd name="T10" fmla="*/ 2079129700 w 1556"/>
              <a:gd name="T11" fmla="*/ 1023183438 h 1554"/>
              <a:gd name="T12" fmla="*/ 1980842813 w 1556"/>
              <a:gd name="T13" fmla="*/ 791329063 h 1554"/>
              <a:gd name="T14" fmla="*/ 1880036563 w 1556"/>
              <a:gd name="T15" fmla="*/ 461189388 h 1554"/>
              <a:gd name="T16" fmla="*/ 1484372825 w 1556"/>
              <a:gd name="T17" fmla="*/ 330141263 h 1554"/>
              <a:gd name="T18" fmla="*/ 856853125 w 1556"/>
              <a:gd name="T19" fmla="*/ 98286888 h 1554"/>
              <a:gd name="T20" fmla="*/ 231854375 w 1556"/>
              <a:gd name="T21" fmla="*/ 65524063 h 1554"/>
              <a:gd name="T22" fmla="*/ 32762825 w 1556"/>
              <a:gd name="T23" fmla="*/ 297378438 h 1554"/>
              <a:gd name="T24" fmla="*/ 131048125 w 1556"/>
              <a:gd name="T25" fmla="*/ 1517134063 h 1554"/>
              <a:gd name="T26" fmla="*/ 791329063 w 1556"/>
              <a:gd name="T27" fmla="*/ 1814512500 h 1554"/>
              <a:gd name="T28" fmla="*/ 1880036563 w 1556"/>
              <a:gd name="T29" fmla="*/ 1285279688 h 1554"/>
              <a:gd name="T30" fmla="*/ 1980842813 w 1556"/>
              <a:gd name="T31" fmla="*/ 1121470325 h 1554"/>
              <a:gd name="T32" fmla="*/ 2013605638 w 1556"/>
              <a:gd name="T33" fmla="*/ 1582658125 h 1554"/>
              <a:gd name="T34" fmla="*/ 2147483646 w 1556"/>
              <a:gd name="T35" fmla="*/ 1748988438 h 1554"/>
              <a:gd name="T36" fmla="*/ 2147483646 w 1556"/>
              <a:gd name="T37" fmla="*/ 2147483646 h 1554"/>
              <a:gd name="T38" fmla="*/ 2147483646 w 1556"/>
              <a:gd name="T39" fmla="*/ 2147483646 h 1554"/>
              <a:gd name="T40" fmla="*/ 2147483646 w 1556"/>
              <a:gd name="T41" fmla="*/ 2147483646 h 1554"/>
              <a:gd name="T42" fmla="*/ 2147483646 w 1556"/>
              <a:gd name="T43" fmla="*/ 2147483646 h 1554"/>
              <a:gd name="T44" fmla="*/ 2147483646 w 1556"/>
              <a:gd name="T45" fmla="*/ 2147483646 h 1554"/>
              <a:gd name="T46" fmla="*/ 2147483646 w 1556"/>
              <a:gd name="T47" fmla="*/ 2147483646 h 1554"/>
              <a:gd name="T48" fmla="*/ 2147483646 w 1556"/>
              <a:gd name="T49" fmla="*/ 2147483646 h 1554"/>
              <a:gd name="T50" fmla="*/ 2147483646 w 1556"/>
              <a:gd name="T51" fmla="*/ 2147483646 h 1554"/>
              <a:gd name="T52" fmla="*/ 2147483646 w 1556"/>
              <a:gd name="T53" fmla="*/ 2147483646 h 1554"/>
              <a:gd name="T54" fmla="*/ 1320561875 w 1556"/>
              <a:gd name="T55" fmla="*/ 2147483646 h 1554"/>
              <a:gd name="T56" fmla="*/ 1582658125 w 1556"/>
              <a:gd name="T57" fmla="*/ 2147483646 h 1554"/>
              <a:gd name="T58" fmla="*/ 1353324700 w 1556"/>
              <a:gd name="T59" fmla="*/ 2147483646 h 1554"/>
              <a:gd name="T60" fmla="*/ 1484372825 w 1556"/>
              <a:gd name="T61" fmla="*/ 1880036563 h 1554"/>
              <a:gd name="T62" fmla="*/ 1880036563 w 1556"/>
              <a:gd name="T63" fmla="*/ 1484372825 h 155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56" h="1554">
                <a:moveTo>
                  <a:pt x="812" y="196"/>
                </a:moveTo>
                <a:cubicBezTo>
                  <a:pt x="884" y="172"/>
                  <a:pt x="951" y="146"/>
                  <a:pt x="1021" y="118"/>
                </a:cubicBezTo>
                <a:cubicBezTo>
                  <a:pt x="1047" y="108"/>
                  <a:pt x="1074" y="100"/>
                  <a:pt x="1100" y="91"/>
                </a:cubicBezTo>
                <a:cubicBezTo>
                  <a:pt x="1113" y="87"/>
                  <a:pt x="1139" y="78"/>
                  <a:pt x="1139" y="78"/>
                </a:cubicBezTo>
                <a:cubicBezTo>
                  <a:pt x="1170" y="87"/>
                  <a:pt x="1202" y="91"/>
                  <a:pt x="1231" y="104"/>
                </a:cubicBezTo>
                <a:cubicBezTo>
                  <a:pt x="1263" y="118"/>
                  <a:pt x="1278" y="182"/>
                  <a:pt x="1296" y="209"/>
                </a:cubicBezTo>
                <a:cubicBezTo>
                  <a:pt x="1328" y="369"/>
                  <a:pt x="1298" y="437"/>
                  <a:pt x="1204" y="550"/>
                </a:cubicBezTo>
                <a:cubicBezTo>
                  <a:pt x="1150" y="615"/>
                  <a:pt x="1211" y="567"/>
                  <a:pt x="1139" y="615"/>
                </a:cubicBezTo>
                <a:cubicBezTo>
                  <a:pt x="1129" y="645"/>
                  <a:pt x="1132" y="672"/>
                  <a:pt x="1087" y="667"/>
                </a:cubicBezTo>
                <a:cubicBezTo>
                  <a:pt x="1059" y="664"/>
                  <a:pt x="1008" y="641"/>
                  <a:pt x="1008" y="641"/>
                </a:cubicBezTo>
                <a:cubicBezTo>
                  <a:pt x="957" y="590"/>
                  <a:pt x="882" y="553"/>
                  <a:pt x="851" y="484"/>
                </a:cubicBezTo>
                <a:cubicBezTo>
                  <a:pt x="840" y="459"/>
                  <a:pt x="832" y="433"/>
                  <a:pt x="825" y="406"/>
                </a:cubicBezTo>
                <a:cubicBezTo>
                  <a:pt x="821" y="388"/>
                  <a:pt x="819" y="370"/>
                  <a:pt x="812" y="353"/>
                </a:cubicBezTo>
                <a:cubicBezTo>
                  <a:pt x="806" y="339"/>
                  <a:pt x="793" y="328"/>
                  <a:pt x="786" y="314"/>
                </a:cubicBezTo>
                <a:cubicBezTo>
                  <a:pt x="780" y="302"/>
                  <a:pt x="776" y="288"/>
                  <a:pt x="772" y="275"/>
                </a:cubicBezTo>
                <a:cubicBezTo>
                  <a:pt x="762" y="245"/>
                  <a:pt x="769" y="206"/>
                  <a:pt x="746" y="183"/>
                </a:cubicBezTo>
                <a:cubicBezTo>
                  <a:pt x="733" y="170"/>
                  <a:pt x="711" y="175"/>
                  <a:pt x="694" y="170"/>
                </a:cubicBezTo>
                <a:cubicBezTo>
                  <a:pt x="654" y="158"/>
                  <a:pt x="631" y="147"/>
                  <a:pt x="589" y="131"/>
                </a:cubicBezTo>
                <a:cubicBezTo>
                  <a:pt x="520" y="106"/>
                  <a:pt x="450" y="88"/>
                  <a:pt x="380" y="65"/>
                </a:cubicBezTo>
                <a:cubicBezTo>
                  <a:pt x="365" y="60"/>
                  <a:pt x="355" y="45"/>
                  <a:pt x="340" y="39"/>
                </a:cubicBezTo>
                <a:cubicBezTo>
                  <a:pt x="299" y="21"/>
                  <a:pt x="254" y="11"/>
                  <a:pt x="210" y="0"/>
                </a:cubicBezTo>
                <a:cubicBezTo>
                  <a:pt x="209" y="0"/>
                  <a:pt x="109" y="12"/>
                  <a:pt x="92" y="26"/>
                </a:cubicBezTo>
                <a:cubicBezTo>
                  <a:pt x="80" y="36"/>
                  <a:pt x="76" y="53"/>
                  <a:pt x="66" y="65"/>
                </a:cubicBezTo>
                <a:cubicBezTo>
                  <a:pt x="50" y="84"/>
                  <a:pt x="13" y="118"/>
                  <a:pt x="13" y="118"/>
                </a:cubicBezTo>
                <a:cubicBezTo>
                  <a:pt x="0" y="248"/>
                  <a:pt x="12" y="352"/>
                  <a:pt x="26" y="484"/>
                </a:cubicBezTo>
                <a:cubicBezTo>
                  <a:pt x="27" y="497"/>
                  <a:pt x="38" y="579"/>
                  <a:pt x="52" y="602"/>
                </a:cubicBezTo>
                <a:cubicBezTo>
                  <a:pt x="89" y="661"/>
                  <a:pt x="177" y="674"/>
                  <a:pt x="236" y="694"/>
                </a:cubicBezTo>
                <a:cubicBezTo>
                  <a:pt x="262" y="703"/>
                  <a:pt x="314" y="720"/>
                  <a:pt x="314" y="720"/>
                </a:cubicBezTo>
                <a:cubicBezTo>
                  <a:pt x="397" y="710"/>
                  <a:pt x="459" y="693"/>
                  <a:pt x="537" y="667"/>
                </a:cubicBezTo>
                <a:cubicBezTo>
                  <a:pt x="626" y="637"/>
                  <a:pt x="660" y="539"/>
                  <a:pt x="746" y="510"/>
                </a:cubicBezTo>
                <a:cubicBezTo>
                  <a:pt x="750" y="497"/>
                  <a:pt x="752" y="483"/>
                  <a:pt x="759" y="471"/>
                </a:cubicBezTo>
                <a:cubicBezTo>
                  <a:pt x="766" y="460"/>
                  <a:pt x="785" y="457"/>
                  <a:pt x="786" y="445"/>
                </a:cubicBezTo>
                <a:cubicBezTo>
                  <a:pt x="792" y="387"/>
                  <a:pt x="752" y="283"/>
                  <a:pt x="786" y="379"/>
                </a:cubicBezTo>
                <a:cubicBezTo>
                  <a:pt x="790" y="462"/>
                  <a:pt x="784" y="546"/>
                  <a:pt x="799" y="628"/>
                </a:cubicBezTo>
                <a:cubicBezTo>
                  <a:pt x="802" y="643"/>
                  <a:pt x="824" y="648"/>
                  <a:pt x="838" y="654"/>
                </a:cubicBezTo>
                <a:cubicBezTo>
                  <a:pt x="875" y="670"/>
                  <a:pt x="929" y="683"/>
                  <a:pt x="969" y="694"/>
                </a:cubicBezTo>
                <a:cubicBezTo>
                  <a:pt x="1009" y="754"/>
                  <a:pt x="994" y="754"/>
                  <a:pt x="956" y="811"/>
                </a:cubicBezTo>
                <a:cubicBezTo>
                  <a:pt x="1025" y="917"/>
                  <a:pt x="1148" y="893"/>
                  <a:pt x="1257" y="929"/>
                </a:cubicBezTo>
                <a:cubicBezTo>
                  <a:pt x="1279" y="996"/>
                  <a:pt x="1259" y="1038"/>
                  <a:pt x="1191" y="1060"/>
                </a:cubicBezTo>
                <a:cubicBezTo>
                  <a:pt x="1182" y="1073"/>
                  <a:pt x="1150" y="1095"/>
                  <a:pt x="1165" y="1099"/>
                </a:cubicBezTo>
                <a:cubicBezTo>
                  <a:pt x="1203" y="1110"/>
                  <a:pt x="1243" y="1086"/>
                  <a:pt x="1283" y="1086"/>
                </a:cubicBezTo>
                <a:cubicBezTo>
                  <a:pt x="1331" y="1086"/>
                  <a:pt x="1379" y="1095"/>
                  <a:pt x="1427" y="1099"/>
                </a:cubicBezTo>
                <a:cubicBezTo>
                  <a:pt x="1484" y="1159"/>
                  <a:pt x="1500" y="1230"/>
                  <a:pt x="1519" y="1309"/>
                </a:cubicBezTo>
                <a:cubicBezTo>
                  <a:pt x="1503" y="1554"/>
                  <a:pt x="1556" y="1538"/>
                  <a:pt x="1335" y="1518"/>
                </a:cubicBezTo>
                <a:cubicBezTo>
                  <a:pt x="1322" y="1509"/>
                  <a:pt x="1310" y="1499"/>
                  <a:pt x="1296" y="1492"/>
                </a:cubicBezTo>
                <a:cubicBezTo>
                  <a:pt x="1284" y="1486"/>
                  <a:pt x="1268" y="1487"/>
                  <a:pt x="1257" y="1479"/>
                </a:cubicBezTo>
                <a:cubicBezTo>
                  <a:pt x="1232" y="1461"/>
                  <a:pt x="1213" y="1436"/>
                  <a:pt x="1191" y="1414"/>
                </a:cubicBezTo>
                <a:cubicBezTo>
                  <a:pt x="1182" y="1405"/>
                  <a:pt x="1165" y="1387"/>
                  <a:pt x="1165" y="1387"/>
                </a:cubicBezTo>
                <a:cubicBezTo>
                  <a:pt x="1156" y="1361"/>
                  <a:pt x="1148" y="1335"/>
                  <a:pt x="1139" y="1309"/>
                </a:cubicBezTo>
                <a:cubicBezTo>
                  <a:pt x="1135" y="1296"/>
                  <a:pt x="1126" y="1270"/>
                  <a:pt x="1126" y="1270"/>
                </a:cubicBezTo>
                <a:cubicBezTo>
                  <a:pt x="1143" y="1151"/>
                  <a:pt x="1129" y="1207"/>
                  <a:pt x="1165" y="1099"/>
                </a:cubicBezTo>
                <a:cubicBezTo>
                  <a:pt x="1169" y="1087"/>
                  <a:pt x="1146" y="1116"/>
                  <a:pt x="1139" y="1126"/>
                </a:cubicBezTo>
                <a:cubicBezTo>
                  <a:pt x="1120" y="1151"/>
                  <a:pt x="1110" y="1182"/>
                  <a:pt x="1087" y="1204"/>
                </a:cubicBezTo>
                <a:cubicBezTo>
                  <a:pt x="1067" y="1224"/>
                  <a:pt x="1056" y="1252"/>
                  <a:pt x="1034" y="1270"/>
                </a:cubicBezTo>
                <a:cubicBezTo>
                  <a:pt x="999" y="1298"/>
                  <a:pt x="947" y="1290"/>
                  <a:pt x="903" y="1296"/>
                </a:cubicBezTo>
                <a:cubicBezTo>
                  <a:pt x="738" y="1286"/>
                  <a:pt x="583" y="1304"/>
                  <a:pt x="524" y="1126"/>
                </a:cubicBezTo>
                <a:cubicBezTo>
                  <a:pt x="537" y="1058"/>
                  <a:pt x="523" y="1030"/>
                  <a:pt x="589" y="1008"/>
                </a:cubicBezTo>
                <a:cubicBezTo>
                  <a:pt x="602" y="995"/>
                  <a:pt x="632" y="986"/>
                  <a:pt x="628" y="968"/>
                </a:cubicBezTo>
                <a:cubicBezTo>
                  <a:pt x="624" y="949"/>
                  <a:pt x="593" y="952"/>
                  <a:pt x="576" y="942"/>
                </a:cubicBezTo>
                <a:cubicBezTo>
                  <a:pt x="562" y="934"/>
                  <a:pt x="550" y="925"/>
                  <a:pt x="537" y="916"/>
                </a:cubicBezTo>
                <a:cubicBezTo>
                  <a:pt x="524" y="896"/>
                  <a:pt x="498" y="865"/>
                  <a:pt x="498" y="838"/>
                </a:cubicBezTo>
                <a:cubicBezTo>
                  <a:pt x="498" y="783"/>
                  <a:pt x="550" y="772"/>
                  <a:pt x="589" y="746"/>
                </a:cubicBezTo>
                <a:cubicBezTo>
                  <a:pt x="641" y="711"/>
                  <a:pt x="694" y="676"/>
                  <a:pt x="746" y="641"/>
                </a:cubicBezTo>
                <a:cubicBezTo>
                  <a:pt x="760" y="631"/>
                  <a:pt x="746" y="606"/>
                  <a:pt x="746" y="589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Freeform 102"/>
          <p:cNvSpPr>
            <a:spLocks/>
          </p:cNvSpPr>
          <p:nvPr/>
        </p:nvSpPr>
        <p:spPr bwMode="auto">
          <a:xfrm rot="1704325">
            <a:off x="8305800" y="1219200"/>
            <a:ext cx="1703388" cy="1309688"/>
          </a:xfrm>
          <a:custGeom>
            <a:avLst/>
            <a:gdLst>
              <a:gd name="T0" fmla="*/ 559474852 w 1073"/>
              <a:gd name="T1" fmla="*/ 297378551 h 825"/>
              <a:gd name="T2" fmla="*/ 758568048 w 1073"/>
              <a:gd name="T3" fmla="*/ 0 h 825"/>
              <a:gd name="T4" fmla="*/ 1418849179 w 1073"/>
              <a:gd name="T5" fmla="*/ 133569126 h 825"/>
              <a:gd name="T6" fmla="*/ 2011085278 w 1073"/>
              <a:gd name="T7" fmla="*/ 461189564 h 825"/>
              <a:gd name="T8" fmla="*/ 2111891557 w 1073"/>
              <a:gd name="T9" fmla="*/ 627519940 h 825"/>
              <a:gd name="T10" fmla="*/ 2144654392 w 1073"/>
              <a:gd name="T11" fmla="*/ 725805277 h 825"/>
              <a:gd name="T12" fmla="*/ 2147483646 w 1073"/>
              <a:gd name="T13" fmla="*/ 824092202 h 825"/>
              <a:gd name="T14" fmla="*/ 2147483646 w 1073"/>
              <a:gd name="T15" fmla="*/ 1287801129 h 825"/>
              <a:gd name="T16" fmla="*/ 2147483646 w 1073"/>
              <a:gd name="T17" fmla="*/ 1484373392 h 825"/>
              <a:gd name="T18" fmla="*/ 2147483646 w 1073"/>
              <a:gd name="T19" fmla="*/ 1353325217 h 825"/>
              <a:gd name="T20" fmla="*/ 2147483646 w 1073"/>
              <a:gd name="T21" fmla="*/ 1088707916 h 825"/>
              <a:gd name="T22" fmla="*/ 2147483646 w 1073"/>
              <a:gd name="T23" fmla="*/ 725805277 h 825"/>
              <a:gd name="T24" fmla="*/ 2147483646 w 1073"/>
              <a:gd name="T25" fmla="*/ 957659741 h 825"/>
              <a:gd name="T26" fmla="*/ 2147483646 w 1073"/>
              <a:gd name="T27" fmla="*/ 1418849304 h 825"/>
              <a:gd name="T28" fmla="*/ 2147483646 w 1073"/>
              <a:gd name="T29" fmla="*/ 1517134642 h 825"/>
              <a:gd name="T30" fmla="*/ 2147483646 w 1073"/>
              <a:gd name="T31" fmla="*/ 1980843569 h 825"/>
              <a:gd name="T32" fmla="*/ 1484373261 w 1073"/>
              <a:gd name="T33" fmla="*/ 1880037280 h 825"/>
              <a:gd name="T34" fmla="*/ 1186994736 w 1073"/>
              <a:gd name="T35" fmla="*/ 1948082319 h 825"/>
              <a:gd name="T36" fmla="*/ 1088707820 w 1073"/>
              <a:gd name="T37" fmla="*/ 2013606406 h 825"/>
              <a:gd name="T38" fmla="*/ 889616211 w 1073"/>
              <a:gd name="T39" fmla="*/ 2079130494 h 825"/>
              <a:gd name="T40" fmla="*/ 493950770 w 1073"/>
              <a:gd name="T41" fmla="*/ 2013606406 h 825"/>
              <a:gd name="T42" fmla="*/ 229335080 w 1073"/>
              <a:gd name="T43" fmla="*/ 1847276030 h 825"/>
              <a:gd name="T44" fmla="*/ 131048163 w 1073"/>
              <a:gd name="T45" fmla="*/ 1781751943 h 825"/>
              <a:gd name="T46" fmla="*/ 65524082 w 1073"/>
              <a:gd name="T47" fmla="*/ 1683465018 h 825"/>
              <a:gd name="T48" fmla="*/ 0 w 1073"/>
              <a:gd name="T49" fmla="*/ 1484373392 h 825"/>
              <a:gd name="T50" fmla="*/ 229335080 w 1073"/>
              <a:gd name="T51" fmla="*/ 1088707916 h 825"/>
              <a:gd name="T52" fmla="*/ 297378525 w 1073"/>
              <a:gd name="T53" fmla="*/ 892135653 h 825"/>
              <a:gd name="T54" fmla="*/ 163810998 w 1073"/>
              <a:gd name="T55" fmla="*/ 529233015 h 825"/>
              <a:gd name="T56" fmla="*/ 98286916 w 1073"/>
              <a:gd name="T57" fmla="*/ 330141389 h 825"/>
              <a:gd name="T58" fmla="*/ 493950770 w 1073"/>
              <a:gd name="T59" fmla="*/ 32762838 h 825"/>
              <a:gd name="T60" fmla="*/ 856853377 w 1073"/>
              <a:gd name="T61" fmla="*/ 65524088 h 82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073" h="825">
                <a:moveTo>
                  <a:pt x="222" y="118"/>
                </a:moveTo>
                <a:cubicBezTo>
                  <a:pt x="235" y="38"/>
                  <a:pt x="229" y="24"/>
                  <a:pt x="301" y="0"/>
                </a:cubicBezTo>
                <a:cubicBezTo>
                  <a:pt x="493" y="15"/>
                  <a:pt x="435" y="1"/>
                  <a:pt x="563" y="53"/>
                </a:cubicBezTo>
                <a:cubicBezTo>
                  <a:pt x="676" y="99"/>
                  <a:pt x="722" y="82"/>
                  <a:pt x="798" y="183"/>
                </a:cubicBezTo>
                <a:cubicBezTo>
                  <a:pt x="834" y="293"/>
                  <a:pt x="784" y="161"/>
                  <a:pt x="838" y="249"/>
                </a:cubicBezTo>
                <a:cubicBezTo>
                  <a:pt x="845" y="261"/>
                  <a:pt x="845" y="276"/>
                  <a:pt x="851" y="288"/>
                </a:cubicBezTo>
                <a:cubicBezTo>
                  <a:pt x="858" y="302"/>
                  <a:pt x="868" y="314"/>
                  <a:pt x="877" y="327"/>
                </a:cubicBezTo>
                <a:cubicBezTo>
                  <a:pt x="897" y="388"/>
                  <a:pt x="896" y="450"/>
                  <a:pt x="916" y="511"/>
                </a:cubicBezTo>
                <a:cubicBezTo>
                  <a:pt x="912" y="537"/>
                  <a:pt x="903" y="563"/>
                  <a:pt x="903" y="589"/>
                </a:cubicBezTo>
                <a:cubicBezTo>
                  <a:pt x="903" y="607"/>
                  <a:pt x="913" y="555"/>
                  <a:pt x="916" y="537"/>
                </a:cubicBezTo>
                <a:cubicBezTo>
                  <a:pt x="922" y="502"/>
                  <a:pt x="922" y="466"/>
                  <a:pt x="929" y="432"/>
                </a:cubicBezTo>
                <a:cubicBezTo>
                  <a:pt x="948" y="344"/>
                  <a:pt x="991" y="315"/>
                  <a:pt x="1073" y="288"/>
                </a:cubicBezTo>
                <a:cubicBezTo>
                  <a:pt x="1045" y="330"/>
                  <a:pt x="1024" y="352"/>
                  <a:pt x="982" y="380"/>
                </a:cubicBezTo>
                <a:cubicBezTo>
                  <a:pt x="948" y="512"/>
                  <a:pt x="966" y="451"/>
                  <a:pt x="929" y="563"/>
                </a:cubicBezTo>
                <a:cubicBezTo>
                  <a:pt x="925" y="576"/>
                  <a:pt x="916" y="602"/>
                  <a:pt x="916" y="602"/>
                </a:cubicBezTo>
                <a:cubicBezTo>
                  <a:pt x="907" y="683"/>
                  <a:pt x="917" y="731"/>
                  <a:pt x="864" y="786"/>
                </a:cubicBezTo>
                <a:cubicBezTo>
                  <a:pt x="732" y="777"/>
                  <a:pt x="695" y="772"/>
                  <a:pt x="589" y="746"/>
                </a:cubicBezTo>
                <a:cubicBezTo>
                  <a:pt x="551" y="752"/>
                  <a:pt x="507" y="755"/>
                  <a:pt x="471" y="773"/>
                </a:cubicBezTo>
                <a:cubicBezTo>
                  <a:pt x="457" y="780"/>
                  <a:pt x="446" y="793"/>
                  <a:pt x="432" y="799"/>
                </a:cubicBezTo>
                <a:cubicBezTo>
                  <a:pt x="407" y="810"/>
                  <a:pt x="353" y="825"/>
                  <a:pt x="353" y="825"/>
                </a:cubicBezTo>
                <a:cubicBezTo>
                  <a:pt x="344" y="824"/>
                  <a:pt x="224" y="813"/>
                  <a:pt x="196" y="799"/>
                </a:cubicBezTo>
                <a:cubicBezTo>
                  <a:pt x="159" y="781"/>
                  <a:pt x="126" y="755"/>
                  <a:pt x="91" y="733"/>
                </a:cubicBezTo>
                <a:cubicBezTo>
                  <a:pt x="78" y="725"/>
                  <a:pt x="52" y="707"/>
                  <a:pt x="52" y="707"/>
                </a:cubicBezTo>
                <a:cubicBezTo>
                  <a:pt x="43" y="694"/>
                  <a:pt x="32" y="682"/>
                  <a:pt x="26" y="668"/>
                </a:cubicBezTo>
                <a:cubicBezTo>
                  <a:pt x="15" y="643"/>
                  <a:pt x="0" y="589"/>
                  <a:pt x="0" y="589"/>
                </a:cubicBezTo>
                <a:cubicBezTo>
                  <a:pt x="35" y="537"/>
                  <a:pt x="55" y="486"/>
                  <a:pt x="91" y="432"/>
                </a:cubicBezTo>
                <a:cubicBezTo>
                  <a:pt x="106" y="409"/>
                  <a:pt x="118" y="354"/>
                  <a:pt x="118" y="354"/>
                </a:cubicBezTo>
                <a:cubicBezTo>
                  <a:pt x="106" y="294"/>
                  <a:pt x="98" y="260"/>
                  <a:pt x="65" y="210"/>
                </a:cubicBezTo>
                <a:cubicBezTo>
                  <a:pt x="56" y="184"/>
                  <a:pt x="48" y="157"/>
                  <a:pt x="39" y="131"/>
                </a:cubicBezTo>
                <a:cubicBezTo>
                  <a:pt x="15" y="57"/>
                  <a:pt x="153" y="24"/>
                  <a:pt x="196" y="13"/>
                </a:cubicBezTo>
                <a:cubicBezTo>
                  <a:pt x="323" y="27"/>
                  <a:pt x="274" y="26"/>
                  <a:pt x="340" y="26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Freeform 107"/>
          <p:cNvSpPr>
            <a:spLocks/>
          </p:cNvSpPr>
          <p:nvPr/>
        </p:nvSpPr>
        <p:spPr bwMode="auto">
          <a:xfrm>
            <a:off x="8140700" y="-61913"/>
            <a:ext cx="2343150" cy="2576513"/>
          </a:xfrm>
          <a:custGeom>
            <a:avLst/>
            <a:gdLst>
              <a:gd name="T0" fmla="*/ 2147483646 w 1476"/>
              <a:gd name="T1" fmla="*/ 1680945339 h 1623"/>
              <a:gd name="T2" fmla="*/ 2147483646 w 1476"/>
              <a:gd name="T3" fmla="*/ 1186994618 h 1623"/>
              <a:gd name="T4" fmla="*/ 2147483646 w 1476"/>
              <a:gd name="T5" fmla="*/ 624998871 h 1623"/>
              <a:gd name="T6" fmla="*/ 2147483646 w 1476"/>
              <a:gd name="T7" fmla="*/ 526713552 h 1623"/>
              <a:gd name="T8" fmla="*/ 2147483646 w 1476"/>
              <a:gd name="T9" fmla="*/ 330141327 h 1623"/>
              <a:gd name="T10" fmla="*/ 2147483646 w 1476"/>
              <a:gd name="T11" fmla="*/ 163810982 h 1623"/>
              <a:gd name="T12" fmla="*/ 2147483646 w 1476"/>
              <a:gd name="T13" fmla="*/ 493950721 h 1623"/>
              <a:gd name="T14" fmla="*/ 2147483646 w 1476"/>
              <a:gd name="T15" fmla="*/ 592237627 h 1623"/>
              <a:gd name="T16" fmla="*/ 2147483646 w 1476"/>
              <a:gd name="T17" fmla="*/ 1285279937 h 1623"/>
              <a:gd name="T18" fmla="*/ 2147483646 w 1476"/>
              <a:gd name="T19" fmla="*/ 1186994618 h 1623"/>
              <a:gd name="T20" fmla="*/ 2066528125 w 1476"/>
              <a:gd name="T21" fmla="*/ 196572226 h 1623"/>
              <a:gd name="T22" fmla="*/ 1769149688 w 1476"/>
              <a:gd name="T23" fmla="*/ 65524075 h 1623"/>
              <a:gd name="T24" fmla="*/ 1570058138 w 1476"/>
              <a:gd name="T25" fmla="*/ 0 h 1623"/>
              <a:gd name="T26" fmla="*/ 844253138 w 1476"/>
              <a:gd name="T27" fmla="*/ 32762831 h 1623"/>
              <a:gd name="T28" fmla="*/ 252015625 w 1476"/>
              <a:gd name="T29" fmla="*/ 229335057 h 1623"/>
              <a:gd name="T30" fmla="*/ 85685313 w 1476"/>
              <a:gd name="T31" fmla="*/ 395665402 h 1623"/>
              <a:gd name="T32" fmla="*/ 20161250 w 1476"/>
              <a:gd name="T33" fmla="*/ 592237627 h 1623"/>
              <a:gd name="T34" fmla="*/ 118448138 w 1476"/>
              <a:gd name="T35" fmla="*/ 1023183636 h 1623"/>
              <a:gd name="T36" fmla="*/ 151209375 w 1476"/>
              <a:gd name="T37" fmla="*/ 1154231786 h 1623"/>
              <a:gd name="T38" fmla="*/ 252015625 w 1476"/>
              <a:gd name="T39" fmla="*/ 1219755862 h 1623"/>
              <a:gd name="T40" fmla="*/ 877014375 w 1476"/>
              <a:gd name="T41" fmla="*/ 1680945339 h 1623"/>
              <a:gd name="T42" fmla="*/ 977820625 w 1476"/>
              <a:gd name="T43" fmla="*/ 1713706583 h 1623"/>
              <a:gd name="T44" fmla="*/ 1174392813 w 1476"/>
              <a:gd name="T45" fmla="*/ 1781751608 h 1623"/>
              <a:gd name="T46" fmla="*/ 1769149688 w 1476"/>
              <a:gd name="T47" fmla="*/ 1680945339 h 1623"/>
              <a:gd name="T48" fmla="*/ 1965721875 w 1476"/>
              <a:gd name="T49" fmla="*/ 1615421263 h 1623"/>
              <a:gd name="T50" fmla="*/ 2066528125 w 1476"/>
              <a:gd name="T51" fmla="*/ 1582658432 h 1623"/>
              <a:gd name="T52" fmla="*/ 2147483646 w 1476"/>
              <a:gd name="T53" fmla="*/ 1285279937 h 1623"/>
              <a:gd name="T54" fmla="*/ 1965721875 w 1476"/>
              <a:gd name="T55" fmla="*/ 1880036927 h 1623"/>
              <a:gd name="T56" fmla="*/ 2033766888 w 1476"/>
              <a:gd name="T57" fmla="*/ 2147483646 h 1623"/>
              <a:gd name="T58" fmla="*/ 2147483646 w 1476"/>
              <a:gd name="T59" fmla="*/ 2147483646 h 1623"/>
              <a:gd name="T60" fmla="*/ 2147483646 w 1476"/>
              <a:gd name="T61" fmla="*/ 2147483646 h 1623"/>
              <a:gd name="T62" fmla="*/ 2147483646 w 1476"/>
              <a:gd name="T63" fmla="*/ 2147483646 h 1623"/>
              <a:gd name="T64" fmla="*/ 2147483646 w 1476"/>
              <a:gd name="T65" fmla="*/ 2147483646 h 1623"/>
              <a:gd name="T66" fmla="*/ 2147483646 w 1476"/>
              <a:gd name="T67" fmla="*/ 2111891347 h 1623"/>
              <a:gd name="T68" fmla="*/ 2147483646 w 1476"/>
              <a:gd name="T69" fmla="*/ 1781751608 h 1623"/>
              <a:gd name="T70" fmla="*/ 2147483646 w 1476"/>
              <a:gd name="T71" fmla="*/ 1615421263 h 1623"/>
              <a:gd name="T72" fmla="*/ 2147483646 w 1476"/>
              <a:gd name="T73" fmla="*/ 1451610282 h 1623"/>
              <a:gd name="T74" fmla="*/ 2147483646 w 1476"/>
              <a:gd name="T75" fmla="*/ 1386086206 h 1623"/>
              <a:gd name="T76" fmla="*/ 2147483646 w 1476"/>
              <a:gd name="T77" fmla="*/ 1418849038 h 1623"/>
              <a:gd name="T78" fmla="*/ 2147483646 w 1476"/>
              <a:gd name="T79" fmla="*/ 1582658432 h 1623"/>
              <a:gd name="T80" fmla="*/ 2147483646 w 1476"/>
              <a:gd name="T81" fmla="*/ 1748988777 h 1623"/>
              <a:gd name="T82" fmla="*/ 2147483646 w 1476"/>
              <a:gd name="T83" fmla="*/ 1814512852 h 1623"/>
              <a:gd name="T84" fmla="*/ 2147483646 w 1476"/>
              <a:gd name="T85" fmla="*/ 1880036927 h 1623"/>
              <a:gd name="T86" fmla="*/ 2147483646 w 1476"/>
              <a:gd name="T87" fmla="*/ 1847275683 h 1623"/>
              <a:gd name="T88" fmla="*/ 2147483646 w 1476"/>
              <a:gd name="T89" fmla="*/ 1648182507 h 1623"/>
              <a:gd name="T90" fmla="*/ 2147483646 w 1476"/>
              <a:gd name="T91" fmla="*/ 1549897188 h 1623"/>
              <a:gd name="T92" fmla="*/ 2147483646 w 1476"/>
              <a:gd name="T93" fmla="*/ 1648182507 h 1623"/>
              <a:gd name="T94" fmla="*/ 2147483646 w 1476"/>
              <a:gd name="T95" fmla="*/ 1847275683 h 1623"/>
              <a:gd name="T96" fmla="*/ 2147483646 w 1476"/>
              <a:gd name="T97" fmla="*/ 2043847909 h 1623"/>
              <a:gd name="T98" fmla="*/ 2147483646 w 1476"/>
              <a:gd name="T99" fmla="*/ 2147483646 h 1623"/>
              <a:gd name="T100" fmla="*/ 2147483646 w 1476"/>
              <a:gd name="T101" fmla="*/ 2147483646 h 1623"/>
              <a:gd name="T102" fmla="*/ 2147483646 w 1476"/>
              <a:gd name="T103" fmla="*/ 2147483646 h 1623"/>
              <a:gd name="T104" fmla="*/ 2147483646 w 1476"/>
              <a:gd name="T105" fmla="*/ 2147483646 h 1623"/>
              <a:gd name="T106" fmla="*/ 2147483646 w 1476"/>
              <a:gd name="T107" fmla="*/ 2147483646 h 1623"/>
              <a:gd name="T108" fmla="*/ 2147483646 w 1476"/>
              <a:gd name="T109" fmla="*/ 2147483646 h 1623"/>
              <a:gd name="T110" fmla="*/ 2147483646 w 1476"/>
              <a:gd name="T111" fmla="*/ 2147483646 h 1623"/>
              <a:gd name="T112" fmla="*/ 2147483646 w 1476"/>
              <a:gd name="T113" fmla="*/ 2147483646 h 1623"/>
              <a:gd name="T114" fmla="*/ 2147483646 w 1476"/>
              <a:gd name="T115" fmla="*/ 2147483646 h 1623"/>
              <a:gd name="T116" fmla="*/ 2147483646 w 1476"/>
              <a:gd name="T117" fmla="*/ 2147483646 h 1623"/>
              <a:gd name="T118" fmla="*/ 2147483646 w 1476"/>
              <a:gd name="T119" fmla="*/ 2147483646 h 1623"/>
              <a:gd name="T120" fmla="*/ 2147483646 w 1476"/>
              <a:gd name="T121" fmla="*/ 2147483646 h 1623"/>
              <a:gd name="T122" fmla="*/ 2147483646 w 1476"/>
              <a:gd name="T123" fmla="*/ 2147483646 h 1623"/>
              <a:gd name="T124" fmla="*/ 2147483646 w 1476"/>
              <a:gd name="T125" fmla="*/ 2147483646 h 16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476" h="1623">
                <a:moveTo>
                  <a:pt x="1369" y="667"/>
                </a:moveTo>
                <a:cubicBezTo>
                  <a:pt x="1423" y="588"/>
                  <a:pt x="1429" y="564"/>
                  <a:pt x="1448" y="471"/>
                </a:cubicBezTo>
                <a:cubicBezTo>
                  <a:pt x="1447" y="460"/>
                  <a:pt x="1431" y="277"/>
                  <a:pt x="1422" y="248"/>
                </a:cubicBezTo>
                <a:cubicBezTo>
                  <a:pt x="1418" y="233"/>
                  <a:pt x="1403" y="223"/>
                  <a:pt x="1396" y="209"/>
                </a:cubicBezTo>
                <a:cubicBezTo>
                  <a:pt x="1383" y="183"/>
                  <a:pt x="1385" y="149"/>
                  <a:pt x="1356" y="131"/>
                </a:cubicBezTo>
                <a:cubicBezTo>
                  <a:pt x="1309" y="102"/>
                  <a:pt x="1212" y="75"/>
                  <a:pt x="1160" y="65"/>
                </a:cubicBezTo>
                <a:cubicBezTo>
                  <a:pt x="1090" y="88"/>
                  <a:pt x="1070" y="135"/>
                  <a:pt x="1029" y="196"/>
                </a:cubicBezTo>
                <a:cubicBezTo>
                  <a:pt x="1020" y="209"/>
                  <a:pt x="1003" y="235"/>
                  <a:pt x="1003" y="235"/>
                </a:cubicBezTo>
                <a:cubicBezTo>
                  <a:pt x="973" y="326"/>
                  <a:pt x="954" y="419"/>
                  <a:pt x="924" y="510"/>
                </a:cubicBezTo>
                <a:cubicBezTo>
                  <a:pt x="915" y="497"/>
                  <a:pt x="899" y="487"/>
                  <a:pt x="898" y="471"/>
                </a:cubicBezTo>
                <a:cubicBezTo>
                  <a:pt x="892" y="360"/>
                  <a:pt x="972" y="129"/>
                  <a:pt x="820" y="78"/>
                </a:cubicBezTo>
                <a:cubicBezTo>
                  <a:pt x="782" y="42"/>
                  <a:pt x="752" y="41"/>
                  <a:pt x="702" y="26"/>
                </a:cubicBezTo>
                <a:cubicBezTo>
                  <a:pt x="675" y="18"/>
                  <a:pt x="623" y="0"/>
                  <a:pt x="623" y="0"/>
                </a:cubicBezTo>
                <a:cubicBezTo>
                  <a:pt x="527" y="4"/>
                  <a:pt x="431" y="6"/>
                  <a:pt x="335" y="13"/>
                </a:cubicBezTo>
                <a:cubicBezTo>
                  <a:pt x="256" y="19"/>
                  <a:pt x="175" y="66"/>
                  <a:pt x="100" y="91"/>
                </a:cubicBezTo>
                <a:cubicBezTo>
                  <a:pt x="78" y="113"/>
                  <a:pt x="56" y="135"/>
                  <a:pt x="34" y="157"/>
                </a:cubicBezTo>
                <a:cubicBezTo>
                  <a:pt x="15" y="176"/>
                  <a:pt x="8" y="235"/>
                  <a:pt x="8" y="235"/>
                </a:cubicBezTo>
                <a:cubicBezTo>
                  <a:pt x="37" y="443"/>
                  <a:pt x="0" y="219"/>
                  <a:pt x="47" y="406"/>
                </a:cubicBezTo>
                <a:cubicBezTo>
                  <a:pt x="51" y="423"/>
                  <a:pt x="50" y="443"/>
                  <a:pt x="60" y="458"/>
                </a:cubicBezTo>
                <a:cubicBezTo>
                  <a:pt x="69" y="471"/>
                  <a:pt x="87" y="475"/>
                  <a:pt x="100" y="484"/>
                </a:cubicBezTo>
                <a:cubicBezTo>
                  <a:pt x="159" y="573"/>
                  <a:pt x="256" y="621"/>
                  <a:pt x="348" y="667"/>
                </a:cubicBezTo>
                <a:cubicBezTo>
                  <a:pt x="361" y="673"/>
                  <a:pt x="375" y="675"/>
                  <a:pt x="388" y="680"/>
                </a:cubicBezTo>
                <a:cubicBezTo>
                  <a:pt x="414" y="689"/>
                  <a:pt x="466" y="707"/>
                  <a:pt x="466" y="707"/>
                </a:cubicBezTo>
                <a:cubicBezTo>
                  <a:pt x="653" y="691"/>
                  <a:pt x="572" y="711"/>
                  <a:pt x="702" y="667"/>
                </a:cubicBezTo>
                <a:cubicBezTo>
                  <a:pt x="728" y="658"/>
                  <a:pt x="754" y="650"/>
                  <a:pt x="780" y="641"/>
                </a:cubicBezTo>
                <a:cubicBezTo>
                  <a:pt x="793" y="637"/>
                  <a:pt x="820" y="628"/>
                  <a:pt x="820" y="628"/>
                </a:cubicBezTo>
                <a:cubicBezTo>
                  <a:pt x="880" y="538"/>
                  <a:pt x="862" y="580"/>
                  <a:pt x="885" y="510"/>
                </a:cubicBezTo>
                <a:cubicBezTo>
                  <a:pt x="919" y="614"/>
                  <a:pt x="833" y="670"/>
                  <a:pt x="780" y="746"/>
                </a:cubicBezTo>
                <a:cubicBezTo>
                  <a:pt x="767" y="799"/>
                  <a:pt x="772" y="938"/>
                  <a:pt x="807" y="982"/>
                </a:cubicBezTo>
                <a:cubicBezTo>
                  <a:pt x="830" y="1010"/>
                  <a:pt x="867" y="1013"/>
                  <a:pt x="898" y="1021"/>
                </a:cubicBezTo>
                <a:cubicBezTo>
                  <a:pt x="1002" y="1006"/>
                  <a:pt x="986" y="1020"/>
                  <a:pt x="1055" y="968"/>
                </a:cubicBezTo>
                <a:cubicBezTo>
                  <a:pt x="1080" y="949"/>
                  <a:pt x="1134" y="916"/>
                  <a:pt x="1134" y="916"/>
                </a:cubicBezTo>
                <a:cubicBezTo>
                  <a:pt x="1138" y="903"/>
                  <a:pt x="1141" y="889"/>
                  <a:pt x="1147" y="877"/>
                </a:cubicBezTo>
                <a:cubicBezTo>
                  <a:pt x="1154" y="863"/>
                  <a:pt x="1173" y="854"/>
                  <a:pt x="1173" y="838"/>
                </a:cubicBezTo>
                <a:cubicBezTo>
                  <a:pt x="1173" y="744"/>
                  <a:pt x="1126" y="763"/>
                  <a:pt x="1081" y="707"/>
                </a:cubicBezTo>
                <a:cubicBezTo>
                  <a:pt x="1029" y="642"/>
                  <a:pt x="1085" y="687"/>
                  <a:pt x="1016" y="641"/>
                </a:cubicBezTo>
                <a:cubicBezTo>
                  <a:pt x="972" y="576"/>
                  <a:pt x="1012" y="624"/>
                  <a:pt x="951" y="576"/>
                </a:cubicBezTo>
                <a:cubicBezTo>
                  <a:pt x="941" y="568"/>
                  <a:pt x="913" y="556"/>
                  <a:pt x="924" y="550"/>
                </a:cubicBezTo>
                <a:cubicBezTo>
                  <a:pt x="940" y="542"/>
                  <a:pt x="959" y="559"/>
                  <a:pt x="977" y="563"/>
                </a:cubicBezTo>
                <a:cubicBezTo>
                  <a:pt x="1016" y="589"/>
                  <a:pt x="1055" y="602"/>
                  <a:pt x="1095" y="628"/>
                </a:cubicBezTo>
                <a:cubicBezTo>
                  <a:pt x="1103" y="640"/>
                  <a:pt x="1130" y="685"/>
                  <a:pt x="1147" y="694"/>
                </a:cubicBezTo>
                <a:cubicBezTo>
                  <a:pt x="1171" y="706"/>
                  <a:pt x="1202" y="705"/>
                  <a:pt x="1225" y="720"/>
                </a:cubicBezTo>
                <a:cubicBezTo>
                  <a:pt x="1238" y="729"/>
                  <a:pt x="1252" y="737"/>
                  <a:pt x="1265" y="746"/>
                </a:cubicBezTo>
                <a:cubicBezTo>
                  <a:pt x="1295" y="742"/>
                  <a:pt x="1332" y="752"/>
                  <a:pt x="1356" y="733"/>
                </a:cubicBezTo>
                <a:cubicBezTo>
                  <a:pt x="1378" y="716"/>
                  <a:pt x="1368" y="677"/>
                  <a:pt x="1383" y="654"/>
                </a:cubicBezTo>
                <a:cubicBezTo>
                  <a:pt x="1392" y="641"/>
                  <a:pt x="1393" y="615"/>
                  <a:pt x="1409" y="615"/>
                </a:cubicBezTo>
                <a:cubicBezTo>
                  <a:pt x="1423" y="615"/>
                  <a:pt x="1403" y="642"/>
                  <a:pt x="1396" y="654"/>
                </a:cubicBezTo>
                <a:cubicBezTo>
                  <a:pt x="1381" y="682"/>
                  <a:pt x="1353" y="703"/>
                  <a:pt x="1343" y="733"/>
                </a:cubicBezTo>
                <a:cubicBezTo>
                  <a:pt x="1325" y="787"/>
                  <a:pt x="1338" y="761"/>
                  <a:pt x="1304" y="811"/>
                </a:cubicBezTo>
                <a:cubicBezTo>
                  <a:pt x="1283" y="877"/>
                  <a:pt x="1309" y="947"/>
                  <a:pt x="1356" y="995"/>
                </a:cubicBezTo>
                <a:cubicBezTo>
                  <a:pt x="1388" y="1087"/>
                  <a:pt x="1416" y="1174"/>
                  <a:pt x="1435" y="1270"/>
                </a:cubicBezTo>
                <a:cubicBezTo>
                  <a:pt x="1424" y="1464"/>
                  <a:pt x="1476" y="1561"/>
                  <a:pt x="1291" y="1623"/>
                </a:cubicBezTo>
                <a:cubicBezTo>
                  <a:pt x="1257" y="1618"/>
                  <a:pt x="1197" y="1615"/>
                  <a:pt x="1160" y="1597"/>
                </a:cubicBezTo>
                <a:cubicBezTo>
                  <a:pt x="1120" y="1577"/>
                  <a:pt x="1100" y="1550"/>
                  <a:pt x="1068" y="1518"/>
                </a:cubicBezTo>
                <a:cubicBezTo>
                  <a:pt x="1046" y="1496"/>
                  <a:pt x="979" y="1455"/>
                  <a:pt x="951" y="1427"/>
                </a:cubicBezTo>
                <a:cubicBezTo>
                  <a:pt x="946" y="1414"/>
                  <a:pt x="937" y="1401"/>
                  <a:pt x="937" y="1387"/>
                </a:cubicBezTo>
                <a:cubicBezTo>
                  <a:pt x="937" y="1357"/>
                  <a:pt x="965" y="1333"/>
                  <a:pt x="977" y="1309"/>
                </a:cubicBezTo>
                <a:cubicBezTo>
                  <a:pt x="1012" y="1240"/>
                  <a:pt x="964" y="1297"/>
                  <a:pt x="1016" y="1243"/>
                </a:cubicBezTo>
                <a:cubicBezTo>
                  <a:pt x="1047" y="1150"/>
                  <a:pt x="1027" y="1188"/>
                  <a:pt x="1068" y="1126"/>
                </a:cubicBezTo>
                <a:cubicBezTo>
                  <a:pt x="1100" y="1028"/>
                  <a:pt x="1057" y="1146"/>
                  <a:pt x="1108" y="1047"/>
                </a:cubicBezTo>
                <a:cubicBezTo>
                  <a:pt x="1134" y="997"/>
                  <a:pt x="1136" y="975"/>
                  <a:pt x="1186" y="942"/>
                </a:cubicBezTo>
                <a:cubicBezTo>
                  <a:pt x="1199" y="922"/>
                  <a:pt x="1216" y="890"/>
                  <a:pt x="1239" y="877"/>
                </a:cubicBezTo>
                <a:cubicBezTo>
                  <a:pt x="1251" y="870"/>
                  <a:pt x="1278" y="864"/>
                  <a:pt x="1278" y="864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3" name="Freeform 106"/>
          <p:cNvSpPr>
            <a:spLocks/>
          </p:cNvSpPr>
          <p:nvPr/>
        </p:nvSpPr>
        <p:spPr bwMode="auto">
          <a:xfrm>
            <a:off x="4621214" y="2160588"/>
            <a:ext cx="2535237" cy="2265362"/>
          </a:xfrm>
          <a:custGeom>
            <a:avLst/>
            <a:gdLst>
              <a:gd name="T0" fmla="*/ 2147483646 w 1597"/>
              <a:gd name="T1" fmla="*/ 1781749282 h 1427"/>
              <a:gd name="T2" fmla="*/ 2147483646 w 1597"/>
              <a:gd name="T3" fmla="*/ 1948079558 h 1427"/>
              <a:gd name="T4" fmla="*/ 2147483646 w 1597"/>
              <a:gd name="T5" fmla="*/ 2111890471 h 1427"/>
              <a:gd name="T6" fmla="*/ 2147483646 w 1597"/>
              <a:gd name="T7" fmla="*/ 2147483646 h 1427"/>
              <a:gd name="T8" fmla="*/ 2147483646 w 1597"/>
              <a:gd name="T9" fmla="*/ 2147483646 h 1427"/>
              <a:gd name="T10" fmla="*/ 2147483646 w 1597"/>
              <a:gd name="T11" fmla="*/ 2147483646 h 1427"/>
              <a:gd name="T12" fmla="*/ 2147483646 w 1597"/>
              <a:gd name="T13" fmla="*/ 2147483646 h 1427"/>
              <a:gd name="T14" fmla="*/ 2147483646 w 1597"/>
              <a:gd name="T15" fmla="*/ 2147483646 h 1427"/>
              <a:gd name="T16" fmla="*/ 2147483646 w 1597"/>
              <a:gd name="T17" fmla="*/ 2147483646 h 1427"/>
              <a:gd name="T18" fmla="*/ 2147483646 w 1597"/>
              <a:gd name="T19" fmla="*/ 2147483646 h 1427"/>
              <a:gd name="T20" fmla="*/ 2147483646 w 1597"/>
              <a:gd name="T21" fmla="*/ 2013603606 h 1427"/>
              <a:gd name="T22" fmla="*/ 2147483646 w 1597"/>
              <a:gd name="T23" fmla="*/ 1255037535 h 1427"/>
              <a:gd name="T24" fmla="*/ 2147483646 w 1597"/>
              <a:gd name="T25" fmla="*/ 1023183212 h 1427"/>
              <a:gd name="T26" fmla="*/ 2076608340 w 1597"/>
              <a:gd name="T27" fmla="*/ 1519653090 h 1427"/>
              <a:gd name="T28" fmla="*/ 2147483646 w 1597"/>
              <a:gd name="T29" fmla="*/ 2079127654 h 1427"/>
              <a:gd name="T30" fmla="*/ 2147483646 w 1597"/>
              <a:gd name="T31" fmla="*/ 2147483646 h 1427"/>
              <a:gd name="T32" fmla="*/ 2147483646 w 1597"/>
              <a:gd name="T33" fmla="*/ 2147483646 h 1427"/>
              <a:gd name="T34" fmla="*/ 2147483646 w 1597"/>
              <a:gd name="T35" fmla="*/ 2147483646 h 1427"/>
              <a:gd name="T36" fmla="*/ 1121468516 w 1597"/>
              <a:gd name="T37" fmla="*/ 2147483646 h 1427"/>
              <a:gd name="T38" fmla="*/ 725804857 w 1597"/>
              <a:gd name="T39" fmla="*/ 2147483646 h 1427"/>
              <a:gd name="T40" fmla="*/ 1252516615 w 1597"/>
              <a:gd name="T41" fmla="*/ 2147483646 h 1427"/>
              <a:gd name="T42" fmla="*/ 1648181862 w 1597"/>
              <a:gd name="T43" fmla="*/ 2147483646 h 1427"/>
              <a:gd name="T44" fmla="*/ 2109369571 w 1597"/>
              <a:gd name="T45" fmla="*/ 1814512100 h 1427"/>
              <a:gd name="T46" fmla="*/ 1814512142 w 1597"/>
              <a:gd name="T47" fmla="*/ 1781749282 h 1427"/>
              <a:gd name="T48" fmla="*/ 1945560241 w 1597"/>
              <a:gd name="T49" fmla="*/ 1486891859 h 1427"/>
              <a:gd name="T50" fmla="*/ 2076608340 w 1597"/>
              <a:gd name="T51" fmla="*/ 793848250 h 1427"/>
              <a:gd name="T52" fmla="*/ 2147483646 w 1597"/>
              <a:gd name="T53" fmla="*/ 463708648 h 1427"/>
              <a:gd name="T54" fmla="*/ 1945560241 w 1597"/>
              <a:gd name="T55" fmla="*/ 0 h 1427"/>
              <a:gd name="T56" fmla="*/ 1484370945 w 1597"/>
              <a:gd name="T57" fmla="*/ 100806228 h 1427"/>
              <a:gd name="T58" fmla="*/ 1318040665 w 1597"/>
              <a:gd name="T59" fmla="*/ 496469878 h 1427"/>
              <a:gd name="T60" fmla="*/ 856852956 w 1597"/>
              <a:gd name="T61" fmla="*/ 1088707260 h 1427"/>
              <a:gd name="T62" fmla="*/ 889614187 w 1597"/>
              <a:gd name="T63" fmla="*/ 1451609680 h 1427"/>
              <a:gd name="T64" fmla="*/ 1219755384 w 1597"/>
              <a:gd name="T65" fmla="*/ 1849794279 h 1427"/>
              <a:gd name="T66" fmla="*/ 1582657813 w 1597"/>
              <a:gd name="T67" fmla="*/ 2079127654 h 1427"/>
              <a:gd name="T68" fmla="*/ 1847273373 w 1597"/>
              <a:gd name="T69" fmla="*/ 1849794279 h 1427"/>
              <a:gd name="T70" fmla="*/ 1880036192 w 1597"/>
              <a:gd name="T71" fmla="*/ 1748988051 h 1427"/>
              <a:gd name="T72" fmla="*/ 1582657813 w 1597"/>
              <a:gd name="T73" fmla="*/ 2046366423 h 1427"/>
              <a:gd name="T74" fmla="*/ 1186992566 w 1597"/>
              <a:gd name="T75" fmla="*/ 2079127654 h 1427"/>
              <a:gd name="T76" fmla="*/ 559474577 w 1597"/>
              <a:gd name="T77" fmla="*/ 1915318327 h 1427"/>
              <a:gd name="T78" fmla="*/ 294857429 w 1597"/>
              <a:gd name="T79" fmla="*/ 2079127654 h 1427"/>
              <a:gd name="T80" fmla="*/ 0 w 1597"/>
              <a:gd name="T81" fmla="*/ 2147483646 h 1427"/>
              <a:gd name="T82" fmla="*/ 461187709 w 1597"/>
              <a:gd name="T83" fmla="*/ 2147483646 h 1427"/>
              <a:gd name="T84" fmla="*/ 922377006 w 1597"/>
              <a:gd name="T85" fmla="*/ 2147483646 h 1427"/>
              <a:gd name="T86" fmla="*/ 1219755384 w 1597"/>
              <a:gd name="T87" fmla="*/ 1948079558 h 142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97" h="1427">
                <a:moveTo>
                  <a:pt x="890" y="498"/>
                </a:moveTo>
                <a:cubicBezTo>
                  <a:pt x="902" y="586"/>
                  <a:pt x="906" y="645"/>
                  <a:pt x="968" y="707"/>
                </a:cubicBezTo>
                <a:cubicBezTo>
                  <a:pt x="972" y="720"/>
                  <a:pt x="970" y="739"/>
                  <a:pt x="981" y="747"/>
                </a:cubicBezTo>
                <a:cubicBezTo>
                  <a:pt x="1004" y="763"/>
                  <a:pt x="1034" y="764"/>
                  <a:pt x="1060" y="773"/>
                </a:cubicBezTo>
                <a:cubicBezTo>
                  <a:pt x="1075" y="778"/>
                  <a:pt x="1086" y="790"/>
                  <a:pt x="1099" y="799"/>
                </a:cubicBezTo>
                <a:cubicBezTo>
                  <a:pt x="1108" y="812"/>
                  <a:pt x="1111" y="831"/>
                  <a:pt x="1125" y="838"/>
                </a:cubicBezTo>
                <a:cubicBezTo>
                  <a:pt x="1141" y="846"/>
                  <a:pt x="1264" y="871"/>
                  <a:pt x="1296" y="878"/>
                </a:cubicBezTo>
                <a:cubicBezTo>
                  <a:pt x="1309" y="887"/>
                  <a:pt x="1331" y="889"/>
                  <a:pt x="1335" y="904"/>
                </a:cubicBezTo>
                <a:cubicBezTo>
                  <a:pt x="1347" y="946"/>
                  <a:pt x="1309" y="1008"/>
                  <a:pt x="1282" y="1035"/>
                </a:cubicBezTo>
                <a:cubicBezTo>
                  <a:pt x="1273" y="1061"/>
                  <a:pt x="1265" y="1087"/>
                  <a:pt x="1256" y="1113"/>
                </a:cubicBezTo>
                <a:cubicBezTo>
                  <a:pt x="1246" y="1142"/>
                  <a:pt x="1263" y="1175"/>
                  <a:pt x="1269" y="1205"/>
                </a:cubicBezTo>
                <a:cubicBezTo>
                  <a:pt x="1281" y="1273"/>
                  <a:pt x="1294" y="1314"/>
                  <a:pt x="1361" y="1336"/>
                </a:cubicBezTo>
                <a:cubicBezTo>
                  <a:pt x="1369" y="1334"/>
                  <a:pt x="1441" y="1317"/>
                  <a:pt x="1453" y="1310"/>
                </a:cubicBezTo>
                <a:cubicBezTo>
                  <a:pt x="1477" y="1296"/>
                  <a:pt x="1495" y="1273"/>
                  <a:pt x="1518" y="1257"/>
                </a:cubicBezTo>
                <a:cubicBezTo>
                  <a:pt x="1577" y="1169"/>
                  <a:pt x="1581" y="1144"/>
                  <a:pt x="1597" y="1035"/>
                </a:cubicBezTo>
                <a:cubicBezTo>
                  <a:pt x="1592" y="1006"/>
                  <a:pt x="1579" y="892"/>
                  <a:pt x="1557" y="864"/>
                </a:cubicBezTo>
                <a:cubicBezTo>
                  <a:pt x="1547" y="852"/>
                  <a:pt x="1531" y="847"/>
                  <a:pt x="1518" y="838"/>
                </a:cubicBezTo>
                <a:cubicBezTo>
                  <a:pt x="1456" y="879"/>
                  <a:pt x="1493" y="859"/>
                  <a:pt x="1400" y="891"/>
                </a:cubicBezTo>
                <a:cubicBezTo>
                  <a:pt x="1387" y="895"/>
                  <a:pt x="1361" y="904"/>
                  <a:pt x="1361" y="904"/>
                </a:cubicBezTo>
                <a:cubicBezTo>
                  <a:pt x="1361" y="904"/>
                  <a:pt x="1387" y="895"/>
                  <a:pt x="1400" y="891"/>
                </a:cubicBezTo>
                <a:cubicBezTo>
                  <a:pt x="1444" y="877"/>
                  <a:pt x="1479" y="864"/>
                  <a:pt x="1518" y="838"/>
                </a:cubicBezTo>
                <a:cubicBezTo>
                  <a:pt x="1527" y="825"/>
                  <a:pt x="1538" y="813"/>
                  <a:pt x="1544" y="799"/>
                </a:cubicBezTo>
                <a:cubicBezTo>
                  <a:pt x="1555" y="774"/>
                  <a:pt x="1570" y="720"/>
                  <a:pt x="1570" y="720"/>
                </a:cubicBezTo>
                <a:cubicBezTo>
                  <a:pt x="1555" y="597"/>
                  <a:pt x="1543" y="536"/>
                  <a:pt x="1426" y="498"/>
                </a:cubicBezTo>
                <a:cubicBezTo>
                  <a:pt x="1327" y="432"/>
                  <a:pt x="1188" y="407"/>
                  <a:pt x="1073" y="393"/>
                </a:cubicBezTo>
                <a:cubicBezTo>
                  <a:pt x="1038" y="397"/>
                  <a:pt x="1001" y="394"/>
                  <a:pt x="968" y="406"/>
                </a:cubicBezTo>
                <a:cubicBezTo>
                  <a:pt x="923" y="422"/>
                  <a:pt x="884" y="465"/>
                  <a:pt x="850" y="498"/>
                </a:cubicBezTo>
                <a:cubicBezTo>
                  <a:pt x="843" y="533"/>
                  <a:pt x="824" y="567"/>
                  <a:pt x="824" y="603"/>
                </a:cubicBezTo>
                <a:cubicBezTo>
                  <a:pt x="824" y="642"/>
                  <a:pt x="821" y="684"/>
                  <a:pt x="837" y="720"/>
                </a:cubicBezTo>
                <a:cubicBezTo>
                  <a:pt x="870" y="797"/>
                  <a:pt x="964" y="808"/>
                  <a:pt x="1034" y="825"/>
                </a:cubicBezTo>
                <a:cubicBezTo>
                  <a:pt x="1047" y="834"/>
                  <a:pt x="1061" y="841"/>
                  <a:pt x="1073" y="851"/>
                </a:cubicBezTo>
                <a:cubicBezTo>
                  <a:pt x="1096" y="871"/>
                  <a:pt x="1138" y="917"/>
                  <a:pt x="1138" y="917"/>
                </a:cubicBezTo>
                <a:cubicBezTo>
                  <a:pt x="1143" y="930"/>
                  <a:pt x="1146" y="944"/>
                  <a:pt x="1152" y="956"/>
                </a:cubicBezTo>
                <a:cubicBezTo>
                  <a:pt x="1159" y="970"/>
                  <a:pt x="1172" y="981"/>
                  <a:pt x="1178" y="995"/>
                </a:cubicBezTo>
                <a:cubicBezTo>
                  <a:pt x="1202" y="1049"/>
                  <a:pt x="1206" y="1084"/>
                  <a:pt x="1217" y="1139"/>
                </a:cubicBezTo>
                <a:cubicBezTo>
                  <a:pt x="1209" y="1220"/>
                  <a:pt x="1216" y="1286"/>
                  <a:pt x="1165" y="1349"/>
                </a:cubicBezTo>
                <a:cubicBezTo>
                  <a:pt x="1137" y="1383"/>
                  <a:pt x="1060" y="1427"/>
                  <a:pt x="1060" y="1427"/>
                </a:cubicBezTo>
                <a:cubicBezTo>
                  <a:pt x="856" y="1410"/>
                  <a:pt x="644" y="1399"/>
                  <a:pt x="445" y="1349"/>
                </a:cubicBezTo>
                <a:cubicBezTo>
                  <a:pt x="403" y="1321"/>
                  <a:pt x="362" y="1299"/>
                  <a:pt x="314" y="1283"/>
                </a:cubicBezTo>
                <a:cubicBezTo>
                  <a:pt x="305" y="1257"/>
                  <a:pt x="297" y="1231"/>
                  <a:pt x="288" y="1205"/>
                </a:cubicBezTo>
                <a:cubicBezTo>
                  <a:pt x="278" y="1175"/>
                  <a:pt x="323" y="1152"/>
                  <a:pt x="340" y="1126"/>
                </a:cubicBezTo>
                <a:cubicBezTo>
                  <a:pt x="379" y="1067"/>
                  <a:pt x="432" y="1001"/>
                  <a:pt x="497" y="969"/>
                </a:cubicBezTo>
                <a:cubicBezTo>
                  <a:pt x="523" y="956"/>
                  <a:pt x="549" y="942"/>
                  <a:pt x="576" y="930"/>
                </a:cubicBezTo>
                <a:cubicBezTo>
                  <a:pt x="601" y="919"/>
                  <a:pt x="631" y="919"/>
                  <a:pt x="654" y="904"/>
                </a:cubicBezTo>
                <a:cubicBezTo>
                  <a:pt x="691" y="879"/>
                  <a:pt x="722" y="850"/>
                  <a:pt x="759" y="825"/>
                </a:cubicBezTo>
                <a:cubicBezTo>
                  <a:pt x="795" y="772"/>
                  <a:pt x="817" y="781"/>
                  <a:pt x="837" y="720"/>
                </a:cubicBezTo>
                <a:cubicBezTo>
                  <a:pt x="820" y="711"/>
                  <a:pt x="804" y="696"/>
                  <a:pt x="785" y="694"/>
                </a:cubicBezTo>
                <a:cubicBezTo>
                  <a:pt x="763" y="692"/>
                  <a:pt x="708" y="725"/>
                  <a:pt x="720" y="707"/>
                </a:cubicBezTo>
                <a:cubicBezTo>
                  <a:pt x="729" y="694"/>
                  <a:pt x="740" y="682"/>
                  <a:pt x="746" y="668"/>
                </a:cubicBezTo>
                <a:cubicBezTo>
                  <a:pt x="757" y="643"/>
                  <a:pt x="772" y="590"/>
                  <a:pt x="772" y="590"/>
                </a:cubicBezTo>
                <a:cubicBezTo>
                  <a:pt x="769" y="558"/>
                  <a:pt x="741" y="372"/>
                  <a:pt x="785" y="328"/>
                </a:cubicBezTo>
                <a:cubicBezTo>
                  <a:pt x="795" y="318"/>
                  <a:pt x="811" y="319"/>
                  <a:pt x="824" y="315"/>
                </a:cubicBezTo>
                <a:cubicBezTo>
                  <a:pt x="842" y="297"/>
                  <a:pt x="859" y="280"/>
                  <a:pt x="877" y="262"/>
                </a:cubicBezTo>
                <a:cubicBezTo>
                  <a:pt x="899" y="240"/>
                  <a:pt x="929" y="184"/>
                  <a:pt x="929" y="184"/>
                </a:cubicBezTo>
                <a:cubicBezTo>
                  <a:pt x="925" y="158"/>
                  <a:pt x="924" y="130"/>
                  <a:pt x="916" y="105"/>
                </a:cubicBezTo>
                <a:cubicBezTo>
                  <a:pt x="896" y="45"/>
                  <a:pt x="826" y="19"/>
                  <a:pt x="772" y="0"/>
                </a:cubicBezTo>
                <a:cubicBezTo>
                  <a:pt x="737" y="5"/>
                  <a:pt x="701" y="6"/>
                  <a:pt x="667" y="14"/>
                </a:cubicBezTo>
                <a:cubicBezTo>
                  <a:pt x="640" y="20"/>
                  <a:pt x="589" y="40"/>
                  <a:pt x="589" y="40"/>
                </a:cubicBezTo>
                <a:cubicBezTo>
                  <a:pt x="550" y="78"/>
                  <a:pt x="528" y="76"/>
                  <a:pt x="510" y="131"/>
                </a:cubicBezTo>
                <a:cubicBezTo>
                  <a:pt x="514" y="153"/>
                  <a:pt x="528" y="175"/>
                  <a:pt x="523" y="197"/>
                </a:cubicBezTo>
                <a:cubicBezTo>
                  <a:pt x="518" y="218"/>
                  <a:pt x="408" y="292"/>
                  <a:pt x="392" y="315"/>
                </a:cubicBezTo>
                <a:cubicBezTo>
                  <a:pt x="351" y="376"/>
                  <a:pt x="370" y="340"/>
                  <a:pt x="340" y="432"/>
                </a:cubicBezTo>
                <a:cubicBezTo>
                  <a:pt x="336" y="445"/>
                  <a:pt x="327" y="472"/>
                  <a:pt x="327" y="472"/>
                </a:cubicBezTo>
                <a:cubicBezTo>
                  <a:pt x="330" y="487"/>
                  <a:pt x="341" y="556"/>
                  <a:pt x="353" y="576"/>
                </a:cubicBezTo>
                <a:cubicBezTo>
                  <a:pt x="359" y="587"/>
                  <a:pt x="371" y="593"/>
                  <a:pt x="379" y="603"/>
                </a:cubicBezTo>
                <a:cubicBezTo>
                  <a:pt x="414" y="647"/>
                  <a:pt x="445" y="693"/>
                  <a:pt x="484" y="734"/>
                </a:cubicBezTo>
                <a:cubicBezTo>
                  <a:pt x="501" y="786"/>
                  <a:pt x="517" y="808"/>
                  <a:pt x="562" y="838"/>
                </a:cubicBezTo>
                <a:cubicBezTo>
                  <a:pt x="584" y="834"/>
                  <a:pt x="607" y="833"/>
                  <a:pt x="628" y="825"/>
                </a:cubicBezTo>
                <a:cubicBezTo>
                  <a:pt x="684" y="804"/>
                  <a:pt x="654" y="798"/>
                  <a:pt x="693" y="760"/>
                </a:cubicBezTo>
                <a:cubicBezTo>
                  <a:pt x="704" y="749"/>
                  <a:pt x="720" y="743"/>
                  <a:pt x="733" y="734"/>
                </a:cubicBezTo>
                <a:cubicBezTo>
                  <a:pt x="742" y="708"/>
                  <a:pt x="750" y="681"/>
                  <a:pt x="759" y="655"/>
                </a:cubicBezTo>
                <a:cubicBezTo>
                  <a:pt x="763" y="642"/>
                  <a:pt x="750" y="681"/>
                  <a:pt x="746" y="694"/>
                </a:cubicBezTo>
                <a:cubicBezTo>
                  <a:pt x="742" y="707"/>
                  <a:pt x="737" y="721"/>
                  <a:pt x="733" y="734"/>
                </a:cubicBezTo>
                <a:cubicBezTo>
                  <a:pt x="715" y="789"/>
                  <a:pt x="671" y="798"/>
                  <a:pt x="628" y="812"/>
                </a:cubicBezTo>
                <a:cubicBezTo>
                  <a:pt x="615" y="825"/>
                  <a:pt x="607" y="847"/>
                  <a:pt x="589" y="851"/>
                </a:cubicBezTo>
                <a:cubicBezTo>
                  <a:pt x="580" y="853"/>
                  <a:pt x="485" y="829"/>
                  <a:pt x="471" y="825"/>
                </a:cubicBezTo>
                <a:cubicBezTo>
                  <a:pt x="427" y="781"/>
                  <a:pt x="403" y="780"/>
                  <a:pt x="353" y="747"/>
                </a:cubicBezTo>
                <a:cubicBezTo>
                  <a:pt x="309" y="751"/>
                  <a:pt x="265" y="752"/>
                  <a:pt x="222" y="760"/>
                </a:cubicBezTo>
                <a:cubicBezTo>
                  <a:pt x="195" y="765"/>
                  <a:pt x="144" y="786"/>
                  <a:pt x="144" y="786"/>
                </a:cubicBezTo>
                <a:cubicBezTo>
                  <a:pt x="135" y="799"/>
                  <a:pt x="129" y="815"/>
                  <a:pt x="117" y="825"/>
                </a:cubicBezTo>
                <a:cubicBezTo>
                  <a:pt x="51" y="877"/>
                  <a:pt x="78" y="760"/>
                  <a:pt x="26" y="917"/>
                </a:cubicBezTo>
                <a:cubicBezTo>
                  <a:pt x="17" y="943"/>
                  <a:pt x="0" y="995"/>
                  <a:pt x="0" y="995"/>
                </a:cubicBezTo>
                <a:cubicBezTo>
                  <a:pt x="25" y="1070"/>
                  <a:pt x="16" y="1097"/>
                  <a:pt x="104" y="1126"/>
                </a:cubicBezTo>
                <a:cubicBezTo>
                  <a:pt x="130" y="1135"/>
                  <a:pt x="183" y="1152"/>
                  <a:pt x="183" y="1152"/>
                </a:cubicBezTo>
                <a:cubicBezTo>
                  <a:pt x="184" y="1152"/>
                  <a:pt x="284" y="1139"/>
                  <a:pt x="301" y="1126"/>
                </a:cubicBezTo>
                <a:cubicBezTo>
                  <a:pt x="387" y="1058"/>
                  <a:pt x="266" y="1107"/>
                  <a:pt x="366" y="1074"/>
                </a:cubicBezTo>
                <a:cubicBezTo>
                  <a:pt x="400" y="1023"/>
                  <a:pt x="479" y="973"/>
                  <a:pt x="484" y="904"/>
                </a:cubicBezTo>
                <a:cubicBezTo>
                  <a:pt x="487" y="860"/>
                  <a:pt x="484" y="817"/>
                  <a:pt x="484" y="773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4" name="Freeform 103"/>
          <p:cNvSpPr>
            <a:spLocks/>
          </p:cNvSpPr>
          <p:nvPr/>
        </p:nvSpPr>
        <p:spPr bwMode="auto">
          <a:xfrm rot="7450675">
            <a:off x="4298950" y="1187450"/>
            <a:ext cx="1703388" cy="1309688"/>
          </a:xfrm>
          <a:custGeom>
            <a:avLst/>
            <a:gdLst>
              <a:gd name="T0" fmla="*/ 559474852 w 1073"/>
              <a:gd name="T1" fmla="*/ 297378551 h 825"/>
              <a:gd name="T2" fmla="*/ 758568048 w 1073"/>
              <a:gd name="T3" fmla="*/ 0 h 825"/>
              <a:gd name="T4" fmla="*/ 1418849179 w 1073"/>
              <a:gd name="T5" fmla="*/ 133569126 h 825"/>
              <a:gd name="T6" fmla="*/ 2011085278 w 1073"/>
              <a:gd name="T7" fmla="*/ 461189564 h 825"/>
              <a:gd name="T8" fmla="*/ 2111891557 w 1073"/>
              <a:gd name="T9" fmla="*/ 627519940 h 825"/>
              <a:gd name="T10" fmla="*/ 2144654392 w 1073"/>
              <a:gd name="T11" fmla="*/ 725805277 h 825"/>
              <a:gd name="T12" fmla="*/ 2147483646 w 1073"/>
              <a:gd name="T13" fmla="*/ 824092202 h 825"/>
              <a:gd name="T14" fmla="*/ 2147483646 w 1073"/>
              <a:gd name="T15" fmla="*/ 1287801129 h 825"/>
              <a:gd name="T16" fmla="*/ 2147483646 w 1073"/>
              <a:gd name="T17" fmla="*/ 1484373392 h 825"/>
              <a:gd name="T18" fmla="*/ 2147483646 w 1073"/>
              <a:gd name="T19" fmla="*/ 1353325217 h 825"/>
              <a:gd name="T20" fmla="*/ 2147483646 w 1073"/>
              <a:gd name="T21" fmla="*/ 1088707916 h 825"/>
              <a:gd name="T22" fmla="*/ 2147483646 w 1073"/>
              <a:gd name="T23" fmla="*/ 725805277 h 825"/>
              <a:gd name="T24" fmla="*/ 2147483646 w 1073"/>
              <a:gd name="T25" fmla="*/ 957659741 h 825"/>
              <a:gd name="T26" fmla="*/ 2147483646 w 1073"/>
              <a:gd name="T27" fmla="*/ 1418849304 h 825"/>
              <a:gd name="T28" fmla="*/ 2147483646 w 1073"/>
              <a:gd name="T29" fmla="*/ 1517134642 h 825"/>
              <a:gd name="T30" fmla="*/ 2147483646 w 1073"/>
              <a:gd name="T31" fmla="*/ 1980843569 h 825"/>
              <a:gd name="T32" fmla="*/ 1484373261 w 1073"/>
              <a:gd name="T33" fmla="*/ 1880037280 h 825"/>
              <a:gd name="T34" fmla="*/ 1186994736 w 1073"/>
              <a:gd name="T35" fmla="*/ 1948082319 h 825"/>
              <a:gd name="T36" fmla="*/ 1088707820 w 1073"/>
              <a:gd name="T37" fmla="*/ 2013606406 h 825"/>
              <a:gd name="T38" fmla="*/ 889616211 w 1073"/>
              <a:gd name="T39" fmla="*/ 2079130494 h 825"/>
              <a:gd name="T40" fmla="*/ 493950770 w 1073"/>
              <a:gd name="T41" fmla="*/ 2013606406 h 825"/>
              <a:gd name="T42" fmla="*/ 229335080 w 1073"/>
              <a:gd name="T43" fmla="*/ 1847276030 h 825"/>
              <a:gd name="T44" fmla="*/ 131048163 w 1073"/>
              <a:gd name="T45" fmla="*/ 1781751943 h 825"/>
              <a:gd name="T46" fmla="*/ 65524082 w 1073"/>
              <a:gd name="T47" fmla="*/ 1683465018 h 825"/>
              <a:gd name="T48" fmla="*/ 0 w 1073"/>
              <a:gd name="T49" fmla="*/ 1484373392 h 825"/>
              <a:gd name="T50" fmla="*/ 229335080 w 1073"/>
              <a:gd name="T51" fmla="*/ 1088707916 h 825"/>
              <a:gd name="T52" fmla="*/ 297378525 w 1073"/>
              <a:gd name="T53" fmla="*/ 892135653 h 825"/>
              <a:gd name="T54" fmla="*/ 163810998 w 1073"/>
              <a:gd name="T55" fmla="*/ 529233015 h 825"/>
              <a:gd name="T56" fmla="*/ 98286916 w 1073"/>
              <a:gd name="T57" fmla="*/ 330141389 h 825"/>
              <a:gd name="T58" fmla="*/ 493950770 w 1073"/>
              <a:gd name="T59" fmla="*/ 32762838 h 825"/>
              <a:gd name="T60" fmla="*/ 856853377 w 1073"/>
              <a:gd name="T61" fmla="*/ 65524088 h 82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073" h="825">
                <a:moveTo>
                  <a:pt x="222" y="118"/>
                </a:moveTo>
                <a:cubicBezTo>
                  <a:pt x="235" y="38"/>
                  <a:pt x="229" y="24"/>
                  <a:pt x="301" y="0"/>
                </a:cubicBezTo>
                <a:cubicBezTo>
                  <a:pt x="493" y="15"/>
                  <a:pt x="435" y="1"/>
                  <a:pt x="563" y="53"/>
                </a:cubicBezTo>
                <a:cubicBezTo>
                  <a:pt x="676" y="99"/>
                  <a:pt x="722" y="82"/>
                  <a:pt x="798" y="183"/>
                </a:cubicBezTo>
                <a:cubicBezTo>
                  <a:pt x="834" y="293"/>
                  <a:pt x="784" y="161"/>
                  <a:pt x="838" y="249"/>
                </a:cubicBezTo>
                <a:cubicBezTo>
                  <a:pt x="845" y="261"/>
                  <a:pt x="845" y="276"/>
                  <a:pt x="851" y="288"/>
                </a:cubicBezTo>
                <a:cubicBezTo>
                  <a:pt x="858" y="302"/>
                  <a:pt x="868" y="314"/>
                  <a:pt x="877" y="327"/>
                </a:cubicBezTo>
                <a:cubicBezTo>
                  <a:pt x="897" y="388"/>
                  <a:pt x="896" y="450"/>
                  <a:pt x="916" y="511"/>
                </a:cubicBezTo>
                <a:cubicBezTo>
                  <a:pt x="912" y="537"/>
                  <a:pt x="903" y="563"/>
                  <a:pt x="903" y="589"/>
                </a:cubicBezTo>
                <a:cubicBezTo>
                  <a:pt x="903" y="607"/>
                  <a:pt x="913" y="555"/>
                  <a:pt x="916" y="537"/>
                </a:cubicBezTo>
                <a:cubicBezTo>
                  <a:pt x="922" y="502"/>
                  <a:pt x="922" y="466"/>
                  <a:pt x="929" y="432"/>
                </a:cubicBezTo>
                <a:cubicBezTo>
                  <a:pt x="948" y="344"/>
                  <a:pt x="991" y="315"/>
                  <a:pt x="1073" y="288"/>
                </a:cubicBezTo>
                <a:cubicBezTo>
                  <a:pt x="1045" y="330"/>
                  <a:pt x="1024" y="352"/>
                  <a:pt x="982" y="380"/>
                </a:cubicBezTo>
                <a:cubicBezTo>
                  <a:pt x="948" y="512"/>
                  <a:pt x="966" y="451"/>
                  <a:pt x="929" y="563"/>
                </a:cubicBezTo>
                <a:cubicBezTo>
                  <a:pt x="925" y="576"/>
                  <a:pt x="916" y="602"/>
                  <a:pt x="916" y="602"/>
                </a:cubicBezTo>
                <a:cubicBezTo>
                  <a:pt x="907" y="683"/>
                  <a:pt x="917" y="731"/>
                  <a:pt x="864" y="786"/>
                </a:cubicBezTo>
                <a:cubicBezTo>
                  <a:pt x="732" y="777"/>
                  <a:pt x="695" y="772"/>
                  <a:pt x="589" y="746"/>
                </a:cubicBezTo>
                <a:cubicBezTo>
                  <a:pt x="551" y="752"/>
                  <a:pt x="507" y="755"/>
                  <a:pt x="471" y="773"/>
                </a:cubicBezTo>
                <a:cubicBezTo>
                  <a:pt x="457" y="780"/>
                  <a:pt x="446" y="793"/>
                  <a:pt x="432" y="799"/>
                </a:cubicBezTo>
                <a:cubicBezTo>
                  <a:pt x="407" y="810"/>
                  <a:pt x="353" y="825"/>
                  <a:pt x="353" y="825"/>
                </a:cubicBezTo>
                <a:cubicBezTo>
                  <a:pt x="344" y="824"/>
                  <a:pt x="224" y="813"/>
                  <a:pt x="196" y="799"/>
                </a:cubicBezTo>
                <a:cubicBezTo>
                  <a:pt x="159" y="781"/>
                  <a:pt x="126" y="755"/>
                  <a:pt x="91" y="733"/>
                </a:cubicBezTo>
                <a:cubicBezTo>
                  <a:pt x="78" y="725"/>
                  <a:pt x="52" y="707"/>
                  <a:pt x="52" y="707"/>
                </a:cubicBezTo>
                <a:cubicBezTo>
                  <a:pt x="43" y="694"/>
                  <a:pt x="32" y="682"/>
                  <a:pt x="26" y="668"/>
                </a:cubicBezTo>
                <a:cubicBezTo>
                  <a:pt x="15" y="643"/>
                  <a:pt x="0" y="589"/>
                  <a:pt x="0" y="589"/>
                </a:cubicBezTo>
                <a:cubicBezTo>
                  <a:pt x="35" y="537"/>
                  <a:pt x="55" y="486"/>
                  <a:pt x="91" y="432"/>
                </a:cubicBezTo>
                <a:cubicBezTo>
                  <a:pt x="106" y="409"/>
                  <a:pt x="118" y="354"/>
                  <a:pt x="118" y="354"/>
                </a:cubicBezTo>
                <a:cubicBezTo>
                  <a:pt x="106" y="294"/>
                  <a:pt x="98" y="260"/>
                  <a:pt x="65" y="210"/>
                </a:cubicBezTo>
                <a:cubicBezTo>
                  <a:pt x="56" y="184"/>
                  <a:pt x="48" y="157"/>
                  <a:pt x="39" y="131"/>
                </a:cubicBezTo>
                <a:cubicBezTo>
                  <a:pt x="15" y="57"/>
                  <a:pt x="153" y="24"/>
                  <a:pt x="196" y="13"/>
                </a:cubicBezTo>
                <a:cubicBezTo>
                  <a:pt x="323" y="27"/>
                  <a:pt x="274" y="26"/>
                  <a:pt x="340" y="26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5" name="Freeform 100"/>
          <p:cNvSpPr>
            <a:spLocks/>
          </p:cNvSpPr>
          <p:nvPr/>
        </p:nvSpPr>
        <p:spPr bwMode="auto">
          <a:xfrm>
            <a:off x="3810000" y="2209800"/>
            <a:ext cx="1703388" cy="1309688"/>
          </a:xfrm>
          <a:custGeom>
            <a:avLst/>
            <a:gdLst>
              <a:gd name="T0" fmla="*/ 559474852 w 1073"/>
              <a:gd name="T1" fmla="*/ 297378551 h 825"/>
              <a:gd name="T2" fmla="*/ 758568048 w 1073"/>
              <a:gd name="T3" fmla="*/ 0 h 825"/>
              <a:gd name="T4" fmla="*/ 1418849179 w 1073"/>
              <a:gd name="T5" fmla="*/ 133569126 h 825"/>
              <a:gd name="T6" fmla="*/ 2011085278 w 1073"/>
              <a:gd name="T7" fmla="*/ 461189564 h 825"/>
              <a:gd name="T8" fmla="*/ 2111891557 w 1073"/>
              <a:gd name="T9" fmla="*/ 627519940 h 825"/>
              <a:gd name="T10" fmla="*/ 2144654392 w 1073"/>
              <a:gd name="T11" fmla="*/ 725805277 h 825"/>
              <a:gd name="T12" fmla="*/ 2147483646 w 1073"/>
              <a:gd name="T13" fmla="*/ 824092202 h 825"/>
              <a:gd name="T14" fmla="*/ 2147483646 w 1073"/>
              <a:gd name="T15" fmla="*/ 1287801129 h 825"/>
              <a:gd name="T16" fmla="*/ 2147483646 w 1073"/>
              <a:gd name="T17" fmla="*/ 1484373392 h 825"/>
              <a:gd name="T18" fmla="*/ 2147483646 w 1073"/>
              <a:gd name="T19" fmla="*/ 1353325217 h 825"/>
              <a:gd name="T20" fmla="*/ 2147483646 w 1073"/>
              <a:gd name="T21" fmla="*/ 1088707916 h 825"/>
              <a:gd name="T22" fmla="*/ 2147483646 w 1073"/>
              <a:gd name="T23" fmla="*/ 725805277 h 825"/>
              <a:gd name="T24" fmla="*/ 2147483646 w 1073"/>
              <a:gd name="T25" fmla="*/ 957659741 h 825"/>
              <a:gd name="T26" fmla="*/ 2147483646 w 1073"/>
              <a:gd name="T27" fmla="*/ 1418849304 h 825"/>
              <a:gd name="T28" fmla="*/ 2147483646 w 1073"/>
              <a:gd name="T29" fmla="*/ 1517134642 h 825"/>
              <a:gd name="T30" fmla="*/ 2147483646 w 1073"/>
              <a:gd name="T31" fmla="*/ 1980843569 h 825"/>
              <a:gd name="T32" fmla="*/ 1484373261 w 1073"/>
              <a:gd name="T33" fmla="*/ 1880037280 h 825"/>
              <a:gd name="T34" fmla="*/ 1186994736 w 1073"/>
              <a:gd name="T35" fmla="*/ 1948082319 h 825"/>
              <a:gd name="T36" fmla="*/ 1088707820 w 1073"/>
              <a:gd name="T37" fmla="*/ 2013606406 h 825"/>
              <a:gd name="T38" fmla="*/ 889616211 w 1073"/>
              <a:gd name="T39" fmla="*/ 2079130494 h 825"/>
              <a:gd name="T40" fmla="*/ 493950770 w 1073"/>
              <a:gd name="T41" fmla="*/ 2013606406 h 825"/>
              <a:gd name="T42" fmla="*/ 229335080 w 1073"/>
              <a:gd name="T43" fmla="*/ 1847276030 h 825"/>
              <a:gd name="T44" fmla="*/ 131048163 w 1073"/>
              <a:gd name="T45" fmla="*/ 1781751943 h 825"/>
              <a:gd name="T46" fmla="*/ 65524082 w 1073"/>
              <a:gd name="T47" fmla="*/ 1683465018 h 825"/>
              <a:gd name="T48" fmla="*/ 0 w 1073"/>
              <a:gd name="T49" fmla="*/ 1484373392 h 825"/>
              <a:gd name="T50" fmla="*/ 229335080 w 1073"/>
              <a:gd name="T51" fmla="*/ 1088707916 h 825"/>
              <a:gd name="T52" fmla="*/ 297378525 w 1073"/>
              <a:gd name="T53" fmla="*/ 892135653 h 825"/>
              <a:gd name="T54" fmla="*/ 163810998 w 1073"/>
              <a:gd name="T55" fmla="*/ 529233015 h 825"/>
              <a:gd name="T56" fmla="*/ 98286916 w 1073"/>
              <a:gd name="T57" fmla="*/ 330141389 h 825"/>
              <a:gd name="T58" fmla="*/ 493950770 w 1073"/>
              <a:gd name="T59" fmla="*/ 32762838 h 825"/>
              <a:gd name="T60" fmla="*/ 856853377 w 1073"/>
              <a:gd name="T61" fmla="*/ 65524088 h 82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073" h="825">
                <a:moveTo>
                  <a:pt x="222" y="118"/>
                </a:moveTo>
                <a:cubicBezTo>
                  <a:pt x="235" y="38"/>
                  <a:pt x="229" y="24"/>
                  <a:pt x="301" y="0"/>
                </a:cubicBezTo>
                <a:cubicBezTo>
                  <a:pt x="493" y="15"/>
                  <a:pt x="435" y="1"/>
                  <a:pt x="563" y="53"/>
                </a:cubicBezTo>
                <a:cubicBezTo>
                  <a:pt x="676" y="99"/>
                  <a:pt x="722" y="82"/>
                  <a:pt x="798" y="183"/>
                </a:cubicBezTo>
                <a:cubicBezTo>
                  <a:pt x="834" y="293"/>
                  <a:pt x="784" y="161"/>
                  <a:pt x="838" y="249"/>
                </a:cubicBezTo>
                <a:cubicBezTo>
                  <a:pt x="845" y="261"/>
                  <a:pt x="845" y="276"/>
                  <a:pt x="851" y="288"/>
                </a:cubicBezTo>
                <a:cubicBezTo>
                  <a:pt x="858" y="302"/>
                  <a:pt x="868" y="314"/>
                  <a:pt x="877" y="327"/>
                </a:cubicBezTo>
                <a:cubicBezTo>
                  <a:pt x="897" y="388"/>
                  <a:pt x="896" y="450"/>
                  <a:pt x="916" y="511"/>
                </a:cubicBezTo>
                <a:cubicBezTo>
                  <a:pt x="912" y="537"/>
                  <a:pt x="903" y="563"/>
                  <a:pt x="903" y="589"/>
                </a:cubicBezTo>
                <a:cubicBezTo>
                  <a:pt x="903" y="607"/>
                  <a:pt x="913" y="555"/>
                  <a:pt x="916" y="537"/>
                </a:cubicBezTo>
                <a:cubicBezTo>
                  <a:pt x="922" y="502"/>
                  <a:pt x="922" y="466"/>
                  <a:pt x="929" y="432"/>
                </a:cubicBezTo>
                <a:cubicBezTo>
                  <a:pt x="948" y="344"/>
                  <a:pt x="991" y="315"/>
                  <a:pt x="1073" y="288"/>
                </a:cubicBezTo>
                <a:cubicBezTo>
                  <a:pt x="1045" y="330"/>
                  <a:pt x="1024" y="352"/>
                  <a:pt x="982" y="380"/>
                </a:cubicBezTo>
                <a:cubicBezTo>
                  <a:pt x="948" y="512"/>
                  <a:pt x="966" y="451"/>
                  <a:pt x="929" y="563"/>
                </a:cubicBezTo>
                <a:cubicBezTo>
                  <a:pt x="925" y="576"/>
                  <a:pt x="916" y="602"/>
                  <a:pt x="916" y="602"/>
                </a:cubicBezTo>
                <a:cubicBezTo>
                  <a:pt x="907" y="683"/>
                  <a:pt x="917" y="731"/>
                  <a:pt x="864" y="786"/>
                </a:cubicBezTo>
                <a:cubicBezTo>
                  <a:pt x="732" y="777"/>
                  <a:pt x="695" y="772"/>
                  <a:pt x="589" y="746"/>
                </a:cubicBezTo>
                <a:cubicBezTo>
                  <a:pt x="551" y="752"/>
                  <a:pt x="507" y="755"/>
                  <a:pt x="471" y="773"/>
                </a:cubicBezTo>
                <a:cubicBezTo>
                  <a:pt x="457" y="780"/>
                  <a:pt x="446" y="793"/>
                  <a:pt x="432" y="799"/>
                </a:cubicBezTo>
                <a:cubicBezTo>
                  <a:pt x="407" y="810"/>
                  <a:pt x="353" y="825"/>
                  <a:pt x="353" y="825"/>
                </a:cubicBezTo>
                <a:cubicBezTo>
                  <a:pt x="344" y="824"/>
                  <a:pt x="224" y="813"/>
                  <a:pt x="196" y="799"/>
                </a:cubicBezTo>
                <a:cubicBezTo>
                  <a:pt x="159" y="781"/>
                  <a:pt x="126" y="755"/>
                  <a:pt x="91" y="733"/>
                </a:cubicBezTo>
                <a:cubicBezTo>
                  <a:pt x="78" y="725"/>
                  <a:pt x="52" y="707"/>
                  <a:pt x="52" y="707"/>
                </a:cubicBezTo>
                <a:cubicBezTo>
                  <a:pt x="43" y="694"/>
                  <a:pt x="32" y="682"/>
                  <a:pt x="26" y="668"/>
                </a:cubicBezTo>
                <a:cubicBezTo>
                  <a:pt x="15" y="643"/>
                  <a:pt x="0" y="589"/>
                  <a:pt x="0" y="589"/>
                </a:cubicBezTo>
                <a:cubicBezTo>
                  <a:pt x="35" y="537"/>
                  <a:pt x="55" y="486"/>
                  <a:pt x="91" y="432"/>
                </a:cubicBezTo>
                <a:cubicBezTo>
                  <a:pt x="106" y="409"/>
                  <a:pt x="118" y="354"/>
                  <a:pt x="118" y="354"/>
                </a:cubicBezTo>
                <a:cubicBezTo>
                  <a:pt x="106" y="294"/>
                  <a:pt x="98" y="260"/>
                  <a:pt x="65" y="210"/>
                </a:cubicBezTo>
                <a:cubicBezTo>
                  <a:pt x="56" y="184"/>
                  <a:pt x="48" y="157"/>
                  <a:pt x="39" y="131"/>
                </a:cubicBezTo>
                <a:cubicBezTo>
                  <a:pt x="15" y="57"/>
                  <a:pt x="153" y="24"/>
                  <a:pt x="196" y="13"/>
                </a:cubicBezTo>
                <a:cubicBezTo>
                  <a:pt x="323" y="27"/>
                  <a:pt x="274" y="26"/>
                  <a:pt x="340" y="26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6" name="Freeform 105"/>
          <p:cNvSpPr>
            <a:spLocks/>
          </p:cNvSpPr>
          <p:nvPr/>
        </p:nvSpPr>
        <p:spPr bwMode="auto">
          <a:xfrm>
            <a:off x="3235326" y="914401"/>
            <a:ext cx="1281113" cy="1579563"/>
          </a:xfrm>
          <a:custGeom>
            <a:avLst/>
            <a:gdLst>
              <a:gd name="T0" fmla="*/ 713205291 w 807"/>
              <a:gd name="T1" fmla="*/ 1186994763 h 995"/>
              <a:gd name="T2" fmla="*/ 977821007 w 807"/>
              <a:gd name="T3" fmla="*/ 1353325128 h 995"/>
              <a:gd name="T4" fmla="*/ 1340723648 w 807"/>
              <a:gd name="T5" fmla="*/ 1650703660 h 995"/>
              <a:gd name="T6" fmla="*/ 1736389128 w 807"/>
              <a:gd name="T7" fmla="*/ 1517134543 h 995"/>
              <a:gd name="T8" fmla="*/ 1935480755 w 807"/>
              <a:gd name="T9" fmla="*/ 758568065 h 995"/>
              <a:gd name="T10" fmla="*/ 1968243593 w 807"/>
              <a:gd name="T11" fmla="*/ 627519899 h 995"/>
              <a:gd name="T12" fmla="*/ 2033767681 w 807"/>
              <a:gd name="T13" fmla="*/ 428426698 h 995"/>
              <a:gd name="T14" fmla="*/ 1968243593 w 807"/>
              <a:gd name="T15" fmla="*/ 199093201 h 995"/>
              <a:gd name="T16" fmla="*/ 1769150378 w 807"/>
              <a:gd name="T17" fmla="*/ 131048166 h 995"/>
              <a:gd name="T18" fmla="*/ 1275199560 w 807"/>
              <a:gd name="T19" fmla="*/ 0 h 995"/>
              <a:gd name="T20" fmla="*/ 1076107932 w 807"/>
              <a:gd name="T21" fmla="*/ 65524083 h 995"/>
              <a:gd name="T22" fmla="*/ 977821007 w 807"/>
              <a:gd name="T23" fmla="*/ 98286919 h 995"/>
              <a:gd name="T24" fmla="*/ 846772830 w 807"/>
              <a:gd name="T25" fmla="*/ 297378532 h 995"/>
              <a:gd name="T26" fmla="*/ 781248742 w 807"/>
              <a:gd name="T27" fmla="*/ 493950781 h 995"/>
              <a:gd name="T28" fmla="*/ 713205291 w 807"/>
              <a:gd name="T29" fmla="*/ 594757063 h 995"/>
              <a:gd name="T30" fmla="*/ 483870189 w 807"/>
              <a:gd name="T31" fmla="*/ 1023183761 h 995"/>
              <a:gd name="T32" fmla="*/ 614918365 w 807"/>
              <a:gd name="T33" fmla="*/ 1154231928 h 995"/>
              <a:gd name="T34" fmla="*/ 680442453 w 807"/>
              <a:gd name="T35" fmla="*/ 1252518846 h 995"/>
              <a:gd name="T36" fmla="*/ 713205291 w 807"/>
              <a:gd name="T37" fmla="*/ 1353325128 h 995"/>
              <a:gd name="T38" fmla="*/ 350302649 w 807"/>
              <a:gd name="T39" fmla="*/ 1582658626 h 995"/>
              <a:gd name="T40" fmla="*/ 186491635 w 807"/>
              <a:gd name="T41" fmla="*/ 1716227743 h 995"/>
              <a:gd name="T42" fmla="*/ 153730385 w 807"/>
              <a:gd name="T43" fmla="*/ 1814513074 h 995"/>
              <a:gd name="T44" fmla="*/ 88206297 w 807"/>
              <a:gd name="T45" fmla="*/ 1912799993 h 995"/>
              <a:gd name="T46" fmla="*/ 22682209 w 807"/>
              <a:gd name="T47" fmla="*/ 2111891606 h 995"/>
              <a:gd name="T48" fmla="*/ 153730385 w 807"/>
              <a:gd name="T49" fmla="*/ 2147483646 h 995"/>
              <a:gd name="T50" fmla="*/ 219254473 w 807"/>
              <a:gd name="T51" fmla="*/ 2147483646 h 995"/>
              <a:gd name="T52" fmla="*/ 385584850 w 807"/>
              <a:gd name="T53" fmla="*/ 2147483646 h 995"/>
              <a:gd name="T54" fmla="*/ 977821007 w 807"/>
              <a:gd name="T55" fmla="*/ 2147483646 h 995"/>
              <a:gd name="T56" fmla="*/ 1373486486 w 807"/>
              <a:gd name="T57" fmla="*/ 2144654441 h 995"/>
              <a:gd name="T58" fmla="*/ 1474292775 w 807"/>
              <a:gd name="T59" fmla="*/ 2079130358 h 995"/>
              <a:gd name="T60" fmla="*/ 1242438310 w 807"/>
              <a:gd name="T61" fmla="*/ 1716227743 h 995"/>
              <a:gd name="T62" fmla="*/ 1076107932 w 807"/>
              <a:gd name="T63" fmla="*/ 1582658626 h 995"/>
              <a:gd name="T64" fmla="*/ 977821007 w 807"/>
              <a:gd name="T65" fmla="*/ 1517134543 h 995"/>
              <a:gd name="T66" fmla="*/ 781248742 w 807"/>
              <a:gd name="T67" fmla="*/ 1451610459 h 995"/>
              <a:gd name="T68" fmla="*/ 713205291 w 807"/>
              <a:gd name="T69" fmla="*/ 1386086376 h 99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807" h="995">
                <a:moveTo>
                  <a:pt x="283" y="471"/>
                </a:moveTo>
                <a:cubicBezTo>
                  <a:pt x="318" y="504"/>
                  <a:pt x="347" y="516"/>
                  <a:pt x="388" y="537"/>
                </a:cubicBezTo>
                <a:cubicBezTo>
                  <a:pt x="440" y="563"/>
                  <a:pt x="492" y="614"/>
                  <a:pt x="532" y="655"/>
                </a:cubicBezTo>
                <a:cubicBezTo>
                  <a:pt x="592" y="642"/>
                  <a:pt x="638" y="636"/>
                  <a:pt x="689" y="602"/>
                </a:cubicBezTo>
                <a:cubicBezTo>
                  <a:pt x="777" y="473"/>
                  <a:pt x="745" y="472"/>
                  <a:pt x="768" y="301"/>
                </a:cubicBezTo>
                <a:cubicBezTo>
                  <a:pt x="770" y="283"/>
                  <a:pt x="776" y="266"/>
                  <a:pt x="781" y="249"/>
                </a:cubicBezTo>
                <a:cubicBezTo>
                  <a:pt x="789" y="222"/>
                  <a:pt x="807" y="170"/>
                  <a:pt x="807" y="170"/>
                </a:cubicBezTo>
                <a:cubicBezTo>
                  <a:pt x="804" y="158"/>
                  <a:pt x="786" y="83"/>
                  <a:pt x="781" y="79"/>
                </a:cubicBezTo>
                <a:cubicBezTo>
                  <a:pt x="758" y="63"/>
                  <a:pt x="728" y="61"/>
                  <a:pt x="702" y="52"/>
                </a:cubicBezTo>
                <a:cubicBezTo>
                  <a:pt x="638" y="30"/>
                  <a:pt x="572" y="13"/>
                  <a:pt x="506" y="0"/>
                </a:cubicBezTo>
                <a:cubicBezTo>
                  <a:pt x="480" y="9"/>
                  <a:pt x="453" y="17"/>
                  <a:pt x="427" y="26"/>
                </a:cubicBezTo>
                <a:cubicBezTo>
                  <a:pt x="414" y="30"/>
                  <a:pt x="388" y="39"/>
                  <a:pt x="388" y="39"/>
                </a:cubicBezTo>
                <a:cubicBezTo>
                  <a:pt x="371" y="65"/>
                  <a:pt x="353" y="92"/>
                  <a:pt x="336" y="118"/>
                </a:cubicBezTo>
                <a:cubicBezTo>
                  <a:pt x="321" y="141"/>
                  <a:pt x="325" y="173"/>
                  <a:pt x="310" y="196"/>
                </a:cubicBezTo>
                <a:cubicBezTo>
                  <a:pt x="301" y="209"/>
                  <a:pt x="292" y="223"/>
                  <a:pt x="283" y="236"/>
                </a:cubicBezTo>
                <a:cubicBezTo>
                  <a:pt x="263" y="296"/>
                  <a:pt x="227" y="353"/>
                  <a:pt x="192" y="406"/>
                </a:cubicBezTo>
                <a:cubicBezTo>
                  <a:pt x="220" y="491"/>
                  <a:pt x="181" y="408"/>
                  <a:pt x="244" y="458"/>
                </a:cubicBezTo>
                <a:cubicBezTo>
                  <a:pt x="256" y="468"/>
                  <a:pt x="261" y="484"/>
                  <a:pt x="270" y="497"/>
                </a:cubicBezTo>
                <a:cubicBezTo>
                  <a:pt x="274" y="510"/>
                  <a:pt x="285" y="523"/>
                  <a:pt x="283" y="537"/>
                </a:cubicBezTo>
                <a:cubicBezTo>
                  <a:pt x="276" y="578"/>
                  <a:pt x="174" y="616"/>
                  <a:pt x="139" y="628"/>
                </a:cubicBezTo>
                <a:cubicBezTo>
                  <a:pt x="120" y="648"/>
                  <a:pt x="91" y="659"/>
                  <a:pt x="74" y="681"/>
                </a:cubicBezTo>
                <a:cubicBezTo>
                  <a:pt x="65" y="692"/>
                  <a:pt x="67" y="708"/>
                  <a:pt x="61" y="720"/>
                </a:cubicBezTo>
                <a:cubicBezTo>
                  <a:pt x="54" y="734"/>
                  <a:pt x="44" y="746"/>
                  <a:pt x="35" y="759"/>
                </a:cubicBezTo>
                <a:cubicBezTo>
                  <a:pt x="26" y="785"/>
                  <a:pt x="0" y="812"/>
                  <a:pt x="9" y="838"/>
                </a:cubicBezTo>
                <a:cubicBezTo>
                  <a:pt x="52" y="967"/>
                  <a:pt x="10" y="878"/>
                  <a:pt x="61" y="943"/>
                </a:cubicBezTo>
                <a:cubicBezTo>
                  <a:pt x="71" y="955"/>
                  <a:pt x="73" y="974"/>
                  <a:pt x="87" y="982"/>
                </a:cubicBezTo>
                <a:cubicBezTo>
                  <a:pt x="107" y="993"/>
                  <a:pt x="131" y="991"/>
                  <a:pt x="153" y="995"/>
                </a:cubicBezTo>
                <a:cubicBezTo>
                  <a:pt x="233" y="982"/>
                  <a:pt x="311" y="969"/>
                  <a:pt x="388" y="943"/>
                </a:cubicBezTo>
                <a:cubicBezTo>
                  <a:pt x="440" y="907"/>
                  <a:pt x="491" y="887"/>
                  <a:pt x="545" y="851"/>
                </a:cubicBezTo>
                <a:cubicBezTo>
                  <a:pt x="558" y="842"/>
                  <a:pt x="585" y="825"/>
                  <a:pt x="585" y="825"/>
                </a:cubicBezTo>
                <a:cubicBezTo>
                  <a:pt x="568" y="729"/>
                  <a:pt x="570" y="732"/>
                  <a:pt x="493" y="681"/>
                </a:cubicBezTo>
                <a:cubicBezTo>
                  <a:pt x="449" y="614"/>
                  <a:pt x="491" y="660"/>
                  <a:pt x="427" y="628"/>
                </a:cubicBezTo>
                <a:cubicBezTo>
                  <a:pt x="413" y="621"/>
                  <a:pt x="402" y="608"/>
                  <a:pt x="388" y="602"/>
                </a:cubicBezTo>
                <a:cubicBezTo>
                  <a:pt x="363" y="591"/>
                  <a:pt x="310" y="576"/>
                  <a:pt x="310" y="576"/>
                </a:cubicBezTo>
                <a:cubicBezTo>
                  <a:pt x="301" y="567"/>
                  <a:pt x="283" y="550"/>
                  <a:pt x="283" y="550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7" name="Freeform 104"/>
          <p:cNvSpPr>
            <a:spLocks/>
          </p:cNvSpPr>
          <p:nvPr/>
        </p:nvSpPr>
        <p:spPr bwMode="auto">
          <a:xfrm>
            <a:off x="6445250" y="395288"/>
            <a:ext cx="2286000" cy="1682750"/>
          </a:xfrm>
          <a:custGeom>
            <a:avLst/>
            <a:gdLst>
              <a:gd name="T0" fmla="*/ 897175625 w 1440"/>
              <a:gd name="T1" fmla="*/ 1847275325 h 1060"/>
              <a:gd name="T2" fmla="*/ 534273125 w 1440"/>
              <a:gd name="T3" fmla="*/ 1615420950 h 1060"/>
              <a:gd name="T4" fmla="*/ 403225000 w 1440"/>
              <a:gd name="T5" fmla="*/ 1451610000 h 1060"/>
              <a:gd name="T6" fmla="*/ 370463763 w 1440"/>
              <a:gd name="T7" fmla="*/ 1350803750 h 1060"/>
              <a:gd name="T8" fmla="*/ 302418750 w 1440"/>
              <a:gd name="T9" fmla="*/ 1285279688 h 1060"/>
              <a:gd name="T10" fmla="*/ 236894688 w 1440"/>
              <a:gd name="T11" fmla="*/ 1186994388 h 1060"/>
              <a:gd name="T12" fmla="*/ 171370625 w 1440"/>
              <a:gd name="T13" fmla="*/ 922377188 h 1060"/>
              <a:gd name="T14" fmla="*/ 567035950 w 1440"/>
              <a:gd name="T15" fmla="*/ 0 h 1060"/>
              <a:gd name="T16" fmla="*/ 1655743450 w 1440"/>
              <a:gd name="T17" fmla="*/ 32762825 h 1060"/>
              <a:gd name="T18" fmla="*/ 1920359063 w 1440"/>
              <a:gd name="T19" fmla="*/ 98286888 h 1060"/>
              <a:gd name="T20" fmla="*/ 2116931250 w 1440"/>
              <a:gd name="T21" fmla="*/ 163810950 h 1060"/>
              <a:gd name="T22" fmla="*/ 2147483646 w 1440"/>
              <a:gd name="T23" fmla="*/ 362902500 h 1060"/>
              <a:gd name="T24" fmla="*/ 2147483646 w 1440"/>
              <a:gd name="T25" fmla="*/ 559474688 h 1060"/>
              <a:gd name="T26" fmla="*/ 2147483646 w 1440"/>
              <a:gd name="T27" fmla="*/ 824091888 h 1060"/>
              <a:gd name="T28" fmla="*/ 2147483646 w 1440"/>
              <a:gd name="T29" fmla="*/ 725805000 h 1060"/>
              <a:gd name="T30" fmla="*/ 2147483646 w 1440"/>
              <a:gd name="T31" fmla="*/ 624998750 h 1060"/>
              <a:gd name="T32" fmla="*/ 2147483646 w 1440"/>
              <a:gd name="T33" fmla="*/ 592237513 h 1060"/>
              <a:gd name="T34" fmla="*/ 2147483646 w 1440"/>
              <a:gd name="T35" fmla="*/ 526713450 h 1060"/>
              <a:gd name="T36" fmla="*/ 2147483646 w 1440"/>
              <a:gd name="T37" fmla="*/ 559474688 h 1060"/>
              <a:gd name="T38" fmla="*/ 2147483646 w 1440"/>
              <a:gd name="T39" fmla="*/ 693043763 h 1060"/>
              <a:gd name="T40" fmla="*/ 2147483646 w 1440"/>
              <a:gd name="T41" fmla="*/ 758567825 h 1060"/>
              <a:gd name="T42" fmla="*/ 2147483646 w 1440"/>
              <a:gd name="T43" fmla="*/ 955140013 h 1060"/>
              <a:gd name="T44" fmla="*/ 2147483646 w 1440"/>
              <a:gd name="T45" fmla="*/ 1582658125 h 1060"/>
              <a:gd name="T46" fmla="*/ 2147483646 w 1440"/>
              <a:gd name="T47" fmla="*/ 1814512500 h 1060"/>
              <a:gd name="T48" fmla="*/ 2147483646 w 1440"/>
              <a:gd name="T49" fmla="*/ 1880036563 h 1060"/>
              <a:gd name="T50" fmla="*/ 2147483646 w 1440"/>
              <a:gd name="T51" fmla="*/ 1748988438 h 1060"/>
              <a:gd name="T52" fmla="*/ 2147483646 w 1440"/>
              <a:gd name="T53" fmla="*/ 1648182188 h 1060"/>
              <a:gd name="T54" fmla="*/ 2147483646 w 1440"/>
              <a:gd name="T55" fmla="*/ 1814512500 h 1060"/>
              <a:gd name="T56" fmla="*/ 2147483646 w 1440"/>
              <a:gd name="T57" fmla="*/ 2011084688 h 1060"/>
              <a:gd name="T58" fmla="*/ 2147483646 w 1440"/>
              <a:gd name="T59" fmla="*/ 2147483646 h 1060"/>
              <a:gd name="T60" fmla="*/ 2147483646 w 1440"/>
              <a:gd name="T61" fmla="*/ 2147483646 h 1060"/>
              <a:gd name="T62" fmla="*/ 2147483646 w 1440"/>
              <a:gd name="T63" fmla="*/ 2147483646 h 1060"/>
              <a:gd name="T64" fmla="*/ 2051407188 w 1440"/>
              <a:gd name="T65" fmla="*/ 2147483646 h 1060"/>
              <a:gd name="T66" fmla="*/ 1854835000 w 1440"/>
              <a:gd name="T67" fmla="*/ 2147483646 h 1060"/>
              <a:gd name="T68" fmla="*/ 1557456563 w 1440"/>
              <a:gd name="T69" fmla="*/ 2147483646 h 1060"/>
              <a:gd name="T70" fmla="*/ 1459171263 w 1440"/>
              <a:gd name="T71" fmla="*/ 2147483646 h 1060"/>
              <a:gd name="T72" fmla="*/ 1194554063 w 1440"/>
              <a:gd name="T73" fmla="*/ 2144653763 h 1060"/>
              <a:gd name="T74" fmla="*/ 962699688 w 1440"/>
              <a:gd name="T75" fmla="*/ 1978323450 h 1060"/>
              <a:gd name="T76" fmla="*/ 897175625 w 1440"/>
              <a:gd name="T77" fmla="*/ 1847275325 h 106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440" h="1060">
                <a:moveTo>
                  <a:pt x="356" y="733"/>
                </a:moveTo>
                <a:cubicBezTo>
                  <a:pt x="297" y="713"/>
                  <a:pt x="263" y="675"/>
                  <a:pt x="212" y="641"/>
                </a:cubicBezTo>
                <a:cubicBezTo>
                  <a:pt x="179" y="541"/>
                  <a:pt x="228" y="662"/>
                  <a:pt x="160" y="576"/>
                </a:cubicBezTo>
                <a:cubicBezTo>
                  <a:pt x="151" y="565"/>
                  <a:pt x="154" y="548"/>
                  <a:pt x="147" y="536"/>
                </a:cubicBezTo>
                <a:cubicBezTo>
                  <a:pt x="141" y="525"/>
                  <a:pt x="128" y="520"/>
                  <a:pt x="120" y="510"/>
                </a:cubicBezTo>
                <a:cubicBezTo>
                  <a:pt x="110" y="498"/>
                  <a:pt x="101" y="485"/>
                  <a:pt x="94" y="471"/>
                </a:cubicBezTo>
                <a:cubicBezTo>
                  <a:pt x="80" y="444"/>
                  <a:pt x="73" y="391"/>
                  <a:pt x="68" y="366"/>
                </a:cubicBezTo>
                <a:cubicBezTo>
                  <a:pt x="96" y="12"/>
                  <a:pt x="0" y="56"/>
                  <a:pt x="225" y="0"/>
                </a:cubicBezTo>
                <a:cubicBezTo>
                  <a:pt x="369" y="4"/>
                  <a:pt x="513" y="3"/>
                  <a:pt x="657" y="13"/>
                </a:cubicBezTo>
                <a:cubicBezTo>
                  <a:pt x="693" y="16"/>
                  <a:pt x="727" y="30"/>
                  <a:pt x="762" y="39"/>
                </a:cubicBezTo>
                <a:cubicBezTo>
                  <a:pt x="789" y="46"/>
                  <a:pt x="840" y="65"/>
                  <a:pt x="840" y="65"/>
                </a:cubicBezTo>
                <a:cubicBezTo>
                  <a:pt x="886" y="110"/>
                  <a:pt x="893" y="85"/>
                  <a:pt x="932" y="144"/>
                </a:cubicBezTo>
                <a:cubicBezTo>
                  <a:pt x="936" y="170"/>
                  <a:pt x="945" y="196"/>
                  <a:pt x="945" y="222"/>
                </a:cubicBezTo>
                <a:cubicBezTo>
                  <a:pt x="945" y="359"/>
                  <a:pt x="890" y="381"/>
                  <a:pt x="971" y="327"/>
                </a:cubicBezTo>
                <a:cubicBezTo>
                  <a:pt x="980" y="314"/>
                  <a:pt x="990" y="302"/>
                  <a:pt x="997" y="288"/>
                </a:cubicBezTo>
                <a:cubicBezTo>
                  <a:pt x="1003" y="275"/>
                  <a:pt x="1001" y="258"/>
                  <a:pt x="1011" y="248"/>
                </a:cubicBezTo>
                <a:cubicBezTo>
                  <a:pt x="1021" y="238"/>
                  <a:pt x="1038" y="241"/>
                  <a:pt x="1050" y="235"/>
                </a:cubicBezTo>
                <a:cubicBezTo>
                  <a:pt x="1064" y="228"/>
                  <a:pt x="1076" y="218"/>
                  <a:pt x="1089" y="209"/>
                </a:cubicBezTo>
                <a:cubicBezTo>
                  <a:pt x="1124" y="213"/>
                  <a:pt x="1159" y="216"/>
                  <a:pt x="1194" y="222"/>
                </a:cubicBezTo>
                <a:cubicBezTo>
                  <a:pt x="1238" y="230"/>
                  <a:pt x="1270" y="261"/>
                  <a:pt x="1312" y="275"/>
                </a:cubicBezTo>
                <a:cubicBezTo>
                  <a:pt x="1325" y="284"/>
                  <a:pt x="1341" y="289"/>
                  <a:pt x="1351" y="301"/>
                </a:cubicBezTo>
                <a:cubicBezTo>
                  <a:pt x="1372" y="325"/>
                  <a:pt x="1403" y="379"/>
                  <a:pt x="1403" y="379"/>
                </a:cubicBezTo>
                <a:cubicBezTo>
                  <a:pt x="1422" y="474"/>
                  <a:pt x="1440" y="524"/>
                  <a:pt x="1416" y="628"/>
                </a:cubicBezTo>
                <a:cubicBezTo>
                  <a:pt x="1408" y="662"/>
                  <a:pt x="1355" y="707"/>
                  <a:pt x="1325" y="720"/>
                </a:cubicBezTo>
                <a:cubicBezTo>
                  <a:pt x="1300" y="731"/>
                  <a:pt x="1246" y="746"/>
                  <a:pt x="1246" y="746"/>
                </a:cubicBezTo>
                <a:cubicBezTo>
                  <a:pt x="1112" y="731"/>
                  <a:pt x="1033" y="732"/>
                  <a:pt x="919" y="694"/>
                </a:cubicBezTo>
                <a:cubicBezTo>
                  <a:pt x="919" y="694"/>
                  <a:pt x="865" y="629"/>
                  <a:pt x="853" y="654"/>
                </a:cubicBezTo>
                <a:cubicBezTo>
                  <a:pt x="842" y="676"/>
                  <a:pt x="912" y="715"/>
                  <a:pt x="919" y="720"/>
                </a:cubicBezTo>
                <a:cubicBezTo>
                  <a:pt x="950" y="766"/>
                  <a:pt x="972" y="781"/>
                  <a:pt x="1024" y="798"/>
                </a:cubicBezTo>
                <a:cubicBezTo>
                  <a:pt x="1056" y="847"/>
                  <a:pt x="1084" y="848"/>
                  <a:pt x="1102" y="903"/>
                </a:cubicBezTo>
                <a:cubicBezTo>
                  <a:pt x="1098" y="925"/>
                  <a:pt x="1098" y="948"/>
                  <a:pt x="1089" y="968"/>
                </a:cubicBezTo>
                <a:cubicBezTo>
                  <a:pt x="1068" y="1019"/>
                  <a:pt x="995" y="1043"/>
                  <a:pt x="945" y="1060"/>
                </a:cubicBezTo>
                <a:cubicBezTo>
                  <a:pt x="922" y="1057"/>
                  <a:pt x="846" y="1052"/>
                  <a:pt x="814" y="1034"/>
                </a:cubicBezTo>
                <a:cubicBezTo>
                  <a:pt x="787" y="1019"/>
                  <a:pt x="766" y="992"/>
                  <a:pt x="736" y="982"/>
                </a:cubicBezTo>
                <a:cubicBezTo>
                  <a:pt x="644" y="951"/>
                  <a:pt x="683" y="964"/>
                  <a:pt x="618" y="942"/>
                </a:cubicBezTo>
                <a:cubicBezTo>
                  <a:pt x="605" y="938"/>
                  <a:pt x="579" y="929"/>
                  <a:pt x="579" y="929"/>
                </a:cubicBezTo>
                <a:cubicBezTo>
                  <a:pt x="503" y="854"/>
                  <a:pt x="542" y="874"/>
                  <a:pt x="474" y="851"/>
                </a:cubicBezTo>
                <a:cubicBezTo>
                  <a:pt x="411" y="788"/>
                  <a:pt x="445" y="806"/>
                  <a:pt x="382" y="785"/>
                </a:cubicBezTo>
                <a:cubicBezTo>
                  <a:pt x="339" y="742"/>
                  <a:pt x="330" y="759"/>
                  <a:pt x="356" y="733"/>
                </a:cubicBez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8" name="Freeform 99"/>
          <p:cNvSpPr>
            <a:spLocks/>
          </p:cNvSpPr>
          <p:nvPr/>
        </p:nvSpPr>
        <p:spPr bwMode="auto">
          <a:xfrm>
            <a:off x="5791200" y="4419600"/>
            <a:ext cx="1703388" cy="1309688"/>
          </a:xfrm>
          <a:custGeom>
            <a:avLst/>
            <a:gdLst>
              <a:gd name="T0" fmla="*/ 559474852 w 1073"/>
              <a:gd name="T1" fmla="*/ 297378551 h 825"/>
              <a:gd name="T2" fmla="*/ 758568048 w 1073"/>
              <a:gd name="T3" fmla="*/ 0 h 825"/>
              <a:gd name="T4" fmla="*/ 1418849179 w 1073"/>
              <a:gd name="T5" fmla="*/ 133569126 h 825"/>
              <a:gd name="T6" fmla="*/ 2011085278 w 1073"/>
              <a:gd name="T7" fmla="*/ 461189564 h 825"/>
              <a:gd name="T8" fmla="*/ 2111891557 w 1073"/>
              <a:gd name="T9" fmla="*/ 627519940 h 825"/>
              <a:gd name="T10" fmla="*/ 2144654392 w 1073"/>
              <a:gd name="T11" fmla="*/ 725805277 h 825"/>
              <a:gd name="T12" fmla="*/ 2147483646 w 1073"/>
              <a:gd name="T13" fmla="*/ 824092202 h 825"/>
              <a:gd name="T14" fmla="*/ 2147483646 w 1073"/>
              <a:gd name="T15" fmla="*/ 1287801129 h 825"/>
              <a:gd name="T16" fmla="*/ 2147483646 w 1073"/>
              <a:gd name="T17" fmla="*/ 1484373392 h 825"/>
              <a:gd name="T18" fmla="*/ 2147483646 w 1073"/>
              <a:gd name="T19" fmla="*/ 1353325217 h 825"/>
              <a:gd name="T20" fmla="*/ 2147483646 w 1073"/>
              <a:gd name="T21" fmla="*/ 1088707916 h 825"/>
              <a:gd name="T22" fmla="*/ 2147483646 w 1073"/>
              <a:gd name="T23" fmla="*/ 725805277 h 825"/>
              <a:gd name="T24" fmla="*/ 2147483646 w 1073"/>
              <a:gd name="T25" fmla="*/ 957659741 h 825"/>
              <a:gd name="T26" fmla="*/ 2147483646 w 1073"/>
              <a:gd name="T27" fmla="*/ 1418849304 h 825"/>
              <a:gd name="T28" fmla="*/ 2147483646 w 1073"/>
              <a:gd name="T29" fmla="*/ 1517134642 h 825"/>
              <a:gd name="T30" fmla="*/ 2147483646 w 1073"/>
              <a:gd name="T31" fmla="*/ 1980843569 h 825"/>
              <a:gd name="T32" fmla="*/ 1484373261 w 1073"/>
              <a:gd name="T33" fmla="*/ 1880037280 h 825"/>
              <a:gd name="T34" fmla="*/ 1186994736 w 1073"/>
              <a:gd name="T35" fmla="*/ 1948082319 h 825"/>
              <a:gd name="T36" fmla="*/ 1088707820 w 1073"/>
              <a:gd name="T37" fmla="*/ 2013606406 h 825"/>
              <a:gd name="T38" fmla="*/ 889616211 w 1073"/>
              <a:gd name="T39" fmla="*/ 2079130494 h 825"/>
              <a:gd name="T40" fmla="*/ 493950770 w 1073"/>
              <a:gd name="T41" fmla="*/ 2013606406 h 825"/>
              <a:gd name="T42" fmla="*/ 229335080 w 1073"/>
              <a:gd name="T43" fmla="*/ 1847276030 h 825"/>
              <a:gd name="T44" fmla="*/ 131048163 w 1073"/>
              <a:gd name="T45" fmla="*/ 1781751943 h 825"/>
              <a:gd name="T46" fmla="*/ 65524082 w 1073"/>
              <a:gd name="T47" fmla="*/ 1683465018 h 825"/>
              <a:gd name="T48" fmla="*/ 0 w 1073"/>
              <a:gd name="T49" fmla="*/ 1484373392 h 825"/>
              <a:gd name="T50" fmla="*/ 229335080 w 1073"/>
              <a:gd name="T51" fmla="*/ 1088707916 h 825"/>
              <a:gd name="T52" fmla="*/ 297378525 w 1073"/>
              <a:gd name="T53" fmla="*/ 892135653 h 825"/>
              <a:gd name="T54" fmla="*/ 163810998 w 1073"/>
              <a:gd name="T55" fmla="*/ 529233015 h 825"/>
              <a:gd name="T56" fmla="*/ 98286916 w 1073"/>
              <a:gd name="T57" fmla="*/ 330141389 h 825"/>
              <a:gd name="T58" fmla="*/ 493950770 w 1073"/>
              <a:gd name="T59" fmla="*/ 32762838 h 825"/>
              <a:gd name="T60" fmla="*/ 856853377 w 1073"/>
              <a:gd name="T61" fmla="*/ 65524088 h 82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073" h="825">
                <a:moveTo>
                  <a:pt x="222" y="118"/>
                </a:moveTo>
                <a:cubicBezTo>
                  <a:pt x="235" y="38"/>
                  <a:pt x="229" y="24"/>
                  <a:pt x="301" y="0"/>
                </a:cubicBezTo>
                <a:cubicBezTo>
                  <a:pt x="493" y="15"/>
                  <a:pt x="435" y="1"/>
                  <a:pt x="563" y="53"/>
                </a:cubicBezTo>
                <a:cubicBezTo>
                  <a:pt x="676" y="99"/>
                  <a:pt x="722" y="82"/>
                  <a:pt x="798" y="183"/>
                </a:cubicBezTo>
                <a:cubicBezTo>
                  <a:pt x="834" y="293"/>
                  <a:pt x="784" y="161"/>
                  <a:pt x="838" y="249"/>
                </a:cubicBezTo>
                <a:cubicBezTo>
                  <a:pt x="845" y="261"/>
                  <a:pt x="845" y="276"/>
                  <a:pt x="851" y="288"/>
                </a:cubicBezTo>
                <a:cubicBezTo>
                  <a:pt x="858" y="302"/>
                  <a:pt x="868" y="314"/>
                  <a:pt x="877" y="327"/>
                </a:cubicBezTo>
                <a:cubicBezTo>
                  <a:pt x="897" y="388"/>
                  <a:pt x="896" y="450"/>
                  <a:pt x="916" y="511"/>
                </a:cubicBezTo>
                <a:cubicBezTo>
                  <a:pt x="912" y="537"/>
                  <a:pt x="903" y="563"/>
                  <a:pt x="903" y="589"/>
                </a:cubicBezTo>
                <a:cubicBezTo>
                  <a:pt x="903" y="607"/>
                  <a:pt x="913" y="555"/>
                  <a:pt x="916" y="537"/>
                </a:cubicBezTo>
                <a:cubicBezTo>
                  <a:pt x="922" y="502"/>
                  <a:pt x="922" y="466"/>
                  <a:pt x="929" y="432"/>
                </a:cubicBezTo>
                <a:cubicBezTo>
                  <a:pt x="948" y="344"/>
                  <a:pt x="991" y="315"/>
                  <a:pt x="1073" y="288"/>
                </a:cubicBezTo>
                <a:cubicBezTo>
                  <a:pt x="1045" y="330"/>
                  <a:pt x="1024" y="352"/>
                  <a:pt x="982" y="380"/>
                </a:cubicBezTo>
                <a:cubicBezTo>
                  <a:pt x="948" y="512"/>
                  <a:pt x="966" y="451"/>
                  <a:pt x="929" y="563"/>
                </a:cubicBezTo>
                <a:cubicBezTo>
                  <a:pt x="925" y="576"/>
                  <a:pt x="916" y="602"/>
                  <a:pt x="916" y="602"/>
                </a:cubicBezTo>
                <a:cubicBezTo>
                  <a:pt x="907" y="683"/>
                  <a:pt x="917" y="731"/>
                  <a:pt x="864" y="786"/>
                </a:cubicBezTo>
                <a:cubicBezTo>
                  <a:pt x="732" y="777"/>
                  <a:pt x="695" y="772"/>
                  <a:pt x="589" y="746"/>
                </a:cubicBezTo>
                <a:cubicBezTo>
                  <a:pt x="551" y="752"/>
                  <a:pt x="507" y="755"/>
                  <a:pt x="471" y="773"/>
                </a:cubicBezTo>
                <a:cubicBezTo>
                  <a:pt x="457" y="780"/>
                  <a:pt x="446" y="793"/>
                  <a:pt x="432" y="799"/>
                </a:cubicBezTo>
                <a:cubicBezTo>
                  <a:pt x="407" y="810"/>
                  <a:pt x="353" y="825"/>
                  <a:pt x="353" y="825"/>
                </a:cubicBezTo>
                <a:cubicBezTo>
                  <a:pt x="344" y="824"/>
                  <a:pt x="224" y="813"/>
                  <a:pt x="196" y="799"/>
                </a:cubicBezTo>
                <a:cubicBezTo>
                  <a:pt x="159" y="781"/>
                  <a:pt x="126" y="755"/>
                  <a:pt x="91" y="733"/>
                </a:cubicBezTo>
                <a:cubicBezTo>
                  <a:pt x="78" y="725"/>
                  <a:pt x="52" y="707"/>
                  <a:pt x="52" y="707"/>
                </a:cubicBezTo>
                <a:cubicBezTo>
                  <a:pt x="43" y="694"/>
                  <a:pt x="32" y="682"/>
                  <a:pt x="26" y="668"/>
                </a:cubicBezTo>
                <a:cubicBezTo>
                  <a:pt x="15" y="643"/>
                  <a:pt x="0" y="589"/>
                  <a:pt x="0" y="589"/>
                </a:cubicBezTo>
                <a:cubicBezTo>
                  <a:pt x="35" y="537"/>
                  <a:pt x="55" y="486"/>
                  <a:pt x="91" y="432"/>
                </a:cubicBezTo>
                <a:cubicBezTo>
                  <a:pt x="106" y="409"/>
                  <a:pt x="118" y="354"/>
                  <a:pt x="118" y="354"/>
                </a:cubicBezTo>
                <a:cubicBezTo>
                  <a:pt x="106" y="294"/>
                  <a:pt x="98" y="260"/>
                  <a:pt x="65" y="210"/>
                </a:cubicBezTo>
                <a:cubicBezTo>
                  <a:pt x="56" y="184"/>
                  <a:pt x="48" y="157"/>
                  <a:pt x="39" y="131"/>
                </a:cubicBezTo>
                <a:cubicBezTo>
                  <a:pt x="15" y="57"/>
                  <a:pt x="153" y="24"/>
                  <a:pt x="196" y="13"/>
                </a:cubicBezTo>
                <a:cubicBezTo>
                  <a:pt x="323" y="27"/>
                  <a:pt x="274" y="26"/>
                  <a:pt x="340" y="26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9" name="Freeform 98"/>
          <p:cNvSpPr>
            <a:spLocks/>
          </p:cNvSpPr>
          <p:nvPr/>
        </p:nvSpPr>
        <p:spPr bwMode="auto">
          <a:xfrm rot="7608528">
            <a:off x="7847807" y="5868194"/>
            <a:ext cx="933450" cy="792163"/>
          </a:xfrm>
          <a:custGeom>
            <a:avLst/>
            <a:gdLst>
              <a:gd name="T0" fmla="*/ 131048125 w 588"/>
              <a:gd name="T1" fmla="*/ 299899577 h 499"/>
              <a:gd name="T2" fmla="*/ 360383138 w 588"/>
              <a:gd name="T3" fmla="*/ 70564420 h 499"/>
              <a:gd name="T4" fmla="*/ 624998750 w 588"/>
              <a:gd name="T5" fmla="*/ 103327265 h 499"/>
              <a:gd name="T6" fmla="*/ 856853125 w 588"/>
              <a:gd name="T7" fmla="*/ 103327265 h 499"/>
              <a:gd name="T8" fmla="*/ 922377188 w 588"/>
              <a:gd name="T9" fmla="*/ 201612627 h 499"/>
              <a:gd name="T10" fmla="*/ 1020664075 w 588"/>
              <a:gd name="T11" fmla="*/ 267136731 h 499"/>
              <a:gd name="T12" fmla="*/ 1154231563 w 588"/>
              <a:gd name="T13" fmla="*/ 400705890 h 499"/>
              <a:gd name="T14" fmla="*/ 1383566575 w 588"/>
              <a:gd name="T15" fmla="*/ 695563564 h 499"/>
              <a:gd name="T16" fmla="*/ 1449090638 w 588"/>
              <a:gd name="T17" fmla="*/ 894656827 h 499"/>
              <a:gd name="T18" fmla="*/ 1481851875 w 588"/>
              <a:gd name="T19" fmla="*/ 992942189 h 499"/>
              <a:gd name="T20" fmla="*/ 1449090638 w 588"/>
              <a:gd name="T21" fmla="*/ 1093748503 h 499"/>
              <a:gd name="T22" fmla="*/ 1020664075 w 588"/>
              <a:gd name="T23" fmla="*/ 1257559556 h 499"/>
              <a:gd name="T24" fmla="*/ 824091888 w 588"/>
              <a:gd name="T25" fmla="*/ 1224796711 h 499"/>
              <a:gd name="T26" fmla="*/ 526713450 w 588"/>
              <a:gd name="T27" fmla="*/ 992942189 h 499"/>
              <a:gd name="T28" fmla="*/ 327620313 w 588"/>
              <a:gd name="T29" fmla="*/ 927418085 h 499"/>
              <a:gd name="T30" fmla="*/ 163810950 w 588"/>
              <a:gd name="T31" fmla="*/ 796369878 h 499"/>
              <a:gd name="T32" fmla="*/ 65524063 w 588"/>
              <a:gd name="T33" fmla="*/ 695563564 h 499"/>
              <a:gd name="T34" fmla="*/ 65524063 w 588"/>
              <a:gd name="T35" fmla="*/ 367943045 h 499"/>
              <a:gd name="T36" fmla="*/ 131048125 w 588"/>
              <a:gd name="T37" fmla="*/ 299899577 h 49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8" h="499">
                <a:moveTo>
                  <a:pt x="52" y="119"/>
                </a:moveTo>
                <a:cubicBezTo>
                  <a:pt x="112" y="30"/>
                  <a:pt x="74" y="51"/>
                  <a:pt x="143" y="28"/>
                </a:cubicBezTo>
                <a:cubicBezTo>
                  <a:pt x="178" y="32"/>
                  <a:pt x="213" y="41"/>
                  <a:pt x="248" y="41"/>
                </a:cubicBezTo>
                <a:cubicBezTo>
                  <a:pt x="381" y="41"/>
                  <a:pt x="172" y="0"/>
                  <a:pt x="340" y="41"/>
                </a:cubicBezTo>
                <a:cubicBezTo>
                  <a:pt x="349" y="54"/>
                  <a:pt x="355" y="69"/>
                  <a:pt x="366" y="80"/>
                </a:cubicBezTo>
                <a:cubicBezTo>
                  <a:pt x="377" y="91"/>
                  <a:pt x="395" y="94"/>
                  <a:pt x="405" y="106"/>
                </a:cubicBezTo>
                <a:cubicBezTo>
                  <a:pt x="456" y="170"/>
                  <a:pt x="371" y="131"/>
                  <a:pt x="458" y="159"/>
                </a:cubicBezTo>
                <a:cubicBezTo>
                  <a:pt x="520" y="252"/>
                  <a:pt x="488" y="215"/>
                  <a:pt x="549" y="276"/>
                </a:cubicBezTo>
                <a:cubicBezTo>
                  <a:pt x="558" y="302"/>
                  <a:pt x="566" y="329"/>
                  <a:pt x="575" y="355"/>
                </a:cubicBezTo>
                <a:cubicBezTo>
                  <a:pt x="579" y="368"/>
                  <a:pt x="588" y="394"/>
                  <a:pt x="588" y="394"/>
                </a:cubicBezTo>
                <a:cubicBezTo>
                  <a:pt x="584" y="407"/>
                  <a:pt x="584" y="423"/>
                  <a:pt x="575" y="434"/>
                </a:cubicBezTo>
                <a:cubicBezTo>
                  <a:pt x="540" y="479"/>
                  <a:pt x="458" y="486"/>
                  <a:pt x="405" y="499"/>
                </a:cubicBezTo>
                <a:cubicBezTo>
                  <a:pt x="379" y="495"/>
                  <a:pt x="352" y="494"/>
                  <a:pt x="327" y="486"/>
                </a:cubicBezTo>
                <a:cubicBezTo>
                  <a:pt x="277" y="470"/>
                  <a:pt x="257" y="415"/>
                  <a:pt x="209" y="394"/>
                </a:cubicBezTo>
                <a:cubicBezTo>
                  <a:pt x="184" y="383"/>
                  <a:pt x="130" y="368"/>
                  <a:pt x="130" y="368"/>
                </a:cubicBezTo>
                <a:cubicBezTo>
                  <a:pt x="71" y="279"/>
                  <a:pt x="142" y="368"/>
                  <a:pt x="65" y="316"/>
                </a:cubicBezTo>
                <a:cubicBezTo>
                  <a:pt x="50" y="306"/>
                  <a:pt x="39" y="289"/>
                  <a:pt x="26" y="276"/>
                </a:cubicBezTo>
                <a:cubicBezTo>
                  <a:pt x="6" y="221"/>
                  <a:pt x="0" y="223"/>
                  <a:pt x="26" y="146"/>
                </a:cubicBezTo>
                <a:cubicBezTo>
                  <a:pt x="30" y="134"/>
                  <a:pt x="52" y="119"/>
                  <a:pt x="52" y="119"/>
                </a:cubicBez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0" name="Freeform 97"/>
          <p:cNvSpPr>
            <a:spLocks/>
          </p:cNvSpPr>
          <p:nvPr/>
        </p:nvSpPr>
        <p:spPr bwMode="auto">
          <a:xfrm>
            <a:off x="3352800" y="4648200"/>
            <a:ext cx="2387600" cy="1284288"/>
          </a:xfrm>
          <a:custGeom>
            <a:avLst/>
            <a:gdLst>
              <a:gd name="T0" fmla="*/ 725805000 w 1504"/>
              <a:gd name="T1" fmla="*/ 1181954535 h 809"/>
              <a:gd name="T2" fmla="*/ 990422200 w 1504"/>
              <a:gd name="T3" fmla="*/ 884575982 h 809"/>
              <a:gd name="T4" fmla="*/ 1287800638 w 1504"/>
              <a:gd name="T5" fmla="*/ 158770699 h 809"/>
              <a:gd name="T6" fmla="*/ 1650703138 w 1504"/>
              <a:gd name="T7" fmla="*/ 126007862 h 809"/>
              <a:gd name="T8" fmla="*/ 2144653763 w 1504"/>
              <a:gd name="T9" fmla="*/ 126007862 h 809"/>
              <a:gd name="T10" fmla="*/ 2147483646 w 1504"/>
              <a:gd name="T11" fmla="*/ 224294787 h 809"/>
              <a:gd name="T12" fmla="*/ 2147483646 w 1504"/>
              <a:gd name="T13" fmla="*/ 420867051 h 809"/>
              <a:gd name="T14" fmla="*/ 2147483646 w 1504"/>
              <a:gd name="T15" fmla="*/ 587197429 h 809"/>
              <a:gd name="T16" fmla="*/ 2147483646 w 1504"/>
              <a:gd name="T17" fmla="*/ 884575982 h 809"/>
              <a:gd name="T18" fmla="*/ 2147483646 w 1504"/>
              <a:gd name="T19" fmla="*/ 1247478623 h 809"/>
              <a:gd name="T20" fmla="*/ 2147483646 w 1504"/>
              <a:gd name="T21" fmla="*/ 1476812137 h 809"/>
              <a:gd name="T22" fmla="*/ 2147483646 w 1504"/>
              <a:gd name="T23" fmla="*/ 1544857176 h 809"/>
              <a:gd name="T24" fmla="*/ 2147483646 w 1504"/>
              <a:gd name="T25" fmla="*/ 1806953528 h 809"/>
              <a:gd name="T26" fmla="*/ 2147483646 w 1504"/>
              <a:gd name="T27" fmla="*/ 1839714779 h 809"/>
              <a:gd name="T28" fmla="*/ 2147483646 w 1504"/>
              <a:gd name="T29" fmla="*/ 1907759818 h 809"/>
              <a:gd name="T30" fmla="*/ 2147483646 w 1504"/>
              <a:gd name="T31" fmla="*/ 2038807994 h 809"/>
              <a:gd name="T32" fmla="*/ 1517134063 w 1504"/>
              <a:gd name="T33" fmla="*/ 1940521068 h 809"/>
              <a:gd name="T34" fmla="*/ 1023183438 w 1504"/>
              <a:gd name="T35" fmla="*/ 1839714779 h 809"/>
              <a:gd name="T36" fmla="*/ 428426563 w 1504"/>
              <a:gd name="T37" fmla="*/ 1806953528 h 809"/>
              <a:gd name="T38" fmla="*/ 0 w 1504"/>
              <a:gd name="T39" fmla="*/ 1708666603 h 809"/>
              <a:gd name="T40" fmla="*/ 330141263 w 1504"/>
              <a:gd name="T41" fmla="*/ 1444050887 h 809"/>
              <a:gd name="T42" fmla="*/ 693043763 w 1504"/>
              <a:gd name="T43" fmla="*/ 1181954535 h 809"/>
              <a:gd name="T44" fmla="*/ 856853125 w 1504"/>
              <a:gd name="T45" fmla="*/ 917337232 h 809"/>
              <a:gd name="T46" fmla="*/ 924898138 w 1504"/>
              <a:gd name="T47" fmla="*/ 652721517 h 80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04" h="809">
                <a:moveTo>
                  <a:pt x="288" y="469"/>
                </a:moveTo>
                <a:cubicBezTo>
                  <a:pt x="349" y="447"/>
                  <a:pt x="373" y="412"/>
                  <a:pt x="393" y="351"/>
                </a:cubicBezTo>
                <a:cubicBezTo>
                  <a:pt x="403" y="166"/>
                  <a:pt x="343" y="83"/>
                  <a:pt x="511" y="63"/>
                </a:cubicBezTo>
                <a:cubicBezTo>
                  <a:pt x="559" y="57"/>
                  <a:pt x="607" y="54"/>
                  <a:pt x="655" y="50"/>
                </a:cubicBezTo>
                <a:cubicBezTo>
                  <a:pt x="756" y="15"/>
                  <a:pt x="745" y="24"/>
                  <a:pt x="851" y="50"/>
                </a:cubicBezTo>
                <a:cubicBezTo>
                  <a:pt x="1021" y="163"/>
                  <a:pt x="768" y="0"/>
                  <a:pt x="930" y="89"/>
                </a:cubicBezTo>
                <a:cubicBezTo>
                  <a:pt x="1051" y="156"/>
                  <a:pt x="997" y="148"/>
                  <a:pt x="1152" y="167"/>
                </a:cubicBezTo>
                <a:cubicBezTo>
                  <a:pt x="1195" y="183"/>
                  <a:pt x="1219" y="207"/>
                  <a:pt x="1257" y="233"/>
                </a:cubicBezTo>
                <a:cubicBezTo>
                  <a:pt x="1283" y="272"/>
                  <a:pt x="1296" y="311"/>
                  <a:pt x="1322" y="351"/>
                </a:cubicBezTo>
                <a:cubicBezTo>
                  <a:pt x="1334" y="411"/>
                  <a:pt x="1341" y="445"/>
                  <a:pt x="1375" y="495"/>
                </a:cubicBezTo>
                <a:cubicBezTo>
                  <a:pt x="1393" y="548"/>
                  <a:pt x="1413" y="568"/>
                  <a:pt x="1466" y="586"/>
                </a:cubicBezTo>
                <a:cubicBezTo>
                  <a:pt x="1475" y="595"/>
                  <a:pt x="1490" y="601"/>
                  <a:pt x="1492" y="613"/>
                </a:cubicBezTo>
                <a:cubicBezTo>
                  <a:pt x="1504" y="708"/>
                  <a:pt x="1455" y="700"/>
                  <a:pt x="1388" y="717"/>
                </a:cubicBezTo>
                <a:cubicBezTo>
                  <a:pt x="1243" y="701"/>
                  <a:pt x="1245" y="692"/>
                  <a:pt x="1074" y="730"/>
                </a:cubicBezTo>
                <a:cubicBezTo>
                  <a:pt x="1058" y="734"/>
                  <a:pt x="1048" y="750"/>
                  <a:pt x="1034" y="757"/>
                </a:cubicBezTo>
                <a:cubicBezTo>
                  <a:pt x="996" y="776"/>
                  <a:pt x="956" y="796"/>
                  <a:pt x="916" y="809"/>
                </a:cubicBezTo>
                <a:cubicBezTo>
                  <a:pt x="805" y="801"/>
                  <a:pt x="709" y="789"/>
                  <a:pt x="602" y="770"/>
                </a:cubicBezTo>
                <a:cubicBezTo>
                  <a:pt x="537" y="758"/>
                  <a:pt x="471" y="736"/>
                  <a:pt x="406" y="730"/>
                </a:cubicBezTo>
                <a:cubicBezTo>
                  <a:pt x="328" y="723"/>
                  <a:pt x="249" y="721"/>
                  <a:pt x="170" y="717"/>
                </a:cubicBezTo>
                <a:cubicBezTo>
                  <a:pt x="113" y="703"/>
                  <a:pt x="56" y="697"/>
                  <a:pt x="0" y="678"/>
                </a:cubicBezTo>
                <a:cubicBezTo>
                  <a:pt x="50" y="629"/>
                  <a:pt x="70" y="593"/>
                  <a:pt x="131" y="573"/>
                </a:cubicBezTo>
                <a:cubicBezTo>
                  <a:pt x="168" y="518"/>
                  <a:pt x="214" y="489"/>
                  <a:pt x="275" y="469"/>
                </a:cubicBezTo>
                <a:cubicBezTo>
                  <a:pt x="307" y="436"/>
                  <a:pt x="325" y="408"/>
                  <a:pt x="340" y="364"/>
                </a:cubicBezTo>
                <a:cubicBezTo>
                  <a:pt x="355" y="255"/>
                  <a:pt x="319" y="259"/>
                  <a:pt x="367" y="259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1" name="Freeform 96"/>
          <p:cNvSpPr>
            <a:spLocks/>
          </p:cNvSpPr>
          <p:nvPr/>
        </p:nvSpPr>
        <p:spPr bwMode="auto">
          <a:xfrm>
            <a:off x="6019800" y="5562601"/>
            <a:ext cx="1316038" cy="1114425"/>
          </a:xfrm>
          <a:custGeom>
            <a:avLst/>
            <a:gdLst>
              <a:gd name="T0" fmla="*/ 330141388 w 829"/>
              <a:gd name="T1" fmla="*/ 229335013 h 702"/>
              <a:gd name="T2" fmla="*/ 430947676 w 829"/>
              <a:gd name="T3" fmla="*/ 196572188 h 702"/>
              <a:gd name="T4" fmla="*/ 496471764 w 829"/>
              <a:gd name="T5" fmla="*/ 98286888 h 702"/>
              <a:gd name="T6" fmla="*/ 693044026 w 829"/>
              <a:gd name="T7" fmla="*/ 32762825 h 702"/>
              <a:gd name="T8" fmla="*/ 793850314 w 829"/>
              <a:gd name="T9" fmla="*/ 0 h 702"/>
              <a:gd name="T10" fmla="*/ 1418849302 w 829"/>
              <a:gd name="T11" fmla="*/ 98286888 h 702"/>
              <a:gd name="T12" fmla="*/ 1552416840 w 829"/>
              <a:gd name="T13" fmla="*/ 428426563 h 702"/>
              <a:gd name="T14" fmla="*/ 1748989102 w 829"/>
              <a:gd name="T15" fmla="*/ 526713450 h 702"/>
              <a:gd name="T16" fmla="*/ 1915319478 w 829"/>
              <a:gd name="T17" fmla="*/ 657761575 h 702"/>
              <a:gd name="T18" fmla="*/ 2079130490 w 829"/>
              <a:gd name="T19" fmla="*/ 922377188 h 702"/>
              <a:gd name="T20" fmla="*/ 2046367652 w 829"/>
              <a:gd name="T21" fmla="*/ 1121470325 h 702"/>
              <a:gd name="T22" fmla="*/ 1617940927 w 829"/>
              <a:gd name="T23" fmla="*/ 1219755625 h 702"/>
              <a:gd name="T24" fmla="*/ 1386086464 w 829"/>
              <a:gd name="T25" fmla="*/ 1418848763 h 702"/>
              <a:gd name="T26" fmla="*/ 1320562377 w 829"/>
              <a:gd name="T27" fmla="*/ 1517134063 h 702"/>
              <a:gd name="T28" fmla="*/ 1123990115 w 829"/>
              <a:gd name="T29" fmla="*/ 1582658125 h 702"/>
              <a:gd name="T30" fmla="*/ 1023183826 w 829"/>
              <a:gd name="T31" fmla="*/ 1615420950 h 702"/>
              <a:gd name="T32" fmla="*/ 264617301 w 829"/>
              <a:gd name="T33" fmla="*/ 1680945013 h 702"/>
              <a:gd name="T34" fmla="*/ 68045038 w 829"/>
              <a:gd name="T35" fmla="*/ 1582658125 h 702"/>
              <a:gd name="T36" fmla="*/ 0 w 829"/>
              <a:gd name="T37" fmla="*/ 1383566575 h 702"/>
              <a:gd name="T38" fmla="*/ 68045038 w 829"/>
              <a:gd name="T39" fmla="*/ 1088707500 h 702"/>
              <a:gd name="T40" fmla="*/ 264617301 w 829"/>
              <a:gd name="T41" fmla="*/ 693043763 h 702"/>
              <a:gd name="T42" fmla="*/ 330141388 w 829"/>
              <a:gd name="T43" fmla="*/ 330141263 h 702"/>
              <a:gd name="T44" fmla="*/ 463708926 w 829"/>
              <a:gd name="T45" fmla="*/ 163810950 h 702"/>
              <a:gd name="T46" fmla="*/ 330141388 w 829"/>
              <a:gd name="T47" fmla="*/ 229335013 h 70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829" h="702">
                <a:moveTo>
                  <a:pt x="131" y="91"/>
                </a:moveTo>
                <a:cubicBezTo>
                  <a:pt x="144" y="87"/>
                  <a:pt x="160" y="87"/>
                  <a:pt x="171" y="78"/>
                </a:cubicBezTo>
                <a:cubicBezTo>
                  <a:pt x="183" y="68"/>
                  <a:pt x="184" y="47"/>
                  <a:pt x="197" y="39"/>
                </a:cubicBezTo>
                <a:cubicBezTo>
                  <a:pt x="220" y="24"/>
                  <a:pt x="249" y="22"/>
                  <a:pt x="275" y="13"/>
                </a:cubicBezTo>
                <a:cubicBezTo>
                  <a:pt x="288" y="9"/>
                  <a:pt x="315" y="0"/>
                  <a:pt x="315" y="0"/>
                </a:cubicBezTo>
                <a:cubicBezTo>
                  <a:pt x="406" y="18"/>
                  <a:pt x="464" y="30"/>
                  <a:pt x="563" y="39"/>
                </a:cubicBezTo>
                <a:cubicBezTo>
                  <a:pt x="615" y="89"/>
                  <a:pt x="584" y="130"/>
                  <a:pt x="616" y="170"/>
                </a:cubicBezTo>
                <a:cubicBezTo>
                  <a:pt x="634" y="193"/>
                  <a:pt x="668" y="200"/>
                  <a:pt x="694" y="209"/>
                </a:cubicBezTo>
                <a:cubicBezTo>
                  <a:pt x="747" y="288"/>
                  <a:pt x="688" y="217"/>
                  <a:pt x="760" y="261"/>
                </a:cubicBezTo>
                <a:cubicBezTo>
                  <a:pt x="796" y="283"/>
                  <a:pt x="813" y="329"/>
                  <a:pt x="825" y="366"/>
                </a:cubicBezTo>
                <a:cubicBezTo>
                  <a:pt x="821" y="392"/>
                  <a:pt x="829" y="425"/>
                  <a:pt x="812" y="445"/>
                </a:cubicBezTo>
                <a:cubicBezTo>
                  <a:pt x="792" y="468"/>
                  <a:pt x="663" y="481"/>
                  <a:pt x="642" y="484"/>
                </a:cubicBezTo>
                <a:cubicBezTo>
                  <a:pt x="606" y="508"/>
                  <a:pt x="576" y="525"/>
                  <a:pt x="550" y="563"/>
                </a:cubicBezTo>
                <a:cubicBezTo>
                  <a:pt x="541" y="576"/>
                  <a:pt x="537" y="594"/>
                  <a:pt x="524" y="602"/>
                </a:cubicBezTo>
                <a:cubicBezTo>
                  <a:pt x="501" y="617"/>
                  <a:pt x="472" y="619"/>
                  <a:pt x="446" y="628"/>
                </a:cubicBezTo>
                <a:cubicBezTo>
                  <a:pt x="433" y="632"/>
                  <a:pt x="406" y="641"/>
                  <a:pt x="406" y="641"/>
                </a:cubicBezTo>
                <a:cubicBezTo>
                  <a:pt x="315" y="702"/>
                  <a:pt x="208" y="676"/>
                  <a:pt x="105" y="667"/>
                </a:cubicBezTo>
                <a:cubicBezTo>
                  <a:pt x="84" y="660"/>
                  <a:pt x="40" y="649"/>
                  <a:pt x="27" y="628"/>
                </a:cubicBezTo>
                <a:cubicBezTo>
                  <a:pt x="12" y="604"/>
                  <a:pt x="0" y="549"/>
                  <a:pt x="0" y="549"/>
                </a:cubicBezTo>
                <a:cubicBezTo>
                  <a:pt x="5" y="521"/>
                  <a:pt x="12" y="463"/>
                  <a:pt x="27" y="432"/>
                </a:cubicBezTo>
                <a:cubicBezTo>
                  <a:pt x="53" y="379"/>
                  <a:pt x="86" y="331"/>
                  <a:pt x="105" y="275"/>
                </a:cubicBezTo>
                <a:cubicBezTo>
                  <a:pt x="107" y="262"/>
                  <a:pt x="112" y="162"/>
                  <a:pt x="131" y="131"/>
                </a:cubicBezTo>
                <a:cubicBezTo>
                  <a:pt x="132" y="129"/>
                  <a:pt x="196" y="71"/>
                  <a:pt x="184" y="65"/>
                </a:cubicBezTo>
                <a:cubicBezTo>
                  <a:pt x="166" y="56"/>
                  <a:pt x="149" y="82"/>
                  <a:pt x="131" y="91"/>
                </a:cubicBez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2" name="Freeform 95"/>
          <p:cNvSpPr>
            <a:spLocks/>
          </p:cNvSpPr>
          <p:nvPr/>
        </p:nvSpPr>
        <p:spPr bwMode="auto">
          <a:xfrm>
            <a:off x="5037138" y="5837238"/>
            <a:ext cx="933450" cy="792162"/>
          </a:xfrm>
          <a:custGeom>
            <a:avLst/>
            <a:gdLst>
              <a:gd name="T0" fmla="*/ 131048125 w 588"/>
              <a:gd name="T1" fmla="*/ 299897611 h 499"/>
              <a:gd name="T2" fmla="*/ 360383138 w 588"/>
              <a:gd name="T3" fmla="*/ 70564330 h 499"/>
              <a:gd name="T4" fmla="*/ 624998750 w 588"/>
              <a:gd name="T5" fmla="*/ 103325547 h 499"/>
              <a:gd name="T6" fmla="*/ 856853125 w 588"/>
              <a:gd name="T7" fmla="*/ 103325547 h 499"/>
              <a:gd name="T8" fmla="*/ 922377188 w 588"/>
              <a:gd name="T9" fmla="*/ 201612373 h 499"/>
              <a:gd name="T10" fmla="*/ 1020664075 w 588"/>
              <a:gd name="T11" fmla="*/ 267136394 h 499"/>
              <a:gd name="T12" fmla="*/ 1154231563 w 588"/>
              <a:gd name="T13" fmla="*/ 400703797 h 499"/>
              <a:gd name="T14" fmla="*/ 1383566575 w 588"/>
              <a:gd name="T15" fmla="*/ 695562686 h 499"/>
              <a:gd name="T16" fmla="*/ 1449090638 w 588"/>
              <a:gd name="T17" fmla="*/ 894654110 h 499"/>
              <a:gd name="T18" fmla="*/ 1481851875 w 588"/>
              <a:gd name="T19" fmla="*/ 992940936 h 499"/>
              <a:gd name="T20" fmla="*/ 1449090638 w 588"/>
              <a:gd name="T21" fmla="*/ 1093747122 h 499"/>
              <a:gd name="T22" fmla="*/ 1020664075 w 588"/>
              <a:gd name="T23" fmla="*/ 1257556381 h 499"/>
              <a:gd name="T24" fmla="*/ 824091888 w 588"/>
              <a:gd name="T25" fmla="*/ 1224795164 h 499"/>
              <a:gd name="T26" fmla="*/ 526713450 w 588"/>
              <a:gd name="T27" fmla="*/ 992940936 h 499"/>
              <a:gd name="T28" fmla="*/ 327620313 w 588"/>
              <a:gd name="T29" fmla="*/ 927416915 h 499"/>
              <a:gd name="T30" fmla="*/ 163810950 w 588"/>
              <a:gd name="T31" fmla="*/ 796368872 h 499"/>
              <a:gd name="T32" fmla="*/ 65524063 w 588"/>
              <a:gd name="T33" fmla="*/ 695562686 h 499"/>
              <a:gd name="T34" fmla="*/ 65524063 w 588"/>
              <a:gd name="T35" fmla="*/ 367942580 h 499"/>
              <a:gd name="T36" fmla="*/ 131048125 w 588"/>
              <a:gd name="T37" fmla="*/ 299897611 h 49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8" h="499">
                <a:moveTo>
                  <a:pt x="52" y="119"/>
                </a:moveTo>
                <a:cubicBezTo>
                  <a:pt x="112" y="30"/>
                  <a:pt x="74" y="51"/>
                  <a:pt x="143" y="28"/>
                </a:cubicBezTo>
                <a:cubicBezTo>
                  <a:pt x="178" y="32"/>
                  <a:pt x="213" y="41"/>
                  <a:pt x="248" y="41"/>
                </a:cubicBezTo>
                <a:cubicBezTo>
                  <a:pt x="381" y="41"/>
                  <a:pt x="172" y="0"/>
                  <a:pt x="340" y="41"/>
                </a:cubicBezTo>
                <a:cubicBezTo>
                  <a:pt x="349" y="54"/>
                  <a:pt x="355" y="69"/>
                  <a:pt x="366" y="80"/>
                </a:cubicBezTo>
                <a:cubicBezTo>
                  <a:pt x="377" y="91"/>
                  <a:pt x="395" y="94"/>
                  <a:pt x="405" y="106"/>
                </a:cubicBezTo>
                <a:cubicBezTo>
                  <a:pt x="456" y="170"/>
                  <a:pt x="371" y="131"/>
                  <a:pt x="458" y="159"/>
                </a:cubicBezTo>
                <a:cubicBezTo>
                  <a:pt x="520" y="252"/>
                  <a:pt x="488" y="215"/>
                  <a:pt x="549" y="276"/>
                </a:cubicBezTo>
                <a:cubicBezTo>
                  <a:pt x="558" y="302"/>
                  <a:pt x="566" y="329"/>
                  <a:pt x="575" y="355"/>
                </a:cubicBezTo>
                <a:cubicBezTo>
                  <a:pt x="579" y="368"/>
                  <a:pt x="588" y="394"/>
                  <a:pt x="588" y="394"/>
                </a:cubicBezTo>
                <a:cubicBezTo>
                  <a:pt x="584" y="407"/>
                  <a:pt x="584" y="423"/>
                  <a:pt x="575" y="434"/>
                </a:cubicBezTo>
                <a:cubicBezTo>
                  <a:pt x="540" y="479"/>
                  <a:pt x="458" y="486"/>
                  <a:pt x="405" y="499"/>
                </a:cubicBezTo>
                <a:cubicBezTo>
                  <a:pt x="379" y="495"/>
                  <a:pt x="352" y="494"/>
                  <a:pt x="327" y="486"/>
                </a:cubicBezTo>
                <a:cubicBezTo>
                  <a:pt x="277" y="470"/>
                  <a:pt x="257" y="415"/>
                  <a:pt x="209" y="394"/>
                </a:cubicBezTo>
                <a:cubicBezTo>
                  <a:pt x="184" y="383"/>
                  <a:pt x="130" y="368"/>
                  <a:pt x="130" y="368"/>
                </a:cubicBezTo>
                <a:cubicBezTo>
                  <a:pt x="71" y="279"/>
                  <a:pt x="142" y="368"/>
                  <a:pt x="65" y="316"/>
                </a:cubicBezTo>
                <a:cubicBezTo>
                  <a:pt x="50" y="306"/>
                  <a:pt x="39" y="289"/>
                  <a:pt x="26" y="276"/>
                </a:cubicBezTo>
                <a:cubicBezTo>
                  <a:pt x="6" y="221"/>
                  <a:pt x="0" y="223"/>
                  <a:pt x="26" y="146"/>
                </a:cubicBezTo>
                <a:cubicBezTo>
                  <a:pt x="30" y="134"/>
                  <a:pt x="52" y="119"/>
                  <a:pt x="52" y="119"/>
                </a:cubicBez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3" name="Freeform 94"/>
          <p:cNvSpPr>
            <a:spLocks/>
          </p:cNvSpPr>
          <p:nvPr/>
        </p:nvSpPr>
        <p:spPr bwMode="auto">
          <a:xfrm>
            <a:off x="2916238" y="5553075"/>
            <a:ext cx="2387600" cy="1284288"/>
          </a:xfrm>
          <a:custGeom>
            <a:avLst/>
            <a:gdLst>
              <a:gd name="T0" fmla="*/ 725805000 w 1504"/>
              <a:gd name="T1" fmla="*/ 1181954535 h 809"/>
              <a:gd name="T2" fmla="*/ 990422200 w 1504"/>
              <a:gd name="T3" fmla="*/ 884575982 h 809"/>
              <a:gd name="T4" fmla="*/ 1287800638 w 1504"/>
              <a:gd name="T5" fmla="*/ 158770699 h 809"/>
              <a:gd name="T6" fmla="*/ 1650703138 w 1504"/>
              <a:gd name="T7" fmla="*/ 126007862 h 809"/>
              <a:gd name="T8" fmla="*/ 2144653763 w 1504"/>
              <a:gd name="T9" fmla="*/ 126007862 h 809"/>
              <a:gd name="T10" fmla="*/ 2147483646 w 1504"/>
              <a:gd name="T11" fmla="*/ 224294787 h 809"/>
              <a:gd name="T12" fmla="*/ 2147483646 w 1504"/>
              <a:gd name="T13" fmla="*/ 420867051 h 809"/>
              <a:gd name="T14" fmla="*/ 2147483646 w 1504"/>
              <a:gd name="T15" fmla="*/ 587197429 h 809"/>
              <a:gd name="T16" fmla="*/ 2147483646 w 1504"/>
              <a:gd name="T17" fmla="*/ 884575982 h 809"/>
              <a:gd name="T18" fmla="*/ 2147483646 w 1504"/>
              <a:gd name="T19" fmla="*/ 1247478623 h 809"/>
              <a:gd name="T20" fmla="*/ 2147483646 w 1504"/>
              <a:gd name="T21" fmla="*/ 1476812137 h 809"/>
              <a:gd name="T22" fmla="*/ 2147483646 w 1504"/>
              <a:gd name="T23" fmla="*/ 1544857176 h 809"/>
              <a:gd name="T24" fmla="*/ 2147483646 w 1504"/>
              <a:gd name="T25" fmla="*/ 1806953528 h 809"/>
              <a:gd name="T26" fmla="*/ 2147483646 w 1504"/>
              <a:gd name="T27" fmla="*/ 1839714779 h 809"/>
              <a:gd name="T28" fmla="*/ 2147483646 w 1504"/>
              <a:gd name="T29" fmla="*/ 1907759818 h 809"/>
              <a:gd name="T30" fmla="*/ 2147483646 w 1504"/>
              <a:gd name="T31" fmla="*/ 2038807994 h 809"/>
              <a:gd name="T32" fmla="*/ 1517134063 w 1504"/>
              <a:gd name="T33" fmla="*/ 1940521068 h 809"/>
              <a:gd name="T34" fmla="*/ 1023183438 w 1504"/>
              <a:gd name="T35" fmla="*/ 1839714779 h 809"/>
              <a:gd name="T36" fmla="*/ 428426563 w 1504"/>
              <a:gd name="T37" fmla="*/ 1806953528 h 809"/>
              <a:gd name="T38" fmla="*/ 0 w 1504"/>
              <a:gd name="T39" fmla="*/ 1708666603 h 809"/>
              <a:gd name="T40" fmla="*/ 330141263 w 1504"/>
              <a:gd name="T41" fmla="*/ 1444050887 h 809"/>
              <a:gd name="T42" fmla="*/ 693043763 w 1504"/>
              <a:gd name="T43" fmla="*/ 1181954535 h 809"/>
              <a:gd name="T44" fmla="*/ 856853125 w 1504"/>
              <a:gd name="T45" fmla="*/ 917337232 h 809"/>
              <a:gd name="T46" fmla="*/ 924898138 w 1504"/>
              <a:gd name="T47" fmla="*/ 652721517 h 80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04" h="809">
                <a:moveTo>
                  <a:pt x="288" y="469"/>
                </a:moveTo>
                <a:cubicBezTo>
                  <a:pt x="349" y="447"/>
                  <a:pt x="373" y="412"/>
                  <a:pt x="393" y="351"/>
                </a:cubicBezTo>
                <a:cubicBezTo>
                  <a:pt x="403" y="166"/>
                  <a:pt x="343" y="83"/>
                  <a:pt x="511" y="63"/>
                </a:cubicBezTo>
                <a:cubicBezTo>
                  <a:pt x="559" y="57"/>
                  <a:pt x="607" y="54"/>
                  <a:pt x="655" y="50"/>
                </a:cubicBezTo>
                <a:cubicBezTo>
                  <a:pt x="756" y="15"/>
                  <a:pt x="745" y="24"/>
                  <a:pt x="851" y="50"/>
                </a:cubicBezTo>
                <a:cubicBezTo>
                  <a:pt x="1021" y="163"/>
                  <a:pt x="768" y="0"/>
                  <a:pt x="930" y="89"/>
                </a:cubicBezTo>
                <a:cubicBezTo>
                  <a:pt x="1051" y="156"/>
                  <a:pt x="997" y="148"/>
                  <a:pt x="1152" y="167"/>
                </a:cubicBezTo>
                <a:cubicBezTo>
                  <a:pt x="1195" y="183"/>
                  <a:pt x="1219" y="207"/>
                  <a:pt x="1257" y="233"/>
                </a:cubicBezTo>
                <a:cubicBezTo>
                  <a:pt x="1283" y="272"/>
                  <a:pt x="1296" y="311"/>
                  <a:pt x="1322" y="351"/>
                </a:cubicBezTo>
                <a:cubicBezTo>
                  <a:pt x="1334" y="411"/>
                  <a:pt x="1341" y="445"/>
                  <a:pt x="1375" y="495"/>
                </a:cubicBezTo>
                <a:cubicBezTo>
                  <a:pt x="1393" y="548"/>
                  <a:pt x="1413" y="568"/>
                  <a:pt x="1466" y="586"/>
                </a:cubicBezTo>
                <a:cubicBezTo>
                  <a:pt x="1475" y="595"/>
                  <a:pt x="1490" y="601"/>
                  <a:pt x="1492" y="613"/>
                </a:cubicBezTo>
                <a:cubicBezTo>
                  <a:pt x="1504" y="708"/>
                  <a:pt x="1455" y="700"/>
                  <a:pt x="1388" y="717"/>
                </a:cubicBezTo>
                <a:cubicBezTo>
                  <a:pt x="1243" y="701"/>
                  <a:pt x="1245" y="692"/>
                  <a:pt x="1074" y="730"/>
                </a:cubicBezTo>
                <a:cubicBezTo>
                  <a:pt x="1058" y="734"/>
                  <a:pt x="1048" y="750"/>
                  <a:pt x="1034" y="757"/>
                </a:cubicBezTo>
                <a:cubicBezTo>
                  <a:pt x="996" y="776"/>
                  <a:pt x="956" y="796"/>
                  <a:pt x="916" y="809"/>
                </a:cubicBezTo>
                <a:cubicBezTo>
                  <a:pt x="805" y="801"/>
                  <a:pt x="709" y="789"/>
                  <a:pt x="602" y="770"/>
                </a:cubicBezTo>
                <a:cubicBezTo>
                  <a:pt x="537" y="758"/>
                  <a:pt x="471" y="736"/>
                  <a:pt x="406" y="730"/>
                </a:cubicBezTo>
                <a:cubicBezTo>
                  <a:pt x="328" y="723"/>
                  <a:pt x="249" y="721"/>
                  <a:pt x="170" y="717"/>
                </a:cubicBezTo>
                <a:cubicBezTo>
                  <a:pt x="113" y="703"/>
                  <a:pt x="56" y="697"/>
                  <a:pt x="0" y="678"/>
                </a:cubicBezTo>
                <a:cubicBezTo>
                  <a:pt x="50" y="629"/>
                  <a:pt x="70" y="593"/>
                  <a:pt x="131" y="573"/>
                </a:cubicBezTo>
                <a:cubicBezTo>
                  <a:pt x="168" y="518"/>
                  <a:pt x="214" y="489"/>
                  <a:pt x="275" y="469"/>
                </a:cubicBezTo>
                <a:cubicBezTo>
                  <a:pt x="307" y="436"/>
                  <a:pt x="325" y="408"/>
                  <a:pt x="340" y="364"/>
                </a:cubicBezTo>
                <a:cubicBezTo>
                  <a:pt x="355" y="255"/>
                  <a:pt x="319" y="259"/>
                  <a:pt x="367" y="259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4" name="Freeform 2"/>
          <p:cNvSpPr>
            <a:spLocks/>
          </p:cNvSpPr>
          <p:nvPr/>
        </p:nvSpPr>
        <p:spPr bwMode="auto">
          <a:xfrm>
            <a:off x="4038600" y="23622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5" name="Freeform 3"/>
          <p:cNvSpPr>
            <a:spLocks/>
          </p:cNvSpPr>
          <p:nvPr/>
        </p:nvSpPr>
        <p:spPr bwMode="auto">
          <a:xfrm>
            <a:off x="4876800" y="33528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6" name="Oval 4"/>
          <p:cNvSpPr>
            <a:spLocks noChangeArrowheads="1"/>
          </p:cNvSpPr>
          <p:nvPr/>
        </p:nvSpPr>
        <p:spPr bwMode="auto">
          <a:xfrm>
            <a:off x="5257800" y="25146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187" name="Freeform 7"/>
          <p:cNvSpPr>
            <a:spLocks/>
          </p:cNvSpPr>
          <p:nvPr/>
        </p:nvSpPr>
        <p:spPr bwMode="auto">
          <a:xfrm>
            <a:off x="8534400" y="13716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8" name="Freeform 8"/>
          <p:cNvSpPr>
            <a:spLocks/>
          </p:cNvSpPr>
          <p:nvPr/>
        </p:nvSpPr>
        <p:spPr bwMode="auto">
          <a:xfrm>
            <a:off x="9372600" y="23622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9" name="Oval 9"/>
          <p:cNvSpPr>
            <a:spLocks noChangeArrowheads="1"/>
          </p:cNvSpPr>
          <p:nvPr/>
        </p:nvSpPr>
        <p:spPr bwMode="auto">
          <a:xfrm>
            <a:off x="9753600" y="15240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190" name="Freeform 11"/>
          <p:cNvSpPr>
            <a:spLocks/>
          </p:cNvSpPr>
          <p:nvPr/>
        </p:nvSpPr>
        <p:spPr bwMode="auto">
          <a:xfrm rot="18284968">
            <a:off x="4238626" y="483235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1" name="Freeform 12"/>
          <p:cNvSpPr>
            <a:spLocks/>
          </p:cNvSpPr>
          <p:nvPr/>
        </p:nvSpPr>
        <p:spPr bwMode="auto">
          <a:xfrm rot="18284968">
            <a:off x="5413375" y="5008563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2" name="Oval 13"/>
          <p:cNvSpPr>
            <a:spLocks noChangeArrowheads="1"/>
          </p:cNvSpPr>
          <p:nvPr/>
        </p:nvSpPr>
        <p:spPr bwMode="auto">
          <a:xfrm rot="18284968">
            <a:off x="5097463" y="4135438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193" name="Freeform 15"/>
          <p:cNvSpPr>
            <a:spLocks/>
          </p:cNvSpPr>
          <p:nvPr/>
        </p:nvSpPr>
        <p:spPr bwMode="auto">
          <a:xfrm>
            <a:off x="2209800" y="24384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4" name="Freeform 16"/>
          <p:cNvSpPr>
            <a:spLocks/>
          </p:cNvSpPr>
          <p:nvPr/>
        </p:nvSpPr>
        <p:spPr bwMode="auto">
          <a:xfrm>
            <a:off x="3048000" y="34290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5" name="Oval 17"/>
          <p:cNvSpPr>
            <a:spLocks noChangeArrowheads="1"/>
          </p:cNvSpPr>
          <p:nvPr/>
        </p:nvSpPr>
        <p:spPr bwMode="auto">
          <a:xfrm>
            <a:off x="3429000" y="25908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196" name="Freeform 19"/>
          <p:cNvSpPr>
            <a:spLocks/>
          </p:cNvSpPr>
          <p:nvPr/>
        </p:nvSpPr>
        <p:spPr bwMode="auto">
          <a:xfrm rot="18280182">
            <a:off x="5457826" y="346075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7" name="Freeform 20"/>
          <p:cNvSpPr>
            <a:spLocks/>
          </p:cNvSpPr>
          <p:nvPr/>
        </p:nvSpPr>
        <p:spPr bwMode="auto">
          <a:xfrm rot="18280182">
            <a:off x="6632575" y="3636963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8" name="Oval 21"/>
          <p:cNvSpPr>
            <a:spLocks noChangeArrowheads="1"/>
          </p:cNvSpPr>
          <p:nvPr/>
        </p:nvSpPr>
        <p:spPr bwMode="auto">
          <a:xfrm rot="18280182">
            <a:off x="6316663" y="2763838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199" name="Freeform 23"/>
          <p:cNvSpPr>
            <a:spLocks/>
          </p:cNvSpPr>
          <p:nvPr/>
        </p:nvSpPr>
        <p:spPr bwMode="auto">
          <a:xfrm>
            <a:off x="6781800" y="6096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0" name="Freeform 24"/>
          <p:cNvSpPr>
            <a:spLocks/>
          </p:cNvSpPr>
          <p:nvPr/>
        </p:nvSpPr>
        <p:spPr bwMode="auto">
          <a:xfrm>
            <a:off x="7620000" y="16002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1" name="Oval 25"/>
          <p:cNvSpPr>
            <a:spLocks noChangeArrowheads="1"/>
          </p:cNvSpPr>
          <p:nvPr/>
        </p:nvSpPr>
        <p:spPr bwMode="auto">
          <a:xfrm>
            <a:off x="8001000" y="7620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02" name="Freeform 27"/>
          <p:cNvSpPr>
            <a:spLocks/>
          </p:cNvSpPr>
          <p:nvPr/>
        </p:nvSpPr>
        <p:spPr bwMode="auto">
          <a:xfrm>
            <a:off x="2590800" y="8382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3" name="Freeform 28"/>
          <p:cNvSpPr>
            <a:spLocks/>
          </p:cNvSpPr>
          <p:nvPr/>
        </p:nvSpPr>
        <p:spPr bwMode="auto">
          <a:xfrm>
            <a:off x="3429000" y="18288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4" name="Oval 29"/>
          <p:cNvSpPr>
            <a:spLocks noChangeArrowheads="1"/>
          </p:cNvSpPr>
          <p:nvPr/>
        </p:nvSpPr>
        <p:spPr bwMode="auto">
          <a:xfrm>
            <a:off x="3810000" y="9906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05" name="Freeform 31"/>
          <p:cNvSpPr>
            <a:spLocks/>
          </p:cNvSpPr>
          <p:nvPr/>
        </p:nvSpPr>
        <p:spPr bwMode="auto">
          <a:xfrm>
            <a:off x="8305800" y="27432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6" name="Freeform 32"/>
          <p:cNvSpPr>
            <a:spLocks/>
          </p:cNvSpPr>
          <p:nvPr/>
        </p:nvSpPr>
        <p:spPr bwMode="auto">
          <a:xfrm>
            <a:off x="9144000" y="37338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7" name="Oval 33"/>
          <p:cNvSpPr>
            <a:spLocks noChangeArrowheads="1"/>
          </p:cNvSpPr>
          <p:nvPr/>
        </p:nvSpPr>
        <p:spPr bwMode="auto">
          <a:xfrm>
            <a:off x="9525000" y="28956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08" name="Freeform 35"/>
          <p:cNvSpPr>
            <a:spLocks/>
          </p:cNvSpPr>
          <p:nvPr/>
        </p:nvSpPr>
        <p:spPr bwMode="auto">
          <a:xfrm rot="4927905">
            <a:off x="6045201" y="4624388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9" name="Freeform 36"/>
          <p:cNvSpPr>
            <a:spLocks/>
          </p:cNvSpPr>
          <p:nvPr/>
        </p:nvSpPr>
        <p:spPr bwMode="auto">
          <a:xfrm rot="4927905">
            <a:off x="5635625" y="558958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0" name="Oval 37"/>
          <p:cNvSpPr>
            <a:spLocks noChangeArrowheads="1"/>
          </p:cNvSpPr>
          <p:nvPr/>
        </p:nvSpPr>
        <p:spPr bwMode="auto">
          <a:xfrm rot="4927905">
            <a:off x="6329363" y="568801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11" name="Freeform 39"/>
          <p:cNvSpPr>
            <a:spLocks/>
          </p:cNvSpPr>
          <p:nvPr/>
        </p:nvSpPr>
        <p:spPr bwMode="auto">
          <a:xfrm>
            <a:off x="2743200" y="37338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2" name="Freeform 40"/>
          <p:cNvSpPr>
            <a:spLocks/>
          </p:cNvSpPr>
          <p:nvPr/>
        </p:nvSpPr>
        <p:spPr bwMode="auto">
          <a:xfrm>
            <a:off x="3581400" y="47244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3" name="Oval 41"/>
          <p:cNvSpPr>
            <a:spLocks noChangeArrowheads="1"/>
          </p:cNvSpPr>
          <p:nvPr/>
        </p:nvSpPr>
        <p:spPr bwMode="auto">
          <a:xfrm>
            <a:off x="3962400" y="38862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14" name="Freeform 43"/>
          <p:cNvSpPr>
            <a:spLocks/>
          </p:cNvSpPr>
          <p:nvPr/>
        </p:nvSpPr>
        <p:spPr bwMode="auto">
          <a:xfrm>
            <a:off x="4648200" y="12192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5" name="Freeform 44"/>
          <p:cNvSpPr>
            <a:spLocks/>
          </p:cNvSpPr>
          <p:nvPr/>
        </p:nvSpPr>
        <p:spPr bwMode="auto">
          <a:xfrm>
            <a:off x="5486400" y="22098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6" name="Oval 45"/>
          <p:cNvSpPr>
            <a:spLocks noChangeArrowheads="1"/>
          </p:cNvSpPr>
          <p:nvPr/>
        </p:nvSpPr>
        <p:spPr bwMode="auto">
          <a:xfrm>
            <a:off x="5867400" y="13716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17" name="Freeform 47"/>
          <p:cNvSpPr>
            <a:spLocks/>
          </p:cNvSpPr>
          <p:nvPr/>
        </p:nvSpPr>
        <p:spPr bwMode="auto">
          <a:xfrm>
            <a:off x="7010400" y="35814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8" name="Freeform 48"/>
          <p:cNvSpPr>
            <a:spLocks/>
          </p:cNvSpPr>
          <p:nvPr/>
        </p:nvSpPr>
        <p:spPr bwMode="auto">
          <a:xfrm>
            <a:off x="7848600" y="45720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19" name="Oval 49"/>
          <p:cNvSpPr>
            <a:spLocks noChangeArrowheads="1"/>
          </p:cNvSpPr>
          <p:nvPr/>
        </p:nvSpPr>
        <p:spPr bwMode="auto">
          <a:xfrm>
            <a:off x="8229600" y="37338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20" name="Freeform 51"/>
          <p:cNvSpPr>
            <a:spLocks/>
          </p:cNvSpPr>
          <p:nvPr/>
        </p:nvSpPr>
        <p:spPr bwMode="auto">
          <a:xfrm>
            <a:off x="6553200" y="19812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21" name="Freeform 52"/>
          <p:cNvSpPr>
            <a:spLocks/>
          </p:cNvSpPr>
          <p:nvPr/>
        </p:nvSpPr>
        <p:spPr bwMode="auto">
          <a:xfrm>
            <a:off x="7391400" y="29718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22" name="Oval 53"/>
          <p:cNvSpPr>
            <a:spLocks noChangeArrowheads="1"/>
          </p:cNvSpPr>
          <p:nvPr/>
        </p:nvSpPr>
        <p:spPr bwMode="auto">
          <a:xfrm>
            <a:off x="7772400" y="21336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23" name="Freeform 55"/>
          <p:cNvSpPr>
            <a:spLocks/>
          </p:cNvSpPr>
          <p:nvPr/>
        </p:nvSpPr>
        <p:spPr bwMode="auto">
          <a:xfrm rot="18284968">
            <a:off x="1876426" y="528955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24" name="Freeform 56"/>
          <p:cNvSpPr>
            <a:spLocks/>
          </p:cNvSpPr>
          <p:nvPr/>
        </p:nvSpPr>
        <p:spPr bwMode="auto">
          <a:xfrm rot="18284968">
            <a:off x="3051175" y="5465763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25" name="Oval 57"/>
          <p:cNvSpPr>
            <a:spLocks noChangeArrowheads="1"/>
          </p:cNvSpPr>
          <p:nvPr/>
        </p:nvSpPr>
        <p:spPr bwMode="auto">
          <a:xfrm rot="18284968">
            <a:off x="2735263" y="4592638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26" name="Freeform 59"/>
          <p:cNvSpPr>
            <a:spLocks/>
          </p:cNvSpPr>
          <p:nvPr/>
        </p:nvSpPr>
        <p:spPr bwMode="auto">
          <a:xfrm>
            <a:off x="4191000" y="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27" name="Freeform 60"/>
          <p:cNvSpPr>
            <a:spLocks/>
          </p:cNvSpPr>
          <p:nvPr/>
        </p:nvSpPr>
        <p:spPr bwMode="auto">
          <a:xfrm>
            <a:off x="5867400" y="8382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28" name="Oval 61"/>
          <p:cNvSpPr>
            <a:spLocks noChangeArrowheads="1"/>
          </p:cNvSpPr>
          <p:nvPr/>
        </p:nvSpPr>
        <p:spPr bwMode="auto">
          <a:xfrm>
            <a:off x="5410200" y="1524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29" name="Freeform 63"/>
          <p:cNvSpPr>
            <a:spLocks/>
          </p:cNvSpPr>
          <p:nvPr/>
        </p:nvSpPr>
        <p:spPr bwMode="auto">
          <a:xfrm>
            <a:off x="7239000" y="50292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0" name="Freeform 64"/>
          <p:cNvSpPr>
            <a:spLocks/>
          </p:cNvSpPr>
          <p:nvPr/>
        </p:nvSpPr>
        <p:spPr bwMode="auto">
          <a:xfrm>
            <a:off x="8077200" y="60198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1" name="Oval 65"/>
          <p:cNvSpPr>
            <a:spLocks noChangeArrowheads="1"/>
          </p:cNvSpPr>
          <p:nvPr/>
        </p:nvSpPr>
        <p:spPr bwMode="auto">
          <a:xfrm>
            <a:off x="8458200" y="51816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32" name="Freeform 67"/>
          <p:cNvSpPr>
            <a:spLocks/>
          </p:cNvSpPr>
          <p:nvPr/>
        </p:nvSpPr>
        <p:spPr bwMode="auto">
          <a:xfrm rot="16298976">
            <a:off x="8975726" y="4797426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3" name="Freeform 68"/>
          <p:cNvSpPr>
            <a:spLocks/>
          </p:cNvSpPr>
          <p:nvPr/>
        </p:nvSpPr>
        <p:spPr bwMode="auto">
          <a:xfrm rot="16298976">
            <a:off x="9950450" y="447198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4" name="Oval 69"/>
          <p:cNvSpPr>
            <a:spLocks noChangeArrowheads="1"/>
          </p:cNvSpPr>
          <p:nvPr/>
        </p:nvSpPr>
        <p:spPr bwMode="auto">
          <a:xfrm rot="16298976">
            <a:off x="9313863" y="3881438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35" name="Freeform 71"/>
          <p:cNvSpPr>
            <a:spLocks/>
          </p:cNvSpPr>
          <p:nvPr/>
        </p:nvSpPr>
        <p:spPr bwMode="auto">
          <a:xfrm>
            <a:off x="1524000" y="2286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6" name="Freeform 72"/>
          <p:cNvSpPr>
            <a:spLocks/>
          </p:cNvSpPr>
          <p:nvPr/>
        </p:nvSpPr>
        <p:spPr bwMode="auto">
          <a:xfrm>
            <a:off x="2362200" y="12192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7" name="Oval 73"/>
          <p:cNvSpPr>
            <a:spLocks noChangeArrowheads="1"/>
          </p:cNvSpPr>
          <p:nvPr/>
        </p:nvSpPr>
        <p:spPr bwMode="auto">
          <a:xfrm>
            <a:off x="2743200" y="3810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38" name="Freeform 75"/>
          <p:cNvSpPr>
            <a:spLocks/>
          </p:cNvSpPr>
          <p:nvPr/>
        </p:nvSpPr>
        <p:spPr bwMode="auto">
          <a:xfrm rot="13505232">
            <a:off x="1855788" y="356235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39" name="Freeform 76"/>
          <p:cNvSpPr>
            <a:spLocks/>
          </p:cNvSpPr>
          <p:nvPr/>
        </p:nvSpPr>
        <p:spPr bwMode="auto">
          <a:xfrm rot="13505232">
            <a:off x="2170113" y="287813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40" name="Oval 77"/>
          <p:cNvSpPr>
            <a:spLocks noChangeArrowheads="1"/>
          </p:cNvSpPr>
          <p:nvPr/>
        </p:nvSpPr>
        <p:spPr bwMode="auto">
          <a:xfrm rot="13505232">
            <a:off x="1441450" y="287496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41" name="Freeform 79"/>
          <p:cNvSpPr>
            <a:spLocks/>
          </p:cNvSpPr>
          <p:nvPr/>
        </p:nvSpPr>
        <p:spPr bwMode="auto">
          <a:xfrm>
            <a:off x="1524000" y="10668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42" name="Freeform 80"/>
          <p:cNvSpPr>
            <a:spLocks/>
          </p:cNvSpPr>
          <p:nvPr/>
        </p:nvSpPr>
        <p:spPr bwMode="auto">
          <a:xfrm>
            <a:off x="2362200" y="20574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43" name="Oval 81"/>
          <p:cNvSpPr>
            <a:spLocks noChangeArrowheads="1"/>
          </p:cNvSpPr>
          <p:nvPr/>
        </p:nvSpPr>
        <p:spPr bwMode="auto">
          <a:xfrm>
            <a:off x="2743200" y="12192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44" name="Freeform 83"/>
          <p:cNvSpPr>
            <a:spLocks/>
          </p:cNvSpPr>
          <p:nvPr/>
        </p:nvSpPr>
        <p:spPr bwMode="auto">
          <a:xfrm>
            <a:off x="8534400" y="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45" name="Freeform 84"/>
          <p:cNvSpPr>
            <a:spLocks/>
          </p:cNvSpPr>
          <p:nvPr/>
        </p:nvSpPr>
        <p:spPr bwMode="auto">
          <a:xfrm>
            <a:off x="9372600" y="9906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46" name="Oval 85"/>
          <p:cNvSpPr>
            <a:spLocks noChangeArrowheads="1"/>
          </p:cNvSpPr>
          <p:nvPr/>
        </p:nvSpPr>
        <p:spPr bwMode="auto">
          <a:xfrm>
            <a:off x="9753600" y="1524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47" name="Freeform 87"/>
          <p:cNvSpPr>
            <a:spLocks/>
          </p:cNvSpPr>
          <p:nvPr/>
        </p:nvSpPr>
        <p:spPr bwMode="auto">
          <a:xfrm rot="18284968">
            <a:off x="3781426" y="567055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48" name="Freeform 88"/>
          <p:cNvSpPr>
            <a:spLocks/>
          </p:cNvSpPr>
          <p:nvPr/>
        </p:nvSpPr>
        <p:spPr bwMode="auto">
          <a:xfrm rot="18284968">
            <a:off x="5219700" y="59817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49" name="Oval 89"/>
          <p:cNvSpPr>
            <a:spLocks noChangeArrowheads="1"/>
          </p:cNvSpPr>
          <p:nvPr/>
        </p:nvSpPr>
        <p:spPr bwMode="auto">
          <a:xfrm rot="18284968">
            <a:off x="4640263" y="4973638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50" name="Freeform 91"/>
          <p:cNvSpPr>
            <a:spLocks/>
          </p:cNvSpPr>
          <p:nvPr/>
        </p:nvSpPr>
        <p:spPr bwMode="auto">
          <a:xfrm rot="16298976">
            <a:off x="8899526" y="5864226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51" name="Freeform 92"/>
          <p:cNvSpPr>
            <a:spLocks/>
          </p:cNvSpPr>
          <p:nvPr/>
        </p:nvSpPr>
        <p:spPr bwMode="auto">
          <a:xfrm rot="16298976">
            <a:off x="9874250" y="553878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52" name="Oval 93"/>
          <p:cNvSpPr>
            <a:spLocks noChangeArrowheads="1"/>
          </p:cNvSpPr>
          <p:nvPr/>
        </p:nvSpPr>
        <p:spPr bwMode="auto">
          <a:xfrm rot="16298976">
            <a:off x="9237663" y="4948238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he-IL" altLang="he-IL" sz="3600">
              <a:solidFill>
                <a:srgbClr val="000000"/>
              </a:solidFill>
            </a:endParaRPr>
          </a:p>
        </p:txBody>
      </p:sp>
      <p:sp>
        <p:nvSpPr>
          <p:cNvPr id="7253" name="Freeform 101"/>
          <p:cNvSpPr>
            <a:spLocks/>
          </p:cNvSpPr>
          <p:nvPr/>
        </p:nvSpPr>
        <p:spPr bwMode="auto">
          <a:xfrm rot="1704325">
            <a:off x="6324600" y="1828800"/>
            <a:ext cx="1703388" cy="1309688"/>
          </a:xfrm>
          <a:custGeom>
            <a:avLst/>
            <a:gdLst>
              <a:gd name="T0" fmla="*/ 559474852 w 1073"/>
              <a:gd name="T1" fmla="*/ 297378551 h 825"/>
              <a:gd name="T2" fmla="*/ 758568048 w 1073"/>
              <a:gd name="T3" fmla="*/ 0 h 825"/>
              <a:gd name="T4" fmla="*/ 1418849179 w 1073"/>
              <a:gd name="T5" fmla="*/ 133569126 h 825"/>
              <a:gd name="T6" fmla="*/ 2011085278 w 1073"/>
              <a:gd name="T7" fmla="*/ 461189564 h 825"/>
              <a:gd name="T8" fmla="*/ 2111891557 w 1073"/>
              <a:gd name="T9" fmla="*/ 627519940 h 825"/>
              <a:gd name="T10" fmla="*/ 2144654392 w 1073"/>
              <a:gd name="T11" fmla="*/ 725805277 h 825"/>
              <a:gd name="T12" fmla="*/ 2147483646 w 1073"/>
              <a:gd name="T13" fmla="*/ 824092202 h 825"/>
              <a:gd name="T14" fmla="*/ 2147483646 w 1073"/>
              <a:gd name="T15" fmla="*/ 1287801129 h 825"/>
              <a:gd name="T16" fmla="*/ 2147483646 w 1073"/>
              <a:gd name="T17" fmla="*/ 1484373392 h 825"/>
              <a:gd name="T18" fmla="*/ 2147483646 w 1073"/>
              <a:gd name="T19" fmla="*/ 1353325217 h 825"/>
              <a:gd name="T20" fmla="*/ 2147483646 w 1073"/>
              <a:gd name="T21" fmla="*/ 1088707916 h 825"/>
              <a:gd name="T22" fmla="*/ 2147483646 w 1073"/>
              <a:gd name="T23" fmla="*/ 725805277 h 825"/>
              <a:gd name="T24" fmla="*/ 2147483646 w 1073"/>
              <a:gd name="T25" fmla="*/ 957659741 h 825"/>
              <a:gd name="T26" fmla="*/ 2147483646 w 1073"/>
              <a:gd name="T27" fmla="*/ 1418849304 h 825"/>
              <a:gd name="T28" fmla="*/ 2147483646 w 1073"/>
              <a:gd name="T29" fmla="*/ 1517134642 h 825"/>
              <a:gd name="T30" fmla="*/ 2147483646 w 1073"/>
              <a:gd name="T31" fmla="*/ 1980843569 h 825"/>
              <a:gd name="T32" fmla="*/ 1484373261 w 1073"/>
              <a:gd name="T33" fmla="*/ 1880037280 h 825"/>
              <a:gd name="T34" fmla="*/ 1186994736 w 1073"/>
              <a:gd name="T35" fmla="*/ 1948082319 h 825"/>
              <a:gd name="T36" fmla="*/ 1088707820 w 1073"/>
              <a:gd name="T37" fmla="*/ 2013606406 h 825"/>
              <a:gd name="T38" fmla="*/ 889616211 w 1073"/>
              <a:gd name="T39" fmla="*/ 2079130494 h 825"/>
              <a:gd name="T40" fmla="*/ 493950770 w 1073"/>
              <a:gd name="T41" fmla="*/ 2013606406 h 825"/>
              <a:gd name="T42" fmla="*/ 229335080 w 1073"/>
              <a:gd name="T43" fmla="*/ 1847276030 h 825"/>
              <a:gd name="T44" fmla="*/ 131048163 w 1073"/>
              <a:gd name="T45" fmla="*/ 1781751943 h 825"/>
              <a:gd name="T46" fmla="*/ 65524082 w 1073"/>
              <a:gd name="T47" fmla="*/ 1683465018 h 825"/>
              <a:gd name="T48" fmla="*/ 0 w 1073"/>
              <a:gd name="T49" fmla="*/ 1484373392 h 825"/>
              <a:gd name="T50" fmla="*/ 229335080 w 1073"/>
              <a:gd name="T51" fmla="*/ 1088707916 h 825"/>
              <a:gd name="T52" fmla="*/ 297378525 w 1073"/>
              <a:gd name="T53" fmla="*/ 892135653 h 825"/>
              <a:gd name="T54" fmla="*/ 163810998 w 1073"/>
              <a:gd name="T55" fmla="*/ 529233015 h 825"/>
              <a:gd name="T56" fmla="*/ 98286916 w 1073"/>
              <a:gd name="T57" fmla="*/ 330141389 h 825"/>
              <a:gd name="T58" fmla="*/ 493950770 w 1073"/>
              <a:gd name="T59" fmla="*/ 32762838 h 825"/>
              <a:gd name="T60" fmla="*/ 856853377 w 1073"/>
              <a:gd name="T61" fmla="*/ 65524088 h 82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073" h="825">
                <a:moveTo>
                  <a:pt x="222" y="118"/>
                </a:moveTo>
                <a:cubicBezTo>
                  <a:pt x="235" y="38"/>
                  <a:pt x="229" y="24"/>
                  <a:pt x="301" y="0"/>
                </a:cubicBezTo>
                <a:cubicBezTo>
                  <a:pt x="493" y="15"/>
                  <a:pt x="435" y="1"/>
                  <a:pt x="563" y="53"/>
                </a:cubicBezTo>
                <a:cubicBezTo>
                  <a:pt x="676" y="99"/>
                  <a:pt x="722" y="82"/>
                  <a:pt x="798" y="183"/>
                </a:cubicBezTo>
                <a:cubicBezTo>
                  <a:pt x="834" y="293"/>
                  <a:pt x="784" y="161"/>
                  <a:pt x="838" y="249"/>
                </a:cubicBezTo>
                <a:cubicBezTo>
                  <a:pt x="845" y="261"/>
                  <a:pt x="845" y="276"/>
                  <a:pt x="851" y="288"/>
                </a:cubicBezTo>
                <a:cubicBezTo>
                  <a:pt x="858" y="302"/>
                  <a:pt x="868" y="314"/>
                  <a:pt x="877" y="327"/>
                </a:cubicBezTo>
                <a:cubicBezTo>
                  <a:pt x="897" y="388"/>
                  <a:pt x="896" y="450"/>
                  <a:pt x="916" y="511"/>
                </a:cubicBezTo>
                <a:cubicBezTo>
                  <a:pt x="912" y="537"/>
                  <a:pt x="903" y="563"/>
                  <a:pt x="903" y="589"/>
                </a:cubicBezTo>
                <a:cubicBezTo>
                  <a:pt x="903" y="607"/>
                  <a:pt x="913" y="555"/>
                  <a:pt x="916" y="537"/>
                </a:cubicBezTo>
                <a:cubicBezTo>
                  <a:pt x="922" y="502"/>
                  <a:pt x="922" y="466"/>
                  <a:pt x="929" y="432"/>
                </a:cubicBezTo>
                <a:cubicBezTo>
                  <a:pt x="948" y="344"/>
                  <a:pt x="991" y="315"/>
                  <a:pt x="1073" y="288"/>
                </a:cubicBezTo>
                <a:cubicBezTo>
                  <a:pt x="1045" y="330"/>
                  <a:pt x="1024" y="352"/>
                  <a:pt x="982" y="380"/>
                </a:cubicBezTo>
                <a:cubicBezTo>
                  <a:pt x="948" y="512"/>
                  <a:pt x="966" y="451"/>
                  <a:pt x="929" y="563"/>
                </a:cubicBezTo>
                <a:cubicBezTo>
                  <a:pt x="925" y="576"/>
                  <a:pt x="916" y="602"/>
                  <a:pt x="916" y="602"/>
                </a:cubicBezTo>
                <a:cubicBezTo>
                  <a:pt x="907" y="683"/>
                  <a:pt x="917" y="731"/>
                  <a:pt x="864" y="786"/>
                </a:cubicBezTo>
                <a:cubicBezTo>
                  <a:pt x="732" y="777"/>
                  <a:pt x="695" y="772"/>
                  <a:pt x="589" y="746"/>
                </a:cubicBezTo>
                <a:cubicBezTo>
                  <a:pt x="551" y="752"/>
                  <a:pt x="507" y="755"/>
                  <a:pt x="471" y="773"/>
                </a:cubicBezTo>
                <a:cubicBezTo>
                  <a:pt x="457" y="780"/>
                  <a:pt x="446" y="793"/>
                  <a:pt x="432" y="799"/>
                </a:cubicBezTo>
                <a:cubicBezTo>
                  <a:pt x="407" y="810"/>
                  <a:pt x="353" y="825"/>
                  <a:pt x="353" y="825"/>
                </a:cubicBezTo>
                <a:cubicBezTo>
                  <a:pt x="344" y="824"/>
                  <a:pt x="224" y="813"/>
                  <a:pt x="196" y="799"/>
                </a:cubicBezTo>
                <a:cubicBezTo>
                  <a:pt x="159" y="781"/>
                  <a:pt x="126" y="755"/>
                  <a:pt x="91" y="733"/>
                </a:cubicBezTo>
                <a:cubicBezTo>
                  <a:pt x="78" y="725"/>
                  <a:pt x="52" y="707"/>
                  <a:pt x="52" y="707"/>
                </a:cubicBezTo>
                <a:cubicBezTo>
                  <a:pt x="43" y="694"/>
                  <a:pt x="32" y="682"/>
                  <a:pt x="26" y="668"/>
                </a:cubicBezTo>
                <a:cubicBezTo>
                  <a:pt x="15" y="643"/>
                  <a:pt x="0" y="589"/>
                  <a:pt x="0" y="589"/>
                </a:cubicBezTo>
                <a:cubicBezTo>
                  <a:pt x="35" y="537"/>
                  <a:pt x="55" y="486"/>
                  <a:pt x="91" y="432"/>
                </a:cubicBezTo>
                <a:cubicBezTo>
                  <a:pt x="106" y="409"/>
                  <a:pt x="118" y="354"/>
                  <a:pt x="118" y="354"/>
                </a:cubicBezTo>
                <a:cubicBezTo>
                  <a:pt x="106" y="294"/>
                  <a:pt x="98" y="260"/>
                  <a:pt x="65" y="210"/>
                </a:cubicBezTo>
                <a:cubicBezTo>
                  <a:pt x="56" y="184"/>
                  <a:pt x="48" y="157"/>
                  <a:pt x="39" y="131"/>
                </a:cubicBezTo>
                <a:cubicBezTo>
                  <a:pt x="15" y="57"/>
                  <a:pt x="153" y="24"/>
                  <a:pt x="196" y="13"/>
                </a:cubicBezTo>
                <a:cubicBezTo>
                  <a:pt x="323" y="27"/>
                  <a:pt x="274" y="26"/>
                  <a:pt x="340" y="26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54" name="Text Box 109"/>
          <p:cNvSpPr txBox="1">
            <a:spLocks noChangeArrowheads="1"/>
          </p:cNvSpPr>
          <p:nvPr/>
        </p:nvSpPr>
        <p:spPr bwMode="auto">
          <a:xfrm>
            <a:off x="2424114" y="1125538"/>
            <a:ext cx="7272337" cy="1098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he-IL" altLang="he-IL" sz="6600" b="1">
                <a:solidFill>
                  <a:srgbClr val="000000"/>
                </a:solidFill>
              </a:rPr>
              <a:t>נגלה את המבנה הזה </a:t>
            </a:r>
            <a:endParaRPr lang="en-US" altLang="he-IL" sz="66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3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auto">
          <a:xfrm>
            <a:off x="1963739" y="228601"/>
            <a:ext cx="7716837" cy="6005513"/>
          </a:xfrm>
          <a:custGeom>
            <a:avLst/>
            <a:gdLst>
              <a:gd name="T0" fmla="*/ 1776709247 w 4861"/>
              <a:gd name="T1" fmla="*/ 2111891113 h 3783"/>
              <a:gd name="T2" fmla="*/ 2147483646 w 4861"/>
              <a:gd name="T3" fmla="*/ 2147483646 h 3783"/>
              <a:gd name="T4" fmla="*/ 2147483646 w 4861"/>
              <a:gd name="T5" fmla="*/ 2147483646 h 3783"/>
              <a:gd name="T6" fmla="*/ 2147483646 w 4861"/>
              <a:gd name="T7" fmla="*/ 2147483646 h 3783"/>
              <a:gd name="T8" fmla="*/ 2147483646 w 4861"/>
              <a:gd name="T9" fmla="*/ 2147483646 h 3783"/>
              <a:gd name="T10" fmla="*/ 2147483646 w 4861"/>
              <a:gd name="T11" fmla="*/ 2147483646 h 3783"/>
              <a:gd name="T12" fmla="*/ 2147483646 w 4861"/>
              <a:gd name="T13" fmla="*/ 2147483646 h 3783"/>
              <a:gd name="T14" fmla="*/ 2147483646 w 4861"/>
              <a:gd name="T15" fmla="*/ 1023183523 h 3783"/>
              <a:gd name="T16" fmla="*/ 2147483646 w 4861"/>
              <a:gd name="T17" fmla="*/ 395665358 h 3783"/>
              <a:gd name="T18" fmla="*/ 2147483646 w 4861"/>
              <a:gd name="T19" fmla="*/ 264617222 h 3783"/>
              <a:gd name="T20" fmla="*/ 2147483646 w 4861"/>
              <a:gd name="T21" fmla="*/ 0 h 3783"/>
              <a:gd name="T22" fmla="*/ 2147483646 w 4861"/>
              <a:gd name="T23" fmla="*/ 493950666 h 3783"/>
              <a:gd name="T24" fmla="*/ 2147483646 w 4861"/>
              <a:gd name="T25" fmla="*/ 824091956 h 3783"/>
              <a:gd name="T26" fmla="*/ 2147483646 w 4861"/>
              <a:gd name="T27" fmla="*/ 2147483646 h 3783"/>
              <a:gd name="T28" fmla="*/ 2147483646 w 4861"/>
              <a:gd name="T29" fmla="*/ 2147483646 h 3783"/>
              <a:gd name="T30" fmla="*/ 2147483646 w 4861"/>
              <a:gd name="T31" fmla="*/ 2147483646 h 3783"/>
              <a:gd name="T32" fmla="*/ 2147483646 w 4861"/>
              <a:gd name="T33" fmla="*/ 2147483646 h 3783"/>
              <a:gd name="T34" fmla="*/ 2147483646 w 4861"/>
              <a:gd name="T35" fmla="*/ 2147483646 h 3783"/>
              <a:gd name="T36" fmla="*/ 2147483646 w 4861"/>
              <a:gd name="T37" fmla="*/ 2147483646 h 3783"/>
              <a:gd name="T38" fmla="*/ 2147483646 w 4861"/>
              <a:gd name="T39" fmla="*/ 2147483646 h 3783"/>
              <a:gd name="T40" fmla="*/ 2147483646 w 4861"/>
              <a:gd name="T41" fmla="*/ 2147483646 h 3783"/>
              <a:gd name="T42" fmla="*/ 2147483646 w 4861"/>
              <a:gd name="T43" fmla="*/ 2147483646 h 3783"/>
              <a:gd name="T44" fmla="*/ 2147483646 w 4861"/>
              <a:gd name="T45" fmla="*/ 2147483646 h 3783"/>
              <a:gd name="T46" fmla="*/ 2147483646 w 4861"/>
              <a:gd name="T47" fmla="*/ 2147483646 h 3783"/>
              <a:gd name="T48" fmla="*/ 1315521477 w 4861"/>
              <a:gd name="T49" fmla="*/ 2147483646 h 3783"/>
              <a:gd name="T50" fmla="*/ 917336816 w 4861"/>
              <a:gd name="T51" fmla="*/ 2147483646 h 3783"/>
              <a:gd name="T52" fmla="*/ 292338106 w 4861"/>
              <a:gd name="T53" fmla="*/ 2147483646 h 3783"/>
              <a:gd name="T54" fmla="*/ 851812757 w 4861"/>
              <a:gd name="T55" fmla="*/ 2147483646 h 3783"/>
              <a:gd name="T56" fmla="*/ 1018143059 w 4861"/>
              <a:gd name="T57" fmla="*/ 2147483646 h 3783"/>
              <a:gd name="T58" fmla="*/ 1149191176 w 4861"/>
              <a:gd name="T59" fmla="*/ 2147483646 h 3783"/>
              <a:gd name="T60" fmla="*/ 1413806771 w 4861"/>
              <a:gd name="T61" fmla="*/ 2147483646 h 3783"/>
              <a:gd name="T62" fmla="*/ 1512093652 w 4861"/>
              <a:gd name="T63" fmla="*/ 2147483646 h 378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861" h="3783">
                <a:moveTo>
                  <a:pt x="207" y="576"/>
                </a:moveTo>
                <a:cubicBezTo>
                  <a:pt x="352" y="718"/>
                  <a:pt x="518" y="773"/>
                  <a:pt x="705" y="838"/>
                </a:cubicBezTo>
                <a:cubicBezTo>
                  <a:pt x="762" y="858"/>
                  <a:pt x="821" y="876"/>
                  <a:pt x="875" y="903"/>
                </a:cubicBezTo>
                <a:cubicBezTo>
                  <a:pt x="901" y="916"/>
                  <a:pt x="927" y="932"/>
                  <a:pt x="954" y="943"/>
                </a:cubicBezTo>
                <a:cubicBezTo>
                  <a:pt x="979" y="954"/>
                  <a:pt x="1032" y="969"/>
                  <a:pt x="1032" y="969"/>
                </a:cubicBezTo>
                <a:cubicBezTo>
                  <a:pt x="1080" y="965"/>
                  <a:pt x="1129" y="966"/>
                  <a:pt x="1176" y="956"/>
                </a:cubicBezTo>
                <a:cubicBezTo>
                  <a:pt x="1195" y="952"/>
                  <a:pt x="1209" y="934"/>
                  <a:pt x="1228" y="929"/>
                </a:cubicBezTo>
                <a:cubicBezTo>
                  <a:pt x="1290" y="911"/>
                  <a:pt x="1384" y="899"/>
                  <a:pt x="1451" y="890"/>
                </a:cubicBezTo>
                <a:cubicBezTo>
                  <a:pt x="1463" y="891"/>
                  <a:pt x="1564" y="897"/>
                  <a:pt x="1595" y="916"/>
                </a:cubicBezTo>
                <a:cubicBezTo>
                  <a:pt x="1606" y="923"/>
                  <a:pt x="1610" y="936"/>
                  <a:pt x="1621" y="943"/>
                </a:cubicBezTo>
                <a:cubicBezTo>
                  <a:pt x="1641" y="955"/>
                  <a:pt x="1713" y="966"/>
                  <a:pt x="1726" y="969"/>
                </a:cubicBezTo>
                <a:cubicBezTo>
                  <a:pt x="1789" y="1000"/>
                  <a:pt x="1840" y="1009"/>
                  <a:pt x="1909" y="1021"/>
                </a:cubicBezTo>
                <a:cubicBezTo>
                  <a:pt x="1966" y="1017"/>
                  <a:pt x="2023" y="1015"/>
                  <a:pt x="2079" y="1008"/>
                </a:cubicBezTo>
                <a:cubicBezTo>
                  <a:pt x="2097" y="1006"/>
                  <a:pt x="2117" y="1006"/>
                  <a:pt x="2132" y="995"/>
                </a:cubicBezTo>
                <a:cubicBezTo>
                  <a:pt x="2249" y="910"/>
                  <a:pt x="2315" y="795"/>
                  <a:pt x="2394" y="681"/>
                </a:cubicBezTo>
                <a:cubicBezTo>
                  <a:pt x="2435" y="554"/>
                  <a:pt x="2553" y="464"/>
                  <a:pt x="2668" y="406"/>
                </a:cubicBezTo>
                <a:cubicBezTo>
                  <a:pt x="2701" y="359"/>
                  <a:pt x="2732" y="345"/>
                  <a:pt x="2786" y="327"/>
                </a:cubicBezTo>
                <a:cubicBezTo>
                  <a:pt x="2863" y="272"/>
                  <a:pt x="2933" y="213"/>
                  <a:pt x="3009" y="157"/>
                </a:cubicBezTo>
                <a:cubicBezTo>
                  <a:pt x="3018" y="144"/>
                  <a:pt x="3023" y="128"/>
                  <a:pt x="3035" y="118"/>
                </a:cubicBezTo>
                <a:cubicBezTo>
                  <a:pt x="3046" y="109"/>
                  <a:pt x="3062" y="112"/>
                  <a:pt x="3074" y="105"/>
                </a:cubicBezTo>
                <a:cubicBezTo>
                  <a:pt x="3115" y="82"/>
                  <a:pt x="3153" y="52"/>
                  <a:pt x="3192" y="26"/>
                </a:cubicBezTo>
                <a:cubicBezTo>
                  <a:pt x="3229" y="1"/>
                  <a:pt x="3323" y="0"/>
                  <a:pt x="3323" y="0"/>
                </a:cubicBezTo>
                <a:cubicBezTo>
                  <a:pt x="3503" y="7"/>
                  <a:pt x="3660" y="14"/>
                  <a:pt x="3834" y="39"/>
                </a:cubicBezTo>
                <a:cubicBezTo>
                  <a:pt x="3963" y="82"/>
                  <a:pt x="4092" y="135"/>
                  <a:pt x="4213" y="196"/>
                </a:cubicBezTo>
                <a:cubicBezTo>
                  <a:pt x="4276" y="227"/>
                  <a:pt x="4356" y="227"/>
                  <a:pt x="4423" y="249"/>
                </a:cubicBezTo>
                <a:cubicBezTo>
                  <a:pt x="4480" y="268"/>
                  <a:pt x="4526" y="301"/>
                  <a:pt x="4580" y="327"/>
                </a:cubicBezTo>
                <a:cubicBezTo>
                  <a:pt x="4611" y="390"/>
                  <a:pt x="4661" y="429"/>
                  <a:pt x="4684" y="497"/>
                </a:cubicBezTo>
                <a:cubicBezTo>
                  <a:pt x="4710" y="718"/>
                  <a:pt x="4698" y="591"/>
                  <a:pt x="4711" y="943"/>
                </a:cubicBezTo>
                <a:cubicBezTo>
                  <a:pt x="4716" y="1074"/>
                  <a:pt x="4714" y="1205"/>
                  <a:pt x="4724" y="1335"/>
                </a:cubicBezTo>
                <a:cubicBezTo>
                  <a:pt x="4727" y="1371"/>
                  <a:pt x="4750" y="1440"/>
                  <a:pt x="4750" y="1440"/>
                </a:cubicBezTo>
                <a:cubicBezTo>
                  <a:pt x="4768" y="1602"/>
                  <a:pt x="4788" y="1797"/>
                  <a:pt x="4842" y="1951"/>
                </a:cubicBezTo>
                <a:cubicBezTo>
                  <a:pt x="4795" y="2170"/>
                  <a:pt x="4861" y="1900"/>
                  <a:pt x="4802" y="2055"/>
                </a:cubicBezTo>
                <a:cubicBezTo>
                  <a:pt x="4721" y="2267"/>
                  <a:pt x="4691" y="2424"/>
                  <a:pt x="4554" y="2605"/>
                </a:cubicBezTo>
                <a:cubicBezTo>
                  <a:pt x="4533" y="2633"/>
                  <a:pt x="4499" y="2646"/>
                  <a:pt x="4475" y="2671"/>
                </a:cubicBezTo>
                <a:cubicBezTo>
                  <a:pt x="4412" y="2735"/>
                  <a:pt x="4492" y="2687"/>
                  <a:pt x="4410" y="2749"/>
                </a:cubicBezTo>
                <a:cubicBezTo>
                  <a:pt x="4327" y="2812"/>
                  <a:pt x="4272" y="2847"/>
                  <a:pt x="4174" y="2867"/>
                </a:cubicBezTo>
                <a:cubicBezTo>
                  <a:pt x="3955" y="2857"/>
                  <a:pt x="3764" y="2841"/>
                  <a:pt x="3546" y="2854"/>
                </a:cubicBezTo>
                <a:cubicBezTo>
                  <a:pt x="3448" y="2893"/>
                  <a:pt x="3368" y="2945"/>
                  <a:pt x="3284" y="3011"/>
                </a:cubicBezTo>
                <a:cubicBezTo>
                  <a:pt x="3240" y="3046"/>
                  <a:pt x="3187" y="3071"/>
                  <a:pt x="3153" y="3116"/>
                </a:cubicBezTo>
                <a:cubicBezTo>
                  <a:pt x="3101" y="3186"/>
                  <a:pt x="3131" y="3155"/>
                  <a:pt x="3061" y="3207"/>
                </a:cubicBezTo>
                <a:cubicBezTo>
                  <a:pt x="3057" y="3220"/>
                  <a:pt x="3057" y="3236"/>
                  <a:pt x="3048" y="3247"/>
                </a:cubicBezTo>
                <a:cubicBezTo>
                  <a:pt x="3038" y="3259"/>
                  <a:pt x="3015" y="3259"/>
                  <a:pt x="3009" y="3273"/>
                </a:cubicBezTo>
                <a:cubicBezTo>
                  <a:pt x="2997" y="3301"/>
                  <a:pt x="3000" y="3334"/>
                  <a:pt x="2996" y="3364"/>
                </a:cubicBezTo>
                <a:cubicBezTo>
                  <a:pt x="2965" y="3611"/>
                  <a:pt x="3006" y="3338"/>
                  <a:pt x="2956" y="3652"/>
                </a:cubicBezTo>
                <a:cubicBezTo>
                  <a:pt x="2951" y="3682"/>
                  <a:pt x="2913" y="3696"/>
                  <a:pt x="2891" y="3718"/>
                </a:cubicBezTo>
                <a:cubicBezTo>
                  <a:pt x="2869" y="3741"/>
                  <a:pt x="2830" y="3735"/>
                  <a:pt x="2799" y="3744"/>
                </a:cubicBezTo>
                <a:cubicBezTo>
                  <a:pt x="2699" y="3774"/>
                  <a:pt x="2623" y="3775"/>
                  <a:pt x="2511" y="3783"/>
                </a:cubicBezTo>
                <a:cubicBezTo>
                  <a:pt x="2159" y="3766"/>
                  <a:pt x="1820" y="3727"/>
                  <a:pt x="1477" y="3652"/>
                </a:cubicBezTo>
                <a:cubicBezTo>
                  <a:pt x="1324" y="3619"/>
                  <a:pt x="1161" y="3618"/>
                  <a:pt x="1006" y="3600"/>
                </a:cubicBezTo>
                <a:cubicBezTo>
                  <a:pt x="840" y="3581"/>
                  <a:pt x="689" y="3547"/>
                  <a:pt x="522" y="3535"/>
                </a:cubicBezTo>
                <a:cubicBezTo>
                  <a:pt x="504" y="3530"/>
                  <a:pt x="487" y="3524"/>
                  <a:pt x="469" y="3521"/>
                </a:cubicBezTo>
                <a:cubicBezTo>
                  <a:pt x="434" y="3515"/>
                  <a:pt x="398" y="3516"/>
                  <a:pt x="364" y="3508"/>
                </a:cubicBezTo>
                <a:cubicBezTo>
                  <a:pt x="238" y="3478"/>
                  <a:pt x="68" y="3404"/>
                  <a:pt x="24" y="3273"/>
                </a:cubicBezTo>
                <a:cubicBezTo>
                  <a:pt x="0" y="3076"/>
                  <a:pt x="28" y="2899"/>
                  <a:pt x="116" y="2723"/>
                </a:cubicBezTo>
                <a:cubicBezTo>
                  <a:pt x="133" y="2636"/>
                  <a:pt x="168" y="2558"/>
                  <a:pt x="220" y="2487"/>
                </a:cubicBezTo>
                <a:cubicBezTo>
                  <a:pt x="246" y="2389"/>
                  <a:pt x="293" y="2303"/>
                  <a:pt x="338" y="2212"/>
                </a:cubicBezTo>
                <a:cubicBezTo>
                  <a:pt x="382" y="2122"/>
                  <a:pt x="340" y="2170"/>
                  <a:pt x="391" y="2121"/>
                </a:cubicBezTo>
                <a:cubicBezTo>
                  <a:pt x="395" y="2103"/>
                  <a:pt x="396" y="2084"/>
                  <a:pt x="404" y="2068"/>
                </a:cubicBezTo>
                <a:cubicBezTo>
                  <a:pt x="414" y="2049"/>
                  <a:pt x="436" y="2037"/>
                  <a:pt x="443" y="2016"/>
                </a:cubicBezTo>
                <a:cubicBezTo>
                  <a:pt x="454" y="1983"/>
                  <a:pt x="448" y="1945"/>
                  <a:pt x="456" y="1911"/>
                </a:cubicBezTo>
                <a:cubicBezTo>
                  <a:pt x="467" y="1862"/>
                  <a:pt x="497" y="1822"/>
                  <a:pt x="522" y="1780"/>
                </a:cubicBezTo>
                <a:cubicBezTo>
                  <a:pt x="534" y="1710"/>
                  <a:pt x="539" y="1638"/>
                  <a:pt x="561" y="1571"/>
                </a:cubicBezTo>
                <a:cubicBezTo>
                  <a:pt x="565" y="1545"/>
                  <a:pt x="569" y="1518"/>
                  <a:pt x="574" y="1492"/>
                </a:cubicBezTo>
                <a:cubicBezTo>
                  <a:pt x="582" y="1448"/>
                  <a:pt x="600" y="1361"/>
                  <a:pt x="600" y="1361"/>
                </a:cubicBezTo>
                <a:cubicBezTo>
                  <a:pt x="609" y="1258"/>
                  <a:pt x="603" y="1008"/>
                  <a:pt x="666" y="890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" name="Freeform 6"/>
          <p:cNvSpPr>
            <a:spLocks/>
          </p:cNvSpPr>
          <p:nvPr/>
        </p:nvSpPr>
        <p:spPr bwMode="auto">
          <a:xfrm>
            <a:off x="5256213" y="2098675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6" name="Oval 9"/>
          <p:cNvSpPr>
            <a:spLocks noChangeArrowheads="1"/>
          </p:cNvSpPr>
          <p:nvPr/>
        </p:nvSpPr>
        <p:spPr bwMode="auto">
          <a:xfrm>
            <a:off x="6000750" y="256381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8197" name="Freeform 12"/>
          <p:cNvSpPr>
            <a:spLocks/>
          </p:cNvSpPr>
          <p:nvPr/>
        </p:nvSpPr>
        <p:spPr bwMode="auto">
          <a:xfrm rot="13505232">
            <a:off x="4518026" y="2865438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Freeform 16"/>
          <p:cNvSpPr>
            <a:spLocks/>
          </p:cNvSpPr>
          <p:nvPr/>
        </p:nvSpPr>
        <p:spPr bwMode="auto">
          <a:xfrm>
            <a:off x="7770813" y="2327275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Oval 19"/>
          <p:cNvSpPr>
            <a:spLocks noChangeArrowheads="1"/>
          </p:cNvSpPr>
          <p:nvPr/>
        </p:nvSpPr>
        <p:spPr bwMode="auto">
          <a:xfrm>
            <a:off x="8515350" y="279241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8200" name="Freeform 22"/>
          <p:cNvSpPr>
            <a:spLocks/>
          </p:cNvSpPr>
          <p:nvPr/>
        </p:nvSpPr>
        <p:spPr bwMode="auto">
          <a:xfrm rot="13505232">
            <a:off x="7032626" y="3094038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Freeform 26"/>
          <p:cNvSpPr>
            <a:spLocks/>
          </p:cNvSpPr>
          <p:nvPr/>
        </p:nvSpPr>
        <p:spPr bwMode="auto">
          <a:xfrm>
            <a:off x="5408613" y="4003675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2" name="Oval 29"/>
          <p:cNvSpPr>
            <a:spLocks noChangeArrowheads="1"/>
          </p:cNvSpPr>
          <p:nvPr/>
        </p:nvSpPr>
        <p:spPr bwMode="auto">
          <a:xfrm>
            <a:off x="6153150" y="446881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8203" name="Freeform 32"/>
          <p:cNvSpPr>
            <a:spLocks/>
          </p:cNvSpPr>
          <p:nvPr/>
        </p:nvSpPr>
        <p:spPr bwMode="auto">
          <a:xfrm rot="13505232">
            <a:off x="4670426" y="4770438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Freeform 36"/>
          <p:cNvSpPr>
            <a:spLocks/>
          </p:cNvSpPr>
          <p:nvPr/>
        </p:nvSpPr>
        <p:spPr bwMode="auto">
          <a:xfrm rot="6725411">
            <a:off x="4089400" y="41529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5" name="Oval 39"/>
          <p:cNvSpPr>
            <a:spLocks noChangeArrowheads="1"/>
          </p:cNvSpPr>
          <p:nvPr/>
        </p:nvSpPr>
        <p:spPr bwMode="auto">
          <a:xfrm rot="6725411">
            <a:off x="3201988" y="44069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8206" name="Freeform 42"/>
          <p:cNvSpPr>
            <a:spLocks/>
          </p:cNvSpPr>
          <p:nvPr/>
        </p:nvSpPr>
        <p:spPr bwMode="auto">
          <a:xfrm rot="20230643">
            <a:off x="3100388" y="3032126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7" name="Freeform 46"/>
          <p:cNvSpPr>
            <a:spLocks/>
          </p:cNvSpPr>
          <p:nvPr/>
        </p:nvSpPr>
        <p:spPr bwMode="auto">
          <a:xfrm rot="20073563">
            <a:off x="6965950" y="77628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8" name="Oval 49"/>
          <p:cNvSpPr>
            <a:spLocks noChangeArrowheads="1"/>
          </p:cNvSpPr>
          <p:nvPr/>
        </p:nvSpPr>
        <p:spPr bwMode="auto">
          <a:xfrm rot="20073563">
            <a:off x="7918450" y="85566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8209" name="Freeform 52"/>
          <p:cNvSpPr>
            <a:spLocks/>
          </p:cNvSpPr>
          <p:nvPr/>
        </p:nvSpPr>
        <p:spPr bwMode="auto">
          <a:xfrm rot="11978795">
            <a:off x="6718300" y="1660526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81" name="Text Box 53"/>
          <p:cNvSpPr txBox="1">
            <a:spLocks noChangeArrowheads="1"/>
          </p:cNvSpPr>
          <p:nvPr/>
        </p:nvSpPr>
        <p:spPr bwMode="auto">
          <a:xfrm>
            <a:off x="2135188" y="0"/>
            <a:ext cx="7993062" cy="221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2400"/>
              <a:t>פרורי הקרקע גם הקטנים ביותר בנויים מתערובת של </a:t>
            </a:r>
            <a:r>
              <a:rPr lang="he-IL" altLang="he-IL" sz="3600">
                <a:solidFill>
                  <a:srgbClr val="FF3300"/>
                </a:solidFill>
              </a:rPr>
              <a:t>חלקיקים מסוגים שונים</a:t>
            </a:r>
            <a:r>
              <a:rPr lang="he-IL" altLang="he-IL" sz="3600"/>
              <a:t> </a:t>
            </a:r>
            <a:r>
              <a:rPr lang="he-IL" altLang="he-IL" sz="2400"/>
              <a:t>מגדלים שונים כשהם מוקפים  </a:t>
            </a:r>
            <a:r>
              <a:rPr lang="he-IL" altLang="he-IL" sz="3600">
                <a:solidFill>
                  <a:srgbClr val="FF3300"/>
                </a:solidFill>
              </a:rPr>
              <a:t>במים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2400"/>
              <a:t>ובהם מומס </a:t>
            </a:r>
            <a:r>
              <a:rPr lang="he-IL" altLang="he-IL" sz="4400">
                <a:solidFill>
                  <a:srgbClr val="FF3300"/>
                </a:solidFill>
              </a:rPr>
              <a:t>אוויר </a:t>
            </a:r>
            <a:endParaRPr lang="en-US" altLang="he-IL" sz="440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24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8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0622" y="279699"/>
            <a:ext cx="9402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dirty="0" smtClean="0"/>
              <a:t>להעתיק:</a:t>
            </a:r>
          </a:p>
          <a:p>
            <a:r>
              <a:rPr lang="he-IL" dirty="0" smtClean="0"/>
              <a:t>מבחינת המים הקרקע קיימים שני מצבים עיקריים: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1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Freeform 4"/>
          <p:cNvSpPr>
            <a:spLocks/>
          </p:cNvSpPr>
          <p:nvPr/>
        </p:nvSpPr>
        <p:spPr bwMode="auto">
          <a:xfrm>
            <a:off x="1963739" y="228601"/>
            <a:ext cx="7716837" cy="6005513"/>
          </a:xfrm>
          <a:custGeom>
            <a:avLst/>
            <a:gdLst>
              <a:gd name="T0" fmla="*/ 705 w 4861"/>
              <a:gd name="T1" fmla="*/ 838 h 3783"/>
              <a:gd name="T2" fmla="*/ 954 w 4861"/>
              <a:gd name="T3" fmla="*/ 943 h 3783"/>
              <a:gd name="T4" fmla="*/ 1176 w 4861"/>
              <a:gd name="T5" fmla="*/ 956 h 3783"/>
              <a:gd name="T6" fmla="*/ 1451 w 4861"/>
              <a:gd name="T7" fmla="*/ 890 h 3783"/>
              <a:gd name="T8" fmla="*/ 1621 w 4861"/>
              <a:gd name="T9" fmla="*/ 943 h 3783"/>
              <a:gd name="T10" fmla="*/ 1909 w 4861"/>
              <a:gd name="T11" fmla="*/ 1021 h 3783"/>
              <a:gd name="T12" fmla="*/ 2132 w 4861"/>
              <a:gd name="T13" fmla="*/ 995 h 3783"/>
              <a:gd name="T14" fmla="*/ 2668 w 4861"/>
              <a:gd name="T15" fmla="*/ 406 h 3783"/>
              <a:gd name="T16" fmla="*/ 3009 w 4861"/>
              <a:gd name="T17" fmla="*/ 157 h 3783"/>
              <a:gd name="T18" fmla="*/ 3074 w 4861"/>
              <a:gd name="T19" fmla="*/ 105 h 3783"/>
              <a:gd name="T20" fmla="*/ 3323 w 4861"/>
              <a:gd name="T21" fmla="*/ 0 h 3783"/>
              <a:gd name="T22" fmla="*/ 4213 w 4861"/>
              <a:gd name="T23" fmla="*/ 196 h 3783"/>
              <a:gd name="T24" fmla="*/ 4580 w 4861"/>
              <a:gd name="T25" fmla="*/ 327 h 3783"/>
              <a:gd name="T26" fmla="*/ 4711 w 4861"/>
              <a:gd name="T27" fmla="*/ 943 h 3783"/>
              <a:gd name="T28" fmla="*/ 4750 w 4861"/>
              <a:gd name="T29" fmla="*/ 1440 h 3783"/>
              <a:gd name="T30" fmla="*/ 4802 w 4861"/>
              <a:gd name="T31" fmla="*/ 2055 h 3783"/>
              <a:gd name="T32" fmla="*/ 4475 w 4861"/>
              <a:gd name="T33" fmla="*/ 2671 h 3783"/>
              <a:gd name="T34" fmla="*/ 4174 w 4861"/>
              <a:gd name="T35" fmla="*/ 2867 h 3783"/>
              <a:gd name="T36" fmla="*/ 3284 w 4861"/>
              <a:gd name="T37" fmla="*/ 3011 h 3783"/>
              <a:gd name="T38" fmla="*/ 3061 w 4861"/>
              <a:gd name="T39" fmla="*/ 3207 h 3783"/>
              <a:gd name="T40" fmla="*/ 3009 w 4861"/>
              <a:gd name="T41" fmla="*/ 3273 h 3783"/>
              <a:gd name="T42" fmla="*/ 2956 w 4861"/>
              <a:gd name="T43" fmla="*/ 3652 h 3783"/>
              <a:gd name="T44" fmla="*/ 2799 w 4861"/>
              <a:gd name="T45" fmla="*/ 3744 h 3783"/>
              <a:gd name="T46" fmla="*/ 1477 w 4861"/>
              <a:gd name="T47" fmla="*/ 3652 h 3783"/>
              <a:gd name="T48" fmla="*/ 522 w 4861"/>
              <a:gd name="T49" fmla="*/ 3535 h 3783"/>
              <a:gd name="T50" fmla="*/ 364 w 4861"/>
              <a:gd name="T51" fmla="*/ 3508 h 3783"/>
              <a:gd name="T52" fmla="*/ 116 w 4861"/>
              <a:gd name="T53" fmla="*/ 2723 h 3783"/>
              <a:gd name="T54" fmla="*/ 338 w 4861"/>
              <a:gd name="T55" fmla="*/ 2212 h 3783"/>
              <a:gd name="T56" fmla="*/ 404 w 4861"/>
              <a:gd name="T57" fmla="*/ 2068 h 3783"/>
              <a:gd name="T58" fmla="*/ 456 w 4861"/>
              <a:gd name="T59" fmla="*/ 1911 h 3783"/>
              <a:gd name="T60" fmla="*/ 561 w 4861"/>
              <a:gd name="T61" fmla="*/ 1571 h 3783"/>
              <a:gd name="T62" fmla="*/ 600 w 4861"/>
              <a:gd name="T63" fmla="*/ 1361 h 3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61" h="3783">
                <a:moveTo>
                  <a:pt x="207" y="576"/>
                </a:moveTo>
                <a:cubicBezTo>
                  <a:pt x="352" y="718"/>
                  <a:pt x="518" y="773"/>
                  <a:pt x="705" y="838"/>
                </a:cubicBezTo>
                <a:cubicBezTo>
                  <a:pt x="762" y="858"/>
                  <a:pt x="821" y="876"/>
                  <a:pt x="875" y="903"/>
                </a:cubicBezTo>
                <a:cubicBezTo>
                  <a:pt x="901" y="916"/>
                  <a:pt x="927" y="932"/>
                  <a:pt x="954" y="943"/>
                </a:cubicBezTo>
                <a:cubicBezTo>
                  <a:pt x="979" y="954"/>
                  <a:pt x="1032" y="969"/>
                  <a:pt x="1032" y="969"/>
                </a:cubicBezTo>
                <a:cubicBezTo>
                  <a:pt x="1080" y="965"/>
                  <a:pt x="1129" y="966"/>
                  <a:pt x="1176" y="956"/>
                </a:cubicBezTo>
                <a:cubicBezTo>
                  <a:pt x="1195" y="952"/>
                  <a:pt x="1209" y="934"/>
                  <a:pt x="1228" y="929"/>
                </a:cubicBezTo>
                <a:cubicBezTo>
                  <a:pt x="1290" y="911"/>
                  <a:pt x="1384" y="899"/>
                  <a:pt x="1451" y="890"/>
                </a:cubicBezTo>
                <a:cubicBezTo>
                  <a:pt x="1463" y="891"/>
                  <a:pt x="1564" y="897"/>
                  <a:pt x="1595" y="916"/>
                </a:cubicBezTo>
                <a:cubicBezTo>
                  <a:pt x="1606" y="923"/>
                  <a:pt x="1610" y="936"/>
                  <a:pt x="1621" y="943"/>
                </a:cubicBezTo>
                <a:cubicBezTo>
                  <a:pt x="1641" y="955"/>
                  <a:pt x="1713" y="966"/>
                  <a:pt x="1726" y="969"/>
                </a:cubicBezTo>
                <a:cubicBezTo>
                  <a:pt x="1789" y="1000"/>
                  <a:pt x="1840" y="1009"/>
                  <a:pt x="1909" y="1021"/>
                </a:cubicBezTo>
                <a:cubicBezTo>
                  <a:pt x="1966" y="1017"/>
                  <a:pt x="2023" y="1015"/>
                  <a:pt x="2079" y="1008"/>
                </a:cubicBezTo>
                <a:cubicBezTo>
                  <a:pt x="2097" y="1006"/>
                  <a:pt x="2117" y="1006"/>
                  <a:pt x="2132" y="995"/>
                </a:cubicBezTo>
                <a:cubicBezTo>
                  <a:pt x="2249" y="910"/>
                  <a:pt x="2315" y="795"/>
                  <a:pt x="2394" y="681"/>
                </a:cubicBezTo>
                <a:cubicBezTo>
                  <a:pt x="2435" y="554"/>
                  <a:pt x="2553" y="464"/>
                  <a:pt x="2668" y="406"/>
                </a:cubicBezTo>
                <a:cubicBezTo>
                  <a:pt x="2701" y="359"/>
                  <a:pt x="2732" y="345"/>
                  <a:pt x="2786" y="327"/>
                </a:cubicBezTo>
                <a:cubicBezTo>
                  <a:pt x="2863" y="272"/>
                  <a:pt x="2933" y="213"/>
                  <a:pt x="3009" y="157"/>
                </a:cubicBezTo>
                <a:cubicBezTo>
                  <a:pt x="3018" y="144"/>
                  <a:pt x="3023" y="128"/>
                  <a:pt x="3035" y="118"/>
                </a:cubicBezTo>
                <a:cubicBezTo>
                  <a:pt x="3046" y="109"/>
                  <a:pt x="3062" y="112"/>
                  <a:pt x="3074" y="105"/>
                </a:cubicBezTo>
                <a:cubicBezTo>
                  <a:pt x="3115" y="82"/>
                  <a:pt x="3153" y="52"/>
                  <a:pt x="3192" y="26"/>
                </a:cubicBezTo>
                <a:cubicBezTo>
                  <a:pt x="3229" y="1"/>
                  <a:pt x="3323" y="0"/>
                  <a:pt x="3323" y="0"/>
                </a:cubicBezTo>
                <a:cubicBezTo>
                  <a:pt x="3503" y="7"/>
                  <a:pt x="3660" y="14"/>
                  <a:pt x="3834" y="39"/>
                </a:cubicBezTo>
                <a:cubicBezTo>
                  <a:pt x="3963" y="82"/>
                  <a:pt x="4092" y="135"/>
                  <a:pt x="4213" y="196"/>
                </a:cubicBezTo>
                <a:cubicBezTo>
                  <a:pt x="4276" y="227"/>
                  <a:pt x="4356" y="227"/>
                  <a:pt x="4423" y="249"/>
                </a:cubicBezTo>
                <a:cubicBezTo>
                  <a:pt x="4480" y="268"/>
                  <a:pt x="4526" y="301"/>
                  <a:pt x="4580" y="327"/>
                </a:cubicBezTo>
                <a:cubicBezTo>
                  <a:pt x="4611" y="390"/>
                  <a:pt x="4661" y="429"/>
                  <a:pt x="4684" y="497"/>
                </a:cubicBezTo>
                <a:cubicBezTo>
                  <a:pt x="4710" y="718"/>
                  <a:pt x="4698" y="591"/>
                  <a:pt x="4711" y="943"/>
                </a:cubicBezTo>
                <a:cubicBezTo>
                  <a:pt x="4716" y="1074"/>
                  <a:pt x="4714" y="1205"/>
                  <a:pt x="4724" y="1335"/>
                </a:cubicBezTo>
                <a:cubicBezTo>
                  <a:pt x="4727" y="1371"/>
                  <a:pt x="4750" y="1440"/>
                  <a:pt x="4750" y="1440"/>
                </a:cubicBezTo>
                <a:cubicBezTo>
                  <a:pt x="4768" y="1602"/>
                  <a:pt x="4788" y="1797"/>
                  <a:pt x="4842" y="1951"/>
                </a:cubicBezTo>
                <a:cubicBezTo>
                  <a:pt x="4795" y="2170"/>
                  <a:pt x="4861" y="1900"/>
                  <a:pt x="4802" y="2055"/>
                </a:cubicBezTo>
                <a:cubicBezTo>
                  <a:pt x="4721" y="2267"/>
                  <a:pt x="4691" y="2424"/>
                  <a:pt x="4554" y="2605"/>
                </a:cubicBezTo>
                <a:cubicBezTo>
                  <a:pt x="4533" y="2633"/>
                  <a:pt x="4499" y="2646"/>
                  <a:pt x="4475" y="2671"/>
                </a:cubicBezTo>
                <a:cubicBezTo>
                  <a:pt x="4412" y="2735"/>
                  <a:pt x="4492" y="2687"/>
                  <a:pt x="4410" y="2749"/>
                </a:cubicBezTo>
                <a:cubicBezTo>
                  <a:pt x="4327" y="2812"/>
                  <a:pt x="4272" y="2847"/>
                  <a:pt x="4174" y="2867"/>
                </a:cubicBezTo>
                <a:cubicBezTo>
                  <a:pt x="3955" y="2857"/>
                  <a:pt x="3764" y="2841"/>
                  <a:pt x="3546" y="2854"/>
                </a:cubicBezTo>
                <a:cubicBezTo>
                  <a:pt x="3448" y="2893"/>
                  <a:pt x="3368" y="2945"/>
                  <a:pt x="3284" y="3011"/>
                </a:cubicBezTo>
                <a:cubicBezTo>
                  <a:pt x="3240" y="3046"/>
                  <a:pt x="3187" y="3071"/>
                  <a:pt x="3153" y="3116"/>
                </a:cubicBezTo>
                <a:cubicBezTo>
                  <a:pt x="3101" y="3186"/>
                  <a:pt x="3131" y="3155"/>
                  <a:pt x="3061" y="3207"/>
                </a:cubicBezTo>
                <a:cubicBezTo>
                  <a:pt x="3057" y="3220"/>
                  <a:pt x="3057" y="3236"/>
                  <a:pt x="3048" y="3247"/>
                </a:cubicBezTo>
                <a:cubicBezTo>
                  <a:pt x="3038" y="3259"/>
                  <a:pt x="3015" y="3259"/>
                  <a:pt x="3009" y="3273"/>
                </a:cubicBezTo>
                <a:cubicBezTo>
                  <a:pt x="2997" y="3301"/>
                  <a:pt x="3000" y="3334"/>
                  <a:pt x="2996" y="3364"/>
                </a:cubicBezTo>
                <a:cubicBezTo>
                  <a:pt x="2965" y="3611"/>
                  <a:pt x="3006" y="3338"/>
                  <a:pt x="2956" y="3652"/>
                </a:cubicBezTo>
                <a:cubicBezTo>
                  <a:pt x="2951" y="3682"/>
                  <a:pt x="2913" y="3696"/>
                  <a:pt x="2891" y="3718"/>
                </a:cubicBezTo>
                <a:cubicBezTo>
                  <a:pt x="2869" y="3741"/>
                  <a:pt x="2830" y="3735"/>
                  <a:pt x="2799" y="3744"/>
                </a:cubicBezTo>
                <a:cubicBezTo>
                  <a:pt x="2699" y="3774"/>
                  <a:pt x="2623" y="3775"/>
                  <a:pt x="2511" y="3783"/>
                </a:cubicBezTo>
                <a:cubicBezTo>
                  <a:pt x="2159" y="3766"/>
                  <a:pt x="1820" y="3727"/>
                  <a:pt x="1477" y="3652"/>
                </a:cubicBezTo>
                <a:cubicBezTo>
                  <a:pt x="1324" y="3619"/>
                  <a:pt x="1161" y="3618"/>
                  <a:pt x="1006" y="3600"/>
                </a:cubicBezTo>
                <a:cubicBezTo>
                  <a:pt x="840" y="3581"/>
                  <a:pt x="689" y="3547"/>
                  <a:pt x="522" y="3535"/>
                </a:cubicBezTo>
                <a:cubicBezTo>
                  <a:pt x="504" y="3530"/>
                  <a:pt x="487" y="3524"/>
                  <a:pt x="469" y="3521"/>
                </a:cubicBezTo>
                <a:cubicBezTo>
                  <a:pt x="434" y="3515"/>
                  <a:pt x="398" y="3516"/>
                  <a:pt x="364" y="3508"/>
                </a:cubicBezTo>
                <a:cubicBezTo>
                  <a:pt x="238" y="3478"/>
                  <a:pt x="68" y="3404"/>
                  <a:pt x="24" y="3273"/>
                </a:cubicBezTo>
                <a:cubicBezTo>
                  <a:pt x="0" y="3076"/>
                  <a:pt x="28" y="2899"/>
                  <a:pt x="116" y="2723"/>
                </a:cubicBezTo>
                <a:cubicBezTo>
                  <a:pt x="133" y="2636"/>
                  <a:pt x="168" y="2558"/>
                  <a:pt x="220" y="2487"/>
                </a:cubicBezTo>
                <a:cubicBezTo>
                  <a:pt x="246" y="2389"/>
                  <a:pt x="293" y="2303"/>
                  <a:pt x="338" y="2212"/>
                </a:cubicBezTo>
                <a:cubicBezTo>
                  <a:pt x="382" y="2122"/>
                  <a:pt x="340" y="2170"/>
                  <a:pt x="391" y="2121"/>
                </a:cubicBezTo>
                <a:cubicBezTo>
                  <a:pt x="395" y="2103"/>
                  <a:pt x="396" y="2084"/>
                  <a:pt x="404" y="2068"/>
                </a:cubicBezTo>
                <a:cubicBezTo>
                  <a:pt x="414" y="2049"/>
                  <a:pt x="436" y="2037"/>
                  <a:pt x="443" y="2016"/>
                </a:cubicBezTo>
                <a:cubicBezTo>
                  <a:pt x="454" y="1983"/>
                  <a:pt x="448" y="1945"/>
                  <a:pt x="456" y="1911"/>
                </a:cubicBezTo>
                <a:cubicBezTo>
                  <a:pt x="467" y="1862"/>
                  <a:pt x="497" y="1822"/>
                  <a:pt x="522" y="1780"/>
                </a:cubicBezTo>
                <a:cubicBezTo>
                  <a:pt x="534" y="1710"/>
                  <a:pt x="539" y="1638"/>
                  <a:pt x="561" y="1571"/>
                </a:cubicBezTo>
                <a:cubicBezTo>
                  <a:pt x="565" y="1545"/>
                  <a:pt x="569" y="1518"/>
                  <a:pt x="574" y="1492"/>
                </a:cubicBezTo>
                <a:cubicBezTo>
                  <a:pt x="582" y="1448"/>
                  <a:pt x="600" y="1361"/>
                  <a:pt x="600" y="1361"/>
                </a:cubicBezTo>
                <a:cubicBezTo>
                  <a:pt x="609" y="1258"/>
                  <a:pt x="603" y="1008"/>
                  <a:pt x="666" y="890"/>
                </a:cubicBezTo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69" name="Freeform 5"/>
          <p:cNvSpPr>
            <a:spLocks/>
          </p:cNvSpPr>
          <p:nvPr/>
        </p:nvSpPr>
        <p:spPr bwMode="auto">
          <a:xfrm>
            <a:off x="5256213" y="2098675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6000750" y="256381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1" name="Freeform 7"/>
          <p:cNvSpPr>
            <a:spLocks/>
          </p:cNvSpPr>
          <p:nvPr/>
        </p:nvSpPr>
        <p:spPr bwMode="auto">
          <a:xfrm rot="13505232">
            <a:off x="4518026" y="2865438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2" name="Freeform 8"/>
          <p:cNvSpPr>
            <a:spLocks/>
          </p:cNvSpPr>
          <p:nvPr/>
        </p:nvSpPr>
        <p:spPr bwMode="auto">
          <a:xfrm>
            <a:off x="7770813" y="2327275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auto">
          <a:xfrm>
            <a:off x="8515350" y="279241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4" name="Freeform 10"/>
          <p:cNvSpPr>
            <a:spLocks/>
          </p:cNvSpPr>
          <p:nvPr/>
        </p:nvSpPr>
        <p:spPr bwMode="auto">
          <a:xfrm rot="13505232">
            <a:off x="7032626" y="3094038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5" name="Freeform 11"/>
          <p:cNvSpPr>
            <a:spLocks/>
          </p:cNvSpPr>
          <p:nvPr/>
        </p:nvSpPr>
        <p:spPr bwMode="auto">
          <a:xfrm>
            <a:off x="5408613" y="4003675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6" name="Oval 12"/>
          <p:cNvSpPr>
            <a:spLocks noChangeArrowheads="1"/>
          </p:cNvSpPr>
          <p:nvPr/>
        </p:nvSpPr>
        <p:spPr bwMode="auto">
          <a:xfrm>
            <a:off x="6153150" y="446881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7" name="Freeform 13"/>
          <p:cNvSpPr>
            <a:spLocks/>
          </p:cNvSpPr>
          <p:nvPr/>
        </p:nvSpPr>
        <p:spPr bwMode="auto">
          <a:xfrm rot="13505232">
            <a:off x="4670426" y="4770438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8" name="Freeform 14"/>
          <p:cNvSpPr>
            <a:spLocks/>
          </p:cNvSpPr>
          <p:nvPr/>
        </p:nvSpPr>
        <p:spPr bwMode="auto">
          <a:xfrm rot="6725411">
            <a:off x="4089400" y="4152900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79" name="Oval 15"/>
          <p:cNvSpPr>
            <a:spLocks noChangeArrowheads="1"/>
          </p:cNvSpPr>
          <p:nvPr/>
        </p:nvSpPr>
        <p:spPr bwMode="auto">
          <a:xfrm rot="6725411">
            <a:off x="3201988" y="4406900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80" name="Freeform 16"/>
          <p:cNvSpPr>
            <a:spLocks/>
          </p:cNvSpPr>
          <p:nvPr/>
        </p:nvSpPr>
        <p:spPr bwMode="auto">
          <a:xfrm rot="20230643">
            <a:off x="3100388" y="3032126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81" name="Freeform 17"/>
          <p:cNvSpPr>
            <a:spLocks/>
          </p:cNvSpPr>
          <p:nvPr/>
        </p:nvSpPr>
        <p:spPr bwMode="auto">
          <a:xfrm rot="20073563">
            <a:off x="6965950" y="776288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82" name="Oval 18"/>
          <p:cNvSpPr>
            <a:spLocks noChangeArrowheads="1"/>
          </p:cNvSpPr>
          <p:nvPr/>
        </p:nvSpPr>
        <p:spPr bwMode="auto">
          <a:xfrm rot="20073563">
            <a:off x="7918450" y="855663"/>
            <a:ext cx="533400" cy="8382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83" name="Freeform 19"/>
          <p:cNvSpPr>
            <a:spLocks/>
          </p:cNvSpPr>
          <p:nvPr/>
        </p:nvSpPr>
        <p:spPr bwMode="auto">
          <a:xfrm rot="11978795">
            <a:off x="6718300" y="1660526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1919289" y="1"/>
            <a:ext cx="8353425" cy="11387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he-IL" altLang="he-IL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מצב </a:t>
            </a:r>
            <a:r>
              <a:rPr lang="he-IL" altLang="he-IL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של </a:t>
            </a:r>
            <a:r>
              <a:rPr lang="he-IL" altLang="he-IL" sz="40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/>
              </a:rPr>
              <a:t>רוויה </a:t>
            </a:r>
            <a:r>
              <a:rPr lang="he-IL" altLang="he-IL" sz="40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e-IL" altLang="he-IL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כשהקרקע מוצפת במים וחלקיקי הקרקע צפים במים .זה מצב שבו השקו את הקרקע ב</a:t>
            </a:r>
            <a:r>
              <a:rPr lang="he-IL" altLang="he-IL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רבה</a:t>
            </a:r>
            <a:r>
              <a:rPr lang="he-IL" altLang="he-IL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 מים והם עוד לא </a:t>
            </a:r>
            <a:r>
              <a:rPr lang="he-IL" altLang="he-IL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חילחלו</a:t>
            </a:r>
            <a:r>
              <a:rPr lang="he-IL" altLang="he-IL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.</a:t>
            </a:r>
            <a:endParaRPr lang="en-US" altLang="he-IL" sz="2800" dirty="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2208213" y="5734050"/>
            <a:ext cx="80248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36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קרקע רוויה</a:t>
            </a:r>
            <a:r>
              <a:rPr lang="he-IL" altLang="en-US" sz="360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he-IL" altLang="en-US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קרקע שבה כל החללים מלאים במים.</a:t>
            </a:r>
            <a:endParaRPr lang="en-US" alt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41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924" name="Group 36"/>
          <p:cNvGrpSpPr>
            <a:grpSpLocks/>
          </p:cNvGrpSpPr>
          <p:nvPr/>
        </p:nvGrpSpPr>
        <p:grpSpPr bwMode="auto">
          <a:xfrm>
            <a:off x="2484438" y="290514"/>
            <a:ext cx="7351712" cy="5756275"/>
            <a:chOff x="605" y="183"/>
            <a:chExt cx="4631" cy="3626"/>
          </a:xfrm>
        </p:grpSpPr>
        <p:sp>
          <p:nvSpPr>
            <p:cNvPr id="37892" name="Freeform 4"/>
            <p:cNvSpPr>
              <a:spLocks/>
            </p:cNvSpPr>
            <p:nvPr/>
          </p:nvSpPr>
          <p:spPr bwMode="auto">
            <a:xfrm>
              <a:off x="605" y="183"/>
              <a:ext cx="4631" cy="3626"/>
            </a:xfrm>
            <a:custGeom>
              <a:avLst/>
              <a:gdLst>
                <a:gd name="T0" fmla="*/ 338 w 4631"/>
                <a:gd name="T1" fmla="*/ 1480 h 3626"/>
                <a:gd name="T2" fmla="*/ 586 w 4631"/>
                <a:gd name="T3" fmla="*/ 1375 h 3626"/>
                <a:gd name="T4" fmla="*/ 914 w 4631"/>
                <a:gd name="T5" fmla="*/ 1139 h 3626"/>
                <a:gd name="T6" fmla="*/ 1123 w 4631"/>
                <a:gd name="T7" fmla="*/ 904 h 3626"/>
                <a:gd name="T8" fmla="*/ 1686 w 4631"/>
                <a:gd name="T9" fmla="*/ 485 h 3626"/>
                <a:gd name="T10" fmla="*/ 1974 w 4631"/>
                <a:gd name="T11" fmla="*/ 393 h 3626"/>
                <a:gd name="T12" fmla="*/ 2340 w 4631"/>
                <a:gd name="T13" fmla="*/ 301 h 3626"/>
                <a:gd name="T14" fmla="*/ 2498 w 4631"/>
                <a:gd name="T15" fmla="*/ 262 h 3626"/>
                <a:gd name="T16" fmla="*/ 2930 w 4631"/>
                <a:gd name="T17" fmla="*/ 131 h 3626"/>
                <a:gd name="T18" fmla="*/ 3087 w 4631"/>
                <a:gd name="T19" fmla="*/ 66 h 3626"/>
                <a:gd name="T20" fmla="*/ 3623 w 4631"/>
                <a:gd name="T21" fmla="*/ 40 h 3626"/>
                <a:gd name="T22" fmla="*/ 3964 w 4631"/>
                <a:gd name="T23" fmla="*/ 184 h 3626"/>
                <a:gd name="T24" fmla="*/ 4226 w 4631"/>
                <a:gd name="T25" fmla="*/ 367 h 3626"/>
                <a:gd name="T26" fmla="*/ 4356 w 4631"/>
                <a:gd name="T27" fmla="*/ 498 h 3626"/>
                <a:gd name="T28" fmla="*/ 4448 w 4631"/>
                <a:gd name="T29" fmla="*/ 720 h 3626"/>
                <a:gd name="T30" fmla="*/ 4566 w 4631"/>
                <a:gd name="T31" fmla="*/ 1048 h 3626"/>
                <a:gd name="T32" fmla="*/ 4631 w 4631"/>
                <a:gd name="T33" fmla="*/ 1388 h 3626"/>
                <a:gd name="T34" fmla="*/ 4605 w 4631"/>
                <a:gd name="T35" fmla="*/ 1545 h 3626"/>
                <a:gd name="T36" fmla="*/ 4514 w 4631"/>
                <a:gd name="T37" fmla="*/ 1846 h 3626"/>
                <a:gd name="T38" fmla="*/ 4474 w 4631"/>
                <a:gd name="T39" fmla="*/ 1977 h 3626"/>
                <a:gd name="T40" fmla="*/ 4396 w 4631"/>
                <a:gd name="T41" fmla="*/ 2160 h 3626"/>
                <a:gd name="T42" fmla="*/ 3388 w 4631"/>
                <a:gd name="T43" fmla="*/ 2553 h 3626"/>
                <a:gd name="T44" fmla="*/ 2982 w 4631"/>
                <a:gd name="T45" fmla="*/ 2776 h 3626"/>
                <a:gd name="T46" fmla="*/ 2864 w 4631"/>
                <a:gd name="T47" fmla="*/ 2920 h 3626"/>
                <a:gd name="T48" fmla="*/ 2681 w 4631"/>
                <a:gd name="T49" fmla="*/ 3208 h 3626"/>
                <a:gd name="T50" fmla="*/ 2262 w 4631"/>
                <a:gd name="T51" fmla="*/ 3417 h 3626"/>
                <a:gd name="T52" fmla="*/ 1764 w 4631"/>
                <a:gd name="T53" fmla="*/ 3548 h 3626"/>
                <a:gd name="T54" fmla="*/ 1437 w 4631"/>
                <a:gd name="T55" fmla="*/ 3626 h 3626"/>
                <a:gd name="T56" fmla="*/ 1175 w 4631"/>
                <a:gd name="T57" fmla="*/ 3469 h 3626"/>
                <a:gd name="T58" fmla="*/ 1058 w 4631"/>
                <a:gd name="T59" fmla="*/ 3155 h 3626"/>
                <a:gd name="T60" fmla="*/ 338 w 4631"/>
                <a:gd name="T61" fmla="*/ 3299 h 3626"/>
                <a:gd name="T62" fmla="*/ 272 w 4631"/>
                <a:gd name="T63" fmla="*/ 3260 h 3626"/>
                <a:gd name="T64" fmla="*/ 76 w 4631"/>
                <a:gd name="T65" fmla="*/ 3129 h 3626"/>
                <a:gd name="T66" fmla="*/ 180 w 4631"/>
                <a:gd name="T67" fmla="*/ 2658 h 3626"/>
                <a:gd name="T68" fmla="*/ 704 w 4631"/>
                <a:gd name="T69" fmla="*/ 2514 h 3626"/>
                <a:gd name="T70" fmla="*/ 560 w 4631"/>
                <a:gd name="T71" fmla="*/ 2409 h 3626"/>
                <a:gd name="T72" fmla="*/ 167 w 4631"/>
                <a:gd name="T73" fmla="*/ 2317 h 3626"/>
                <a:gd name="T74" fmla="*/ 167 w 4631"/>
                <a:gd name="T75" fmla="*/ 1898 h 3626"/>
                <a:gd name="T76" fmla="*/ 272 w 4631"/>
                <a:gd name="T77" fmla="*/ 1781 h 3626"/>
                <a:gd name="T78" fmla="*/ 626 w 4631"/>
                <a:gd name="T79" fmla="*/ 1519 h 3626"/>
                <a:gd name="T80" fmla="*/ 1018 w 4631"/>
                <a:gd name="T81" fmla="*/ 1388 h 3626"/>
                <a:gd name="T82" fmla="*/ 1476 w 4631"/>
                <a:gd name="T83" fmla="*/ 1375 h 3626"/>
                <a:gd name="T84" fmla="*/ 1529 w 4631"/>
                <a:gd name="T85" fmla="*/ 1048 h 3626"/>
                <a:gd name="T86" fmla="*/ 1778 w 4631"/>
                <a:gd name="T87" fmla="*/ 498 h 3626"/>
                <a:gd name="T88" fmla="*/ 1895 w 4631"/>
                <a:gd name="T89" fmla="*/ 458 h 3626"/>
                <a:gd name="T90" fmla="*/ 2157 w 4631"/>
                <a:gd name="T91" fmla="*/ 472 h 3626"/>
                <a:gd name="T92" fmla="*/ 2367 w 4631"/>
                <a:gd name="T93" fmla="*/ 694 h 3626"/>
                <a:gd name="T94" fmla="*/ 2550 w 4631"/>
                <a:gd name="T95" fmla="*/ 655 h 3626"/>
                <a:gd name="T96" fmla="*/ 2681 w 4631"/>
                <a:gd name="T97" fmla="*/ 472 h 3626"/>
                <a:gd name="T98" fmla="*/ 2969 w 4631"/>
                <a:gd name="T99" fmla="*/ 184 h 3626"/>
                <a:gd name="T100" fmla="*/ 3231 w 4631"/>
                <a:gd name="T101" fmla="*/ 0 h 3626"/>
                <a:gd name="T102" fmla="*/ 3466 w 4631"/>
                <a:gd name="T103" fmla="*/ 53 h 3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31" h="3626">
                  <a:moveTo>
                    <a:pt x="233" y="1506"/>
                  </a:moveTo>
                  <a:cubicBezTo>
                    <a:pt x="255" y="1502"/>
                    <a:pt x="313" y="1493"/>
                    <a:pt x="338" y="1480"/>
                  </a:cubicBezTo>
                  <a:cubicBezTo>
                    <a:pt x="352" y="1473"/>
                    <a:pt x="363" y="1459"/>
                    <a:pt x="377" y="1453"/>
                  </a:cubicBezTo>
                  <a:cubicBezTo>
                    <a:pt x="448" y="1422"/>
                    <a:pt x="519" y="1418"/>
                    <a:pt x="586" y="1375"/>
                  </a:cubicBezTo>
                  <a:cubicBezTo>
                    <a:pt x="649" y="1334"/>
                    <a:pt x="707" y="1285"/>
                    <a:pt x="770" y="1244"/>
                  </a:cubicBezTo>
                  <a:cubicBezTo>
                    <a:pt x="823" y="1210"/>
                    <a:pt x="867" y="1182"/>
                    <a:pt x="914" y="1139"/>
                  </a:cubicBezTo>
                  <a:cubicBezTo>
                    <a:pt x="946" y="1110"/>
                    <a:pt x="1005" y="1048"/>
                    <a:pt x="1005" y="1048"/>
                  </a:cubicBezTo>
                  <a:cubicBezTo>
                    <a:pt x="1033" y="961"/>
                    <a:pt x="1008" y="1018"/>
                    <a:pt x="1123" y="904"/>
                  </a:cubicBezTo>
                  <a:cubicBezTo>
                    <a:pt x="1175" y="853"/>
                    <a:pt x="1187" y="774"/>
                    <a:pt x="1241" y="720"/>
                  </a:cubicBezTo>
                  <a:cubicBezTo>
                    <a:pt x="1368" y="593"/>
                    <a:pt x="1512" y="528"/>
                    <a:pt x="1686" y="485"/>
                  </a:cubicBezTo>
                  <a:cubicBezTo>
                    <a:pt x="1731" y="438"/>
                    <a:pt x="1843" y="435"/>
                    <a:pt x="1908" y="419"/>
                  </a:cubicBezTo>
                  <a:cubicBezTo>
                    <a:pt x="1931" y="413"/>
                    <a:pt x="1951" y="400"/>
                    <a:pt x="1974" y="393"/>
                  </a:cubicBezTo>
                  <a:cubicBezTo>
                    <a:pt x="2042" y="373"/>
                    <a:pt x="2115" y="374"/>
                    <a:pt x="2183" y="354"/>
                  </a:cubicBezTo>
                  <a:cubicBezTo>
                    <a:pt x="2236" y="338"/>
                    <a:pt x="2288" y="318"/>
                    <a:pt x="2340" y="301"/>
                  </a:cubicBezTo>
                  <a:cubicBezTo>
                    <a:pt x="2355" y="296"/>
                    <a:pt x="2365" y="279"/>
                    <a:pt x="2380" y="275"/>
                  </a:cubicBezTo>
                  <a:cubicBezTo>
                    <a:pt x="2418" y="266"/>
                    <a:pt x="2459" y="266"/>
                    <a:pt x="2498" y="262"/>
                  </a:cubicBezTo>
                  <a:cubicBezTo>
                    <a:pt x="2581" y="234"/>
                    <a:pt x="2663" y="212"/>
                    <a:pt x="2746" y="184"/>
                  </a:cubicBezTo>
                  <a:cubicBezTo>
                    <a:pt x="2803" y="146"/>
                    <a:pt x="2863" y="144"/>
                    <a:pt x="2930" y="131"/>
                  </a:cubicBezTo>
                  <a:cubicBezTo>
                    <a:pt x="2968" y="116"/>
                    <a:pt x="3009" y="108"/>
                    <a:pt x="3047" y="92"/>
                  </a:cubicBezTo>
                  <a:cubicBezTo>
                    <a:pt x="3062" y="86"/>
                    <a:pt x="3072" y="71"/>
                    <a:pt x="3087" y="66"/>
                  </a:cubicBezTo>
                  <a:cubicBezTo>
                    <a:pt x="3167" y="40"/>
                    <a:pt x="3291" y="25"/>
                    <a:pt x="3375" y="13"/>
                  </a:cubicBezTo>
                  <a:cubicBezTo>
                    <a:pt x="3450" y="19"/>
                    <a:pt x="3546" y="20"/>
                    <a:pt x="3623" y="40"/>
                  </a:cubicBezTo>
                  <a:cubicBezTo>
                    <a:pt x="3859" y="100"/>
                    <a:pt x="3567" y="39"/>
                    <a:pt x="3767" y="79"/>
                  </a:cubicBezTo>
                  <a:cubicBezTo>
                    <a:pt x="3831" y="120"/>
                    <a:pt x="3899" y="148"/>
                    <a:pt x="3964" y="184"/>
                  </a:cubicBezTo>
                  <a:cubicBezTo>
                    <a:pt x="4080" y="249"/>
                    <a:pt x="3962" y="205"/>
                    <a:pt x="4055" y="236"/>
                  </a:cubicBezTo>
                  <a:cubicBezTo>
                    <a:pt x="4107" y="286"/>
                    <a:pt x="4173" y="320"/>
                    <a:pt x="4226" y="367"/>
                  </a:cubicBezTo>
                  <a:cubicBezTo>
                    <a:pt x="4258" y="396"/>
                    <a:pt x="4287" y="428"/>
                    <a:pt x="4317" y="458"/>
                  </a:cubicBezTo>
                  <a:cubicBezTo>
                    <a:pt x="4330" y="471"/>
                    <a:pt x="4356" y="498"/>
                    <a:pt x="4356" y="498"/>
                  </a:cubicBezTo>
                  <a:cubicBezTo>
                    <a:pt x="4396" y="609"/>
                    <a:pt x="4339" y="461"/>
                    <a:pt x="4396" y="576"/>
                  </a:cubicBezTo>
                  <a:cubicBezTo>
                    <a:pt x="4419" y="622"/>
                    <a:pt x="4431" y="672"/>
                    <a:pt x="4448" y="720"/>
                  </a:cubicBezTo>
                  <a:cubicBezTo>
                    <a:pt x="4478" y="804"/>
                    <a:pt x="4525" y="871"/>
                    <a:pt x="4553" y="956"/>
                  </a:cubicBezTo>
                  <a:cubicBezTo>
                    <a:pt x="4557" y="987"/>
                    <a:pt x="4559" y="1018"/>
                    <a:pt x="4566" y="1048"/>
                  </a:cubicBezTo>
                  <a:cubicBezTo>
                    <a:pt x="4572" y="1075"/>
                    <a:pt x="4592" y="1126"/>
                    <a:pt x="4592" y="1126"/>
                  </a:cubicBezTo>
                  <a:cubicBezTo>
                    <a:pt x="4601" y="1226"/>
                    <a:pt x="4615" y="1294"/>
                    <a:pt x="4631" y="1388"/>
                  </a:cubicBezTo>
                  <a:cubicBezTo>
                    <a:pt x="4627" y="1427"/>
                    <a:pt x="4624" y="1467"/>
                    <a:pt x="4618" y="1506"/>
                  </a:cubicBezTo>
                  <a:cubicBezTo>
                    <a:pt x="4616" y="1520"/>
                    <a:pt x="4608" y="1532"/>
                    <a:pt x="4605" y="1545"/>
                  </a:cubicBezTo>
                  <a:cubicBezTo>
                    <a:pt x="4587" y="1634"/>
                    <a:pt x="4593" y="1712"/>
                    <a:pt x="4527" y="1781"/>
                  </a:cubicBezTo>
                  <a:cubicBezTo>
                    <a:pt x="4523" y="1803"/>
                    <a:pt x="4522" y="1825"/>
                    <a:pt x="4514" y="1846"/>
                  </a:cubicBezTo>
                  <a:cubicBezTo>
                    <a:pt x="4508" y="1861"/>
                    <a:pt x="4492" y="1870"/>
                    <a:pt x="4487" y="1885"/>
                  </a:cubicBezTo>
                  <a:cubicBezTo>
                    <a:pt x="4478" y="1915"/>
                    <a:pt x="4480" y="1947"/>
                    <a:pt x="4474" y="1977"/>
                  </a:cubicBezTo>
                  <a:cubicBezTo>
                    <a:pt x="4466" y="2019"/>
                    <a:pt x="4448" y="2069"/>
                    <a:pt x="4435" y="2108"/>
                  </a:cubicBezTo>
                  <a:cubicBezTo>
                    <a:pt x="4428" y="2129"/>
                    <a:pt x="4409" y="2142"/>
                    <a:pt x="4396" y="2160"/>
                  </a:cubicBezTo>
                  <a:cubicBezTo>
                    <a:pt x="4325" y="2261"/>
                    <a:pt x="4238" y="2295"/>
                    <a:pt x="4134" y="2357"/>
                  </a:cubicBezTo>
                  <a:cubicBezTo>
                    <a:pt x="3891" y="2501"/>
                    <a:pt x="3667" y="2532"/>
                    <a:pt x="3388" y="2553"/>
                  </a:cubicBezTo>
                  <a:cubicBezTo>
                    <a:pt x="3374" y="2555"/>
                    <a:pt x="3263" y="2573"/>
                    <a:pt x="3244" y="2579"/>
                  </a:cubicBezTo>
                  <a:cubicBezTo>
                    <a:pt x="3143" y="2612"/>
                    <a:pt x="3055" y="2702"/>
                    <a:pt x="2982" y="2776"/>
                  </a:cubicBezTo>
                  <a:cubicBezTo>
                    <a:pt x="2969" y="2789"/>
                    <a:pt x="2954" y="2800"/>
                    <a:pt x="2943" y="2815"/>
                  </a:cubicBezTo>
                  <a:cubicBezTo>
                    <a:pt x="2917" y="2850"/>
                    <a:pt x="2864" y="2920"/>
                    <a:pt x="2864" y="2920"/>
                  </a:cubicBezTo>
                  <a:cubicBezTo>
                    <a:pt x="2850" y="2975"/>
                    <a:pt x="2826" y="3036"/>
                    <a:pt x="2786" y="3077"/>
                  </a:cubicBezTo>
                  <a:cubicBezTo>
                    <a:pt x="2757" y="3156"/>
                    <a:pt x="2782" y="3107"/>
                    <a:pt x="2681" y="3208"/>
                  </a:cubicBezTo>
                  <a:cubicBezTo>
                    <a:pt x="2603" y="3287"/>
                    <a:pt x="2500" y="3377"/>
                    <a:pt x="2393" y="3404"/>
                  </a:cubicBezTo>
                  <a:cubicBezTo>
                    <a:pt x="2329" y="3447"/>
                    <a:pt x="2334" y="3453"/>
                    <a:pt x="2262" y="3417"/>
                  </a:cubicBezTo>
                  <a:cubicBezTo>
                    <a:pt x="2229" y="3368"/>
                    <a:pt x="2180" y="3332"/>
                    <a:pt x="2131" y="3299"/>
                  </a:cubicBezTo>
                  <a:cubicBezTo>
                    <a:pt x="2013" y="3329"/>
                    <a:pt x="1871" y="3477"/>
                    <a:pt x="1764" y="3548"/>
                  </a:cubicBezTo>
                  <a:cubicBezTo>
                    <a:pt x="1751" y="3557"/>
                    <a:pt x="1740" y="3569"/>
                    <a:pt x="1725" y="3574"/>
                  </a:cubicBezTo>
                  <a:cubicBezTo>
                    <a:pt x="1620" y="3609"/>
                    <a:pt x="1557" y="3616"/>
                    <a:pt x="1437" y="3626"/>
                  </a:cubicBezTo>
                  <a:cubicBezTo>
                    <a:pt x="1307" y="3594"/>
                    <a:pt x="1307" y="3592"/>
                    <a:pt x="1202" y="3522"/>
                  </a:cubicBezTo>
                  <a:cubicBezTo>
                    <a:pt x="1193" y="3504"/>
                    <a:pt x="1187" y="3485"/>
                    <a:pt x="1175" y="3469"/>
                  </a:cubicBezTo>
                  <a:cubicBezTo>
                    <a:pt x="1160" y="3449"/>
                    <a:pt x="1136" y="3438"/>
                    <a:pt x="1123" y="3417"/>
                  </a:cubicBezTo>
                  <a:cubicBezTo>
                    <a:pt x="1085" y="3354"/>
                    <a:pt x="1069" y="3218"/>
                    <a:pt x="1058" y="3155"/>
                  </a:cubicBezTo>
                  <a:cubicBezTo>
                    <a:pt x="870" y="3201"/>
                    <a:pt x="700" y="3298"/>
                    <a:pt x="508" y="3325"/>
                  </a:cubicBezTo>
                  <a:cubicBezTo>
                    <a:pt x="452" y="3314"/>
                    <a:pt x="393" y="3315"/>
                    <a:pt x="338" y="3299"/>
                  </a:cubicBezTo>
                  <a:cubicBezTo>
                    <a:pt x="326" y="3295"/>
                    <a:pt x="322" y="3279"/>
                    <a:pt x="311" y="3273"/>
                  </a:cubicBezTo>
                  <a:cubicBezTo>
                    <a:pt x="299" y="3266"/>
                    <a:pt x="285" y="3264"/>
                    <a:pt x="272" y="3260"/>
                  </a:cubicBezTo>
                  <a:cubicBezTo>
                    <a:pt x="169" y="3186"/>
                    <a:pt x="216" y="3206"/>
                    <a:pt x="141" y="3181"/>
                  </a:cubicBezTo>
                  <a:cubicBezTo>
                    <a:pt x="66" y="3069"/>
                    <a:pt x="166" y="3201"/>
                    <a:pt x="76" y="3129"/>
                  </a:cubicBezTo>
                  <a:cubicBezTo>
                    <a:pt x="61" y="3117"/>
                    <a:pt x="29" y="3048"/>
                    <a:pt x="23" y="3037"/>
                  </a:cubicBezTo>
                  <a:cubicBezTo>
                    <a:pt x="0" y="2899"/>
                    <a:pt x="26" y="2709"/>
                    <a:pt x="180" y="2658"/>
                  </a:cubicBezTo>
                  <a:cubicBezTo>
                    <a:pt x="261" y="2580"/>
                    <a:pt x="400" y="2573"/>
                    <a:pt x="508" y="2553"/>
                  </a:cubicBezTo>
                  <a:cubicBezTo>
                    <a:pt x="534" y="2548"/>
                    <a:pt x="658" y="2523"/>
                    <a:pt x="704" y="2514"/>
                  </a:cubicBezTo>
                  <a:cubicBezTo>
                    <a:pt x="726" y="2510"/>
                    <a:pt x="770" y="2501"/>
                    <a:pt x="770" y="2501"/>
                  </a:cubicBezTo>
                  <a:cubicBezTo>
                    <a:pt x="710" y="2455"/>
                    <a:pt x="634" y="2426"/>
                    <a:pt x="560" y="2409"/>
                  </a:cubicBezTo>
                  <a:cubicBezTo>
                    <a:pt x="508" y="2397"/>
                    <a:pt x="403" y="2383"/>
                    <a:pt x="403" y="2383"/>
                  </a:cubicBezTo>
                  <a:cubicBezTo>
                    <a:pt x="315" y="2412"/>
                    <a:pt x="220" y="2395"/>
                    <a:pt x="167" y="2317"/>
                  </a:cubicBezTo>
                  <a:cubicBezTo>
                    <a:pt x="100" y="2115"/>
                    <a:pt x="61" y="2362"/>
                    <a:pt x="128" y="1938"/>
                  </a:cubicBezTo>
                  <a:cubicBezTo>
                    <a:pt x="131" y="1920"/>
                    <a:pt x="155" y="1912"/>
                    <a:pt x="167" y="1898"/>
                  </a:cubicBezTo>
                  <a:cubicBezTo>
                    <a:pt x="177" y="1886"/>
                    <a:pt x="183" y="1871"/>
                    <a:pt x="194" y="1859"/>
                  </a:cubicBezTo>
                  <a:cubicBezTo>
                    <a:pt x="219" y="1832"/>
                    <a:pt x="246" y="1807"/>
                    <a:pt x="272" y="1781"/>
                  </a:cubicBezTo>
                  <a:cubicBezTo>
                    <a:pt x="294" y="1759"/>
                    <a:pt x="326" y="1747"/>
                    <a:pt x="351" y="1728"/>
                  </a:cubicBezTo>
                  <a:cubicBezTo>
                    <a:pt x="444" y="1659"/>
                    <a:pt x="529" y="1583"/>
                    <a:pt x="626" y="1519"/>
                  </a:cubicBezTo>
                  <a:cubicBezTo>
                    <a:pt x="714" y="1461"/>
                    <a:pt x="813" y="1437"/>
                    <a:pt x="914" y="1414"/>
                  </a:cubicBezTo>
                  <a:cubicBezTo>
                    <a:pt x="949" y="1406"/>
                    <a:pt x="1018" y="1388"/>
                    <a:pt x="1018" y="1388"/>
                  </a:cubicBezTo>
                  <a:cubicBezTo>
                    <a:pt x="1114" y="1402"/>
                    <a:pt x="1189" y="1433"/>
                    <a:pt x="1267" y="1493"/>
                  </a:cubicBezTo>
                  <a:cubicBezTo>
                    <a:pt x="1380" y="1477"/>
                    <a:pt x="1413" y="1470"/>
                    <a:pt x="1476" y="1375"/>
                  </a:cubicBezTo>
                  <a:cubicBezTo>
                    <a:pt x="1483" y="1340"/>
                    <a:pt x="1499" y="1306"/>
                    <a:pt x="1503" y="1270"/>
                  </a:cubicBezTo>
                  <a:cubicBezTo>
                    <a:pt x="1535" y="1011"/>
                    <a:pt x="1497" y="1178"/>
                    <a:pt x="1529" y="1048"/>
                  </a:cubicBezTo>
                  <a:cubicBezTo>
                    <a:pt x="1540" y="915"/>
                    <a:pt x="1542" y="676"/>
                    <a:pt x="1673" y="589"/>
                  </a:cubicBezTo>
                  <a:cubicBezTo>
                    <a:pt x="1738" y="546"/>
                    <a:pt x="1701" y="574"/>
                    <a:pt x="1778" y="498"/>
                  </a:cubicBezTo>
                  <a:cubicBezTo>
                    <a:pt x="1798" y="479"/>
                    <a:pt x="1830" y="481"/>
                    <a:pt x="1856" y="472"/>
                  </a:cubicBezTo>
                  <a:cubicBezTo>
                    <a:pt x="1869" y="468"/>
                    <a:pt x="1882" y="462"/>
                    <a:pt x="1895" y="458"/>
                  </a:cubicBezTo>
                  <a:cubicBezTo>
                    <a:pt x="1908" y="453"/>
                    <a:pt x="1935" y="445"/>
                    <a:pt x="1935" y="445"/>
                  </a:cubicBezTo>
                  <a:cubicBezTo>
                    <a:pt x="2025" y="385"/>
                    <a:pt x="2066" y="414"/>
                    <a:pt x="2157" y="472"/>
                  </a:cubicBezTo>
                  <a:cubicBezTo>
                    <a:pt x="2189" y="492"/>
                    <a:pt x="2249" y="537"/>
                    <a:pt x="2249" y="537"/>
                  </a:cubicBezTo>
                  <a:cubicBezTo>
                    <a:pt x="2272" y="571"/>
                    <a:pt x="2319" y="670"/>
                    <a:pt x="2367" y="694"/>
                  </a:cubicBezTo>
                  <a:cubicBezTo>
                    <a:pt x="2387" y="704"/>
                    <a:pt x="2410" y="703"/>
                    <a:pt x="2432" y="707"/>
                  </a:cubicBezTo>
                  <a:cubicBezTo>
                    <a:pt x="2475" y="693"/>
                    <a:pt x="2507" y="669"/>
                    <a:pt x="2550" y="655"/>
                  </a:cubicBezTo>
                  <a:cubicBezTo>
                    <a:pt x="2593" y="590"/>
                    <a:pt x="2565" y="627"/>
                    <a:pt x="2642" y="550"/>
                  </a:cubicBezTo>
                  <a:cubicBezTo>
                    <a:pt x="2685" y="507"/>
                    <a:pt x="2655" y="519"/>
                    <a:pt x="2681" y="472"/>
                  </a:cubicBezTo>
                  <a:cubicBezTo>
                    <a:pt x="2704" y="431"/>
                    <a:pt x="2726" y="387"/>
                    <a:pt x="2759" y="354"/>
                  </a:cubicBezTo>
                  <a:cubicBezTo>
                    <a:pt x="2828" y="285"/>
                    <a:pt x="2887" y="238"/>
                    <a:pt x="2969" y="184"/>
                  </a:cubicBezTo>
                  <a:cubicBezTo>
                    <a:pt x="2995" y="167"/>
                    <a:pt x="3012" y="140"/>
                    <a:pt x="3034" y="118"/>
                  </a:cubicBezTo>
                  <a:cubicBezTo>
                    <a:pt x="3072" y="79"/>
                    <a:pt x="3173" y="19"/>
                    <a:pt x="3231" y="0"/>
                  </a:cubicBezTo>
                  <a:cubicBezTo>
                    <a:pt x="3270" y="4"/>
                    <a:pt x="3309" y="7"/>
                    <a:pt x="3348" y="13"/>
                  </a:cubicBezTo>
                  <a:cubicBezTo>
                    <a:pt x="3381" y="18"/>
                    <a:pt x="3441" y="53"/>
                    <a:pt x="3466" y="53"/>
                  </a:cubicBezTo>
                  <a:cubicBezTo>
                    <a:pt x="3492" y="53"/>
                    <a:pt x="3519" y="53"/>
                    <a:pt x="3545" y="53"/>
                  </a:cubicBezTo>
                </a:path>
              </a:pathLst>
            </a:custGeom>
            <a:solidFill>
              <a:srgbClr val="CCFFFF"/>
            </a:solidFill>
            <a:ln w="9525">
              <a:solidFill>
                <a:srgbClr val="CC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08" name="Freeform 20"/>
            <p:cNvSpPr>
              <a:spLocks/>
            </p:cNvSpPr>
            <p:nvPr/>
          </p:nvSpPr>
          <p:spPr bwMode="auto">
            <a:xfrm>
              <a:off x="2351" y="1322"/>
              <a:ext cx="336" cy="288"/>
            </a:xfrm>
            <a:custGeom>
              <a:avLst/>
              <a:gdLst>
                <a:gd name="T0" fmla="*/ 406 w 678"/>
                <a:gd name="T1" fmla="*/ 31 h 934"/>
                <a:gd name="T2" fmla="*/ 485 w 678"/>
                <a:gd name="T3" fmla="*/ 57 h 934"/>
                <a:gd name="T4" fmla="*/ 550 w 678"/>
                <a:gd name="T5" fmla="*/ 97 h 934"/>
                <a:gd name="T6" fmla="*/ 655 w 678"/>
                <a:gd name="T7" fmla="*/ 372 h 934"/>
                <a:gd name="T8" fmla="*/ 602 w 678"/>
                <a:gd name="T9" fmla="*/ 489 h 934"/>
                <a:gd name="T10" fmla="*/ 498 w 678"/>
                <a:gd name="T11" fmla="*/ 568 h 934"/>
                <a:gd name="T12" fmla="*/ 498 w 678"/>
                <a:gd name="T13" fmla="*/ 568 h 934"/>
                <a:gd name="T14" fmla="*/ 419 w 678"/>
                <a:gd name="T15" fmla="*/ 660 h 934"/>
                <a:gd name="T16" fmla="*/ 328 w 678"/>
                <a:gd name="T17" fmla="*/ 934 h 934"/>
                <a:gd name="T18" fmla="*/ 79 w 678"/>
                <a:gd name="T19" fmla="*/ 895 h 934"/>
                <a:gd name="T20" fmla="*/ 0 w 678"/>
                <a:gd name="T21" fmla="*/ 817 h 934"/>
                <a:gd name="T22" fmla="*/ 92 w 678"/>
                <a:gd name="T23" fmla="*/ 555 h 934"/>
                <a:gd name="T24" fmla="*/ 170 w 678"/>
                <a:gd name="T25" fmla="*/ 358 h 934"/>
                <a:gd name="T26" fmla="*/ 249 w 678"/>
                <a:gd name="T27" fmla="*/ 201 h 934"/>
                <a:gd name="T28" fmla="*/ 262 w 678"/>
                <a:gd name="T29" fmla="*/ 162 h 934"/>
                <a:gd name="T30" fmla="*/ 275 w 678"/>
                <a:gd name="T31" fmla="*/ 57 h 934"/>
                <a:gd name="T32" fmla="*/ 406 w 678"/>
                <a:gd name="T33" fmla="*/ 31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09" name="Oval 21"/>
            <p:cNvSpPr>
              <a:spLocks noChangeArrowheads="1"/>
            </p:cNvSpPr>
            <p:nvPr/>
          </p:nvSpPr>
          <p:spPr bwMode="auto">
            <a:xfrm>
              <a:off x="2820" y="1615"/>
              <a:ext cx="336" cy="528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0" name="Freeform 22"/>
            <p:cNvSpPr>
              <a:spLocks/>
            </p:cNvSpPr>
            <p:nvPr/>
          </p:nvSpPr>
          <p:spPr bwMode="auto">
            <a:xfrm rot="-8094768">
              <a:off x="1886" y="1805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1" name="Freeform 23"/>
            <p:cNvSpPr>
              <a:spLocks/>
            </p:cNvSpPr>
            <p:nvPr/>
          </p:nvSpPr>
          <p:spPr bwMode="auto">
            <a:xfrm>
              <a:off x="3935" y="1466"/>
              <a:ext cx="336" cy="288"/>
            </a:xfrm>
            <a:custGeom>
              <a:avLst/>
              <a:gdLst>
                <a:gd name="T0" fmla="*/ 406 w 678"/>
                <a:gd name="T1" fmla="*/ 31 h 934"/>
                <a:gd name="T2" fmla="*/ 485 w 678"/>
                <a:gd name="T3" fmla="*/ 57 h 934"/>
                <a:gd name="T4" fmla="*/ 550 w 678"/>
                <a:gd name="T5" fmla="*/ 97 h 934"/>
                <a:gd name="T6" fmla="*/ 655 w 678"/>
                <a:gd name="T7" fmla="*/ 372 h 934"/>
                <a:gd name="T8" fmla="*/ 602 w 678"/>
                <a:gd name="T9" fmla="*/ 489 h 934"/>
                <a:gd name="T10" fmla="*/ 498 w 678"/>
                <a:gd name="T11" fmla="*/ 568 h 934"/>
                <a:gd name="T12" fmla="*/ 498 w 678"/>
                <a:gd name="T13" fmla="*/ 568 h 934"/>
                <a:gd name="T14" fmla="*/ 419 w 678"/>
                <a:gd name="T15" fmla="*/ 660 h 934"/>
                <a:gd name="T16" fmla="*/ 328 w 678"/>
                <a:gd name="T17" fmla="*/ 934 h 934"/>
                <a:gd name="T18" fmla="*/ 79 w 678"/>
                <a:gd name="T19" fmla="*/ 895 h 934"/>
                <a:gd name="T20" fmla="*/ 0 w 678"/>
                <a:gd name="T21" fmla="*/ 817 h 934"/>
                <a:gd name="T22" fmla="*/ 92 w 678"/>
                <a:gd name="T23" fmla="*/ 555 h 934"/>
                <a:gd name="T24" fmla="*/ 170 w 678"/>
                <a:gd name="T25" fmla="*/ 358 h 934"/>
                <a:gd name="T26" fmla="*/ 249 w 678"/>
                <a:gd name="T27" fmla="*/ 201 h 934"/>
                <a:gd name="T28" fmla="*/ 262 w 678"/>
                <a:gd name="T29" fmla="*/ 162 h 934"/>
                <a:gd name="T30" fmla="*/ 275 w 678"/>
                <a:gd name="T31" fmla="*/ 57 h 934"/>
                <a:gd name="T32" fmla="*/ 406 w 678"/>
                <a:gd name="T33" fmla="*/ 31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2" name="Oval 24"/>
            <p:cNvSpPr>
              <a:spLocks noChangeArrowheads="1"/>
            </p:cNvSpPr>
            <p:nvPr/>
          </p:nvSpPr>
          <p:spPr bwMode="auto">
            <a:xfrm>
              <a:off x="4464" y="1728"/>
              <a:ext cx="336" cy="528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3" name="Freeform 25"/>
            <p:cNvSpPr>
              <a:spLocks/>
            </p:cNvSpPr>
            <p:nvPr/>
          </p:nvSpPr>
          <p:spPr bwMode="auto">
            <a:xfrm rot="-8094768">
              <a:off x="3470" y="1949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4" name="Freeform 26"/>
            <p:cNvSpPr>
              <a:spLocks/>
            </p:cNvSpPr>
            <p:nvPr/>
          </p:nvSpPr>
          <p:spPr bwMode="auto">
            <a:xfrm>
              <a:off x="2447" y="2522"/>
              <a:ext cx="336" cy="288"/>
            </a:xfrm>
            <a:custGeom>
              <a:avLst/>
              <a:gdLst>
                <a:gd name="T0" fmla="*/ 406 w 678"/>
                <a:gd name="T1" fmla="*/ 31 h 934"/>
                <a:gd name="T2" fmla="*/ 485 w 678"/>
                <a:gd name="T3" fmla="*/ 57 h 934"/>
                <a:gd name="T4" fmla="*/ 550 w 678"/>
                <a:gd name="T5" fmla="*/ 97 h 934"/>
                <a:gd name="T6" fmla="*/ 655 w 678"/>
                <a:gd name="T7" fmla="*/ 372 h 934"/>
                <a:gd name="T8" fmla="*/ 602 w 678"/>
                <a:gd name="T9" fmla="*/ 489 h 934"/>
                <a:gd name="T10" fmla="*/ 498 w 678"/>
                <a:gd name="T11" fmla="*/ 568 h 934"/>
                <a:gd name="T12" fmla="*/ 498 w 678"/>
                <a:gd name="T13" fmla="*/ 568 h 934"/>
                <a:gd name="T14" fmla="*/ 419 w 678"/>
                <a:gd name="T15" fmla="*/ 660 h 934"/>
                <a:gd name="T16" fmla="*/ 328 w 678"/>
                <a:gd name="T17" fmla="*/ 934 h 934"/>
                <a:gd name="T18" fmla="*/ 79 w 678"/>
                <a:gd name="T19" fmla="*/ 895 h 934"/>
                <a:gd name="T20" fmla="*/ 0 w 678"/>
                <a:gd name="T21" fmla="*/ 817 h 934"/>
                <a:gd name="T22" fmla="*/ 92 w 678"/>
                <a:gd name="T23" fmla="*/ 555 h 934"/>
                <a:gd name="T24" fmla="*/ 170 w 678"/>
                <a:gd name="T25" fmla="*/ 358 h 934"/>
                <a:gd name="T26" fmla="*/ 249 w 678"/>
                <a:gd name="T27" fmla="*/ 201 h 934"/>
                <a:gd name="T28" fmla="*/ 262 w 678"/>
                <a:gd name="T29" fmla="*/ 162 h 934"/>
                <a:gd name="T30" fmla="*/ 275 w 678"/>
                <a:gd name="T31" fmla="*/ 57 h 934"/>
                <a:gd name="T32" fmla="*/ 406 w 678"/>
                <a:gd name="T33" fmla="*/ 31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5" name="Oval 27"/>
            <p:cNvSpPr>
              <a:spLocks noChangeArrowheads="1"/>
            </p:cNvSpPr>
            <p:nvPr/>
          </p:nvSpPr>
          <p:spPr bwMode="auto">
            <a:xfrm>
              <a:off x="2916" y="2815"/>
              <a:ext cx="336" cy="528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6" name="Freeform 28"/>
            <p:cNvSpPr>
              <a:spLocks/>
            </p:cNvSpPr>
            <p:nvPr/>
          </p:nvSpPr>
          <p:spPr bwMode="auto">
            <a:xfrm rot="-8094768">
              <a:off x="1982" y="3005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7" name="Freeform 29"/>
            <p:cNvSpPr>
              <a:spLocks/>
            </p:cNvSpPr>
            <p:nvPr/>
          </p:nvSpPr>
          <p:spPr bwMode="auto">
            <a:xfrm rot="6725411">
              <a:off x="1616" y="2616"/>
              <a:ext cx="336" cy="288"/>
            </a:xfrm>
            <a:custGeom>
              <a:avLst/>
              <a:gdLst>
                <a:gd name="T0" fmla="*/ 406 w 678"/>
                <a:gd name="T1" fmla="*/ 31 h 934"/>
                <a:gd name="T2" fmla="*/ 485 w 678"/>
                <a:gd name="T3" fmla="*/ 57 h 934"/>
                <a:gd name="T4" fmla="*/ 550 w 678"/>
                <a:gd name="T5" fmla="*/ 97 h 934"/>
                <a:gd name="T6" fmla="*/ 655 w 678"/>
                <a:gd name="T7" fmla="*/ 372 h 934"/>
                <a:gd name="T8" fmla="*/ 602 w 678"/>
                <a:gd name="T9" fmla="*/ 489 h 934"/>
                <a:gd name="T10" fmla="*/ 498 w 678"/>
                <a:gd name="T11" fmla="*/ 568 h 934"/>
                <a:gd name="T12" fmla="*/ 498 w 678"/>
                <a:gd name="T13" fmla="*/ 568 h 934"/>
                <a:gd name="T14" fmla="*/ 419 w 678"/>
                <a:gd name="T15" fmla="*/ 660 h 934"/>
                <a:gd name="T16" fmla="*/ 328 w 678"/>
                <a:gd name="T17" fmla="*/ 934 h 934"/>
                <a:gd name="T18" fmla="*/ 79 w 678"/>
                <a:gd name="T19" fmla="*/ 895 h 934"/>
                <a:gd name="T20" fmla="*/ 0 w 678"/>
                <a:gd name="T21" fmla="*/ 817 h 934"/>
                <a:gd name="T22" fmla="*/ 92 w 678"/>
                <a:gd name="T23" fmla="*/ 555 h 934"/>
                <a:gd name="T24" fmla="*/ 170 w 678"/>
                <a:gd name="T25" fmla="*/ 358 h 934"/>
                <a:gd name="T26" fmla="*/ 249 w 678"/>
                <a:gd name="T27" fmla="*/ 201 h 934"/>
                <a:gd name="T28" fmla="*/ 262 w 678"/>
                <a:gd name="T29" fmla="*/ 162 h 934"/>
                <a:gd name="T30" fmla="*/ 275 w 678"/>
                <a:gd name="T31" fmla="*/ 57 h 934"/>
                <a:gd name="T32" fmla="*/ 406 w 678"/>
                <a:gd name="T33" fmla="*/ 31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8" name="Oval 30"/>
            <p:cNvSpPr>
              <a:spLocks noChangeArrowheads="1"/>
            </p:cNvSpPr>
            <p:nvPr/>
          </p:nvSpPr>
          <p:spPr bwMode="auto">
            <a:xfrm rot="6725411">
              <a:off x="1057" y="2776"/>
              <a:ext cx="336" cy="528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19" name="Freeform 31"/>
            <p:cNvSpPr>
              <a:spLocks/>
            </p:cNvSpPr>
            <p:nvPr/>
          </p:nvSpPr>
          <p:spPr bwMode="auto">
            <a:xfrm rot="-1369357">
              <a:off x="993" y="1910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20" name="Freeform 32"/>
            <p:cNvSpPr>
              <a:spLocks/>
            </p:cNvSpPr>
            <p:nvPr/>
          </p:nvSpPr>
          <p:spPr bwMode="auto">
            <a:xfrm rot="20073563">
              <a:off x="3428" y="489"/>
              <a:ext cx="336" cy="288"/>
            </a:xfrm>
            <a:custGeom>
              <a:avLst/>
              <a:gdLst>
                <a:gd name="T0" fmla="*/ 406 w 678"/>
                <a:gd name="T1" fmla="*/ 31 h 934"/>
                <a:gd name="T2" fmla="*/ 485 w 678"/>
                <a:gd name="T3" fmla="*/ 57 h 934"/>
                <a:gd name="T4" fmla="*/ 550 w 678"/>
                <a:gd name="T5" fmla="*/ 97 h 934"/>
                <a:gd name="T6" fmla="*/ 655 w 678"/>
                <a:gd name="T7" fmla="*/ 372 h 934"/>
                <a:gd name="T8" fmla="*/ 602 w 678"/>
                <a:gd name="T9" fmla="*/ 489 h 934"/>
                <a:gd name="T10" fmla="*/ 498 w 678"/>
                <a:gd name="T11" fmla="*/ 568 h 934"/>
                <a:gd name="T12" fmla="*/ 498 w 678"/>
                <a:gd name="T13" fmla="*/ 568 h 934"/>
                <a:gd name="T14" fmla="*/ 419 w 678"/>
                <a:gd name="T15" fmla="*/ 660 h 934"/>
                <a:gd name="T16" fmla="*/ 328 w 678"/>
                <a:gd name="T17" fmla="*/ 934 h 934"/>
                <a:gd name="T18" fmla="*/ 79 w 678"/>
                <a:gd name="T19" fmla="*/ 895 h 934"/>
                <a:gd name="T20" fmla="*/ 0 w 678"/>
                <a:gd name="T21" fmla="*/ 817 h 934"/>
                <a:gd name="T22" fmla="*/ 92 w 678"/>
                <a:gd name="T23" fmla="*/ 555 h 934"/>
                <a:gd name="T24" fmla="*/ 170 w 678"/>
                <a:gd name="T25" fmla="*/ 358 h 934"/>
                <a:gd name="T26" fmla="*/ 249 w 678"/>
                <a:gd name="T27" fmla="*/ 201 h 934"/>
                <a:gd name="T28" fmla="*/ 262 w 678"/>
                <a:gd name="T29" fmla="*/ 162 h 934"/>
                <a:gd name="T30" fmla="*/ 275 w 678"/>
                <a:gd name="T31" fmla="*/ 57 h 934"/>
                <a:gd name="T32" fmla="*/ 406 w 678"/>
                <a:gd name="T33" fmla="*/ 31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21" name="Oval 33"/>
            <p:cNvSpPr>
              <a:spLocks noChangeArrowheads="1"/>
            </p:cNvSpPr>
            <p:nvPr/>
          </p:nvSpPr>
          <p:spPr bwMode="auto">
            <a:xfrm rot="20073563">
              <a:off x="4028" y="539"/>
              <a:ext cx="336" cy="528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37922" name="Freeform 34"/>
            <p:cNvSpPr>
              <a:spLocks/>
            </p:cNvSpPr>
            <p:nvPr/>
          </p:nvSpPr>
          <p:spPr bwMode="auto">
            <a:xfrm rot="11978795">
              <a:off x="3272" y="1046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</p:grpSp>
      <p:sp>
        <p:nvSpPr>
          <p:cNvPr id="37923" name="Text Box 35"/>
          <p:cNvSpPr txBox="1">
            <a:spLocks noChangeArrowheads="1"/>
          </p:cNvSpPr>
          <p:nvPr/>
        </p:nvSpPr>
        <p:spPr bwMode="auto">
          <a:xfrm>
            <a:off x="2279651" y="188914"/>
            <a:ext cx="79930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he-IL" altLang="he-IL" sz="3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ב</a:t>
            </a:r>
            <a:r>
              <a:rPr lang="he-IL" altLang="he-IL" sz="3600">
                <a:solidFill>
                  <a:srgbClr val="FF3300"/>
                </a:solidFill>
                <a:latin typeface="Times New Roman" panose="02020603050405020304" pitchFamily="18" charset="0"/>
                <a:cs typeface="Times New Roman"/>
              </a:rPr>
              <a:t>מצב רוויה</a:t>
            </a:r>
            <a:r>
              <a:rPr lang="he-IL" alt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 – </a:t>
            </a:r>
            <a:r>
              <a:rPr lang="he-IL" altLang="he-IL" sz="24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כמו לאחר גשם או השקיה כשהקרקע מוצפת במים והחלקיקים צפים בהם </a:t>
            </a:r>
            <a:endParaRPr lang="en-US" altLang="he-IL" sz="24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37925" name="AutoShape 3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696450" y="6381750"/>
            <a:ext cx="971550" cy="47625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15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4"/>
          <p:cNvGrpSpPr>
            <a:grpSpLocks/>
          </p:cNvGrpSpPr>
          <p:nvPr/>
        </p:nvGrpSpPr>
        <p:grpSpPr bwMode="auto">
          <a:xfrm>
            <a:off x="2711451" y="-315913"/>
            <a:ext cx="7351713" cy="5756276"/>
            <a:chOff x="605" y="183"/>
            <a:chExt cx="4631" cy="3626"/>
          </a:xfrm>
        </p:grpSpPr>
        <p:sp>
          <p:nvSpPr>
            <p:cNvPr id="17416" name="Freeform 5"/>
            <p:cNvSpPr>
              <a:spLocks/>
            </p:cNvSpPr>
            <p:nvPr/>
          </p:nvSpPr>
          <p:spPr bwMode="auto">
            <a:xfrm>
              <a:off x="605" y="183"/>
              <a:ext cx="4631" cy="3626"/>
            </a:xfrm>
            <a:custGeom>
              <a:avLst/>
              <a:gdLst>
                <a:gd name="T0" fmla="*/ 338 w 4631"/>
                <a:gd name="T1" fmla="*/ 1480 h 3626"/>
                <a:gd name="T2" fmla="*/ 586 w 4631"/>
                <a:gd name="T3" fmla="*/ 1375 h 3626"/>
                <a:gd name="T4" fmla="*/ 914 w 4631"/>
                <a:gd name="T5" fmla="*/ 1139 h 3626"/>
                <a:gd name="T6" fmla="*/ 1123 w 4631"/>
                <a:gd name="T7" fmla="*/ 904 h 3626"/>
                <a:gd name="T8" fmla="*/ 1686 w 4631"/>
                <a:gd name="T9" fmla="*/ 485 h 3626"/>
                <a:gd name="T10" fmla="*/ 1974 w 4631"/>
                <a:gd name="T11" fmla="*/ 393 h 3626"/>
                <a:gd name="T12" fmla="*/ 2340 w 4631"/>
                <a:gd name="T13" fmla="*/ 301 h 3626"/>
                <a:gd name="T14" fmla="*/ 2498 w 4631"/>
                <a:gd name="T15" fmla="*/ 262 h 3626"/>
                <a:gd name="T16" fmla="*/ 2930 w 4631"/>
                <a:gd name="T17" fmla="*/ 131 h 3626"/>
                <a:gd name="T18" fmla="*/ 3087 w 4631"/>
                <a:gd name="T19" fmla="*/ 66 h 3626"/>
                <a:gd name="T20" fmla="*/ 3623 w 4631"/>
                <a:gd name="T21" fmla="*/ 40 h 3626"/>
                <a:gd name="T22" fmla="*/ 3964 w 4631"/>
                <a:gd name="T23" fmla="*/ 184 h 3626"/>
                <a:gd name="T24" fmla="*/ 4226 w 4631"/>
                <a:gd name="T25" fmla="*/ 367 h 3626"/>
                <a:gd name="T26" fmla="*/ 4356 w 4631"/>
                <a:gd name="T27" fmla="*/ 498 h 3626"/>
                <a:gd name="T28" fmla="*/ 4448 w 4631"/>
                <a:gd name="T29" fmla="*/ 720 h 3626"/>
                <a:gd name="T30" fmla="*/ 4566 w 4631"/>
                <a:gd name="T31" fmla="*/ 1048 h 3626"/>
                <a:gd name="T32" fmla="*/ 4631 w 4631"/>
                <a:gd name="T33" fmla="*/ 1388 h 3626"/>
                <a:gd name="T34" fmla="*/ 4605 w 4631"/>
                <a:gd name="T35" fmla="*/ 1545 h 3626"/>
                <a:gd name="T36" fmla="*/ 4514 w 4631"/>
                <a:gd name="T37" fmla="*/ 1846 h 3626"/>
                <a:gd name="T38" fmla="*/ 4474 w 4631"/>
                <a:gd name="T39" fmla="*/ 1977 h 3626"/>
                <a:gd name="T40" fmla="*/ 4396 w 4631"/>
                <a:gd name="T41" fmla="*/ 2160 h 3626"/>
                <a:gd name="T42" fmla="*/ 3388 w 4631"/>
                <a:gd name="T43" fmla="*/ 2553 h 3626"/>
                <a:gd name="T44" fmla="*/ 2982 w 4631"/>
                <a:gd name="T45" fmla="*/ 2776 h 3626"/>
                <a:gd name="T46" fmla="*/ 2864 w 4631"/>
                <a:gd name="T47" fmla="*/ 2920 h 3626"/>
                <a:gd name="T48" fmla="*/ 2681 w 4631"/>
                <a:gd name="T49" fmla="*/ 3208 h 3626"/>
                <a:gd name="T50" fmla="*/ 2262 w 4631"/>
                <a:gd name="T51" fmla="*/ 3417 h 3626"/>
                <a:gd name="T52" fmla="*/ 1764 w 4631"/>
                <a:gd name="T53" fmla="*/ 3548 h 3626"/>
                <a:gd name="T54" fmla="*/ 1437 w 4631"/>
                <a:gd name="T55" fmla="*/ 3626 h 3626"/>
                <a:gd name="T56" fmla="*/ 1175 w 4631"/>
                <a:gd name="T57" fmla="*/ 3469 h 3626"/>
                <a:gd name="T58" fmla="*/ 1058 w 4631"/>
                <a:gd name="T59" fmla="*/ 3155 h 3626"/>
                <a:gd name="T60" fmla="*/ 338 w 4631"/>
                <a:gd name="T61" fmla="*/ 3299 h 3626"/>
                <a:gd name="T62" fmla="*/ 272 w 4631"/>
                <a:gd name="T63" fmla="*/ 3260 h 3626"/>
                <a:gd name="T64" fmla="*/ 76 w 4631"/>
                <a:gd name="T65" fmla="*/ 3129 h 3626"/>
                <a:gd name="T66" fmla="*/ 180 w 4631"/>
                <a:gd name="T67" fmla="*/ 2658 h 3626"/>
                <a:gd name="T68" fmla="*/ 704 w 4631"/>
                <a:gd name="T69" fmla="*/ 2514 h 3626"/>
                <a:gd name="T70" fmla="*/ 560 w 4631"/>
                <a:gd name="T71" fmla="*/ 2409 h 3626"/>
                <a:gd name="T72" fmla="*/ 167 w 4631"/>
                <a:gd name="T73" fmla="*/ 2317 h 3626"/>
                <a:gd name="T74" fmla="*/ 167 w 4631"/>
                <a:gd name="T75" fmla="*/ 1898 h 3626"/>
                <a:gd name="T76" fmla="*/ 272 w 4631"/>
                <a:gd name="T77" fmla="*/ 1781 h 3626"/>
                <a:gd name="T78" fmla="*/ 626 w 4631"/>
                <a:gd name="T79" fmla="*/ 1519 h 3626"/>
                <a:gd name="T80" fmla="*/ 1018 w 4631"/>
                <a:gd name="T81" fmla="*/ 1388 h 3626"/>
                <a:gd name="T82" fmla="*/ 1476 w 4631"/>
                <a:gd name="T83" fmla="*/ 1375 h 3626"/>
                <a:gd name="T84" fmla="*/ 1529 w 4631"/>
                <a:gd name="T85" fmla="*/ 1048 h 3626"/>
                <a:gd name="T86" fmla="*/ 1778 w 4631"/>
                <a:gd name="T87" fmla="*/ 498 h 3626"/>
                <a:gd name="T88" fmla="*/ 1895 w 4631"/>
                <a:gd name="T89" fmla="*/ 458 h 3626"/>
                <a:gd name="T90" fmla="*/ 2157 w 4631"/>
                <a:gd name="T91" fmla="*/ 472 h 3626"/>
                <a:gd name="T92" fmla="*/ 2367 w 4631"/>
                <a:gd name="T93" fmla="*/ 694 h 3626"/>
                <a:gd name="T94" fmla="*/ 2550 w 4631"/>
                <a:gd name="T95" fmla="*/ 655 h 3626"/>
                <a:gd name="T96" fmla="*/ 2681 w 4631"/>
                <a:gd name="T97" fmla="*/ 472 h 3626"/>
                <a:gd name="T98" fmla="*/ 2969 w 4631"/>
                <a:gd name="T99" fmla="*/ 184 h 3626"/>
                <a:gd name="T100" fmla="*/ 3231 w 4631"/>
                <a:gd name="T101" fmla="*/ 0 h 3626"/>
                <a:gd name="T102" fmla="*/ 3466 w 4631"/>
                <a:gd name="T103" fmla="*/ 53 h 362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631" h="3626">
                  <a:moveTo>
                    <a:pt x="233" y="1506"/>
                  </a:moveTo>
                  <a:cubicBezTo>
                    <a:pt x="255" y="1502"/>
                    <a:pt x="313" y="1493"/>
                    <a:pt x="338" y="1480"/>
                  </a:cubicBezTo>
                  <a:cubicBezTo>
                    <a:pt x="352" y="1473"/>
                    <a:pt x="363" y="1459"/>
                    <a:pt x="377" y="1453"/>
                  </a:cubicBezTo>
                  <a:cubicBezTo>
                    <a:pt x="448" y="1422"/>
                    <a:pt x="519" y="1418"/>
                    <a:pt x="586" y="1375"/>
                  </a:cubicBezTo>
                  <a:cubicBezTo>
                    <a:pt x="649" y="1334"/>
                    <a:pt x="707" y="1285"/>
                    <a:pt x="770" y="1244"/>
                  </a:cubicBezTo>
                  <a:cubicBezTo>
                    <a:pt x="823" y="1210"/>
                    <a:pt x="867" y="1182"/>
                    <a:pt x="914" y="1139"/>
                  </a:cubicBezTo>
                  <a:cubicBezTo>
                    <a:pt x="946" y="1110"/>
                    <a:pt x="1005" y="1048"/>
                    <a:pt x="1005" y="1048"/>
                  </a:cubicBezTo>
                  <a:cubicBezTo>
                    <a:pt x="1033" y="961"/>
                    <a:pt x="1008" y="1018"/>
                    <a:pt x="1123" y="904"/>
                  </a:cubicBezTo>
                  <a:cubicBezTo>
                    <a:pt x="1175" y="853"/>
                    <a:pt x="1187" y="774"/>
                    <a:pt x="1241" y="720"/>
                  </a:cubicBezTo>
                  <a:cubicBezTo>
                    <a:pt x="1368" y="593"/>
                    <a:pt x="1512" y="528"/>
                    <a:pt x="1686" y="485"/>
                  </a:cubicBezTo>
                  <a:cubicBezTo>
                    <a:pt x="1731" y="438"/>
                    <a:pt x="1843" y="435"/>
                    <a:pt x="1908" y="419"/>
                  </a:cubicBezTo>
                  <a:cubicBezTo>
                    <a:pt x="1931" y="413"/>
                    <a:pt x="1951" y="400"/>
                    <a:pt x="1974" y="393"/>
                  </a:cubicBezTo>
                  <a:cubicBezTo>
                    <a:pt x="2042" y="373"/>
                    <a:pt x="2115" y="374"/>
                    <a:pt x="2183" y="354"/>
                  </a:cubicBezTo>
                  <a:cubicBezTo>
                    <a:pt x="2236" y="338"/>
                    <a:pt x="2288" y="318"/>
                    <a:pt x="2340" y="301"/>
                  </a:cubicBezTo>
                  <a:cubicBezTo>
                    <a:pt x="2355" y="296"/>
                    <a:pt x="2365" y="279"/>
                    <a:pt x="2380" y="275"/>
                  </a:cubicBezTo>
                  <a:cubicBezTo>
                    <a:pt x="2418" y="266"/>
                    <a:pt x="2459" y="266"/>
                    <a:pt x="2498" y="262"/>
                  </a:cubicBezTo>
                  <a:cubicBezTo>
                    <a:pt x="2581" y="234"/>
                    <a:pt x="2663" y="212"/>
                    <a:pt x="2746" y="184"/>
                  </a:cubicBezTo>
                  <a:cubicBezTo>
                    <a:pt x="2803" y="146"/>
                    <a:pt x="2863" y="144"/>
                    <a:pt x="2930" y="131"/>
                  </a:cubicBezTo>
                  <a:cubicBezTo>
                    <a:pt x="2968" y="116"/>
                    <a:pt x="3009" y="108"/>
                    <a:pt x="3047" y="92"/>
                  </a:cubicBezTo>
                  <a:cubicBezTo>
                    <a:pt x="3062" y="86"/>
                    <a:pt x="3072" y="71"/>
                    <a:pt x="3087" y="66"/>
                  </a:cubicBezTo>
                  <a:cubicBezTo>
                    <a:pt x="3167" y="40"/>
                    <a:pt x="3291" y="25"/>
                    <a:pt x="3375" y="13"/>
                  </a:cubicBezTo>
                  <a:cubicBezTo>
                    <a:pt x="3450" y="19"/>
                    <a:pt x="3546" y="20"/>
                    <a:pt x="3623" y="40"/>
                  </a:cubicBezTo>
                  <a:cubicBezTo>
                    <a:pt x="3859" y="100"/>
                    <a:pt x="3567" y="39"/>
                    <a:pt x="3767" y="79"/>
                  </a:cubicBezTo>
                  <a:cubicBezTo>
                    <a:pt x="3831" y="120"/>
                    <a:pt x="3899" y="148"/>
                    <a:pt x="3964" y="184"/>
                  </a:cubicBezTo>
                  <a:cubicBezTo>
                    <a:pt x="4080" y="249"/>
                    <a:pt x="3962" y="205"/>
                    <a:pt x="4055" y="236"/>
                  </a:cubicBezTo>
                  <a:cubicBezTo>
                    <a:pt x="4107" y="286"/>
                    <a:pt x="4173" y="320"/>
                    <a:pt x="4226" y="367"/>
                  </a:cubicBezTo>
                  <a:cubicBezTo>
                    <a:pt x="4258" y="396"/>
                    <a:pt x="4287" y="428"/>
                    <a:pt x="4317" y="458"/>
                  </a:cubicBezTo>
                  <a:cubicBezTo>
                    <a:pt x="4330" y="471"/>
                    <a:pt x="4356" y="498"/>
                    <a:pt x="4356" y="498"/>
                  </a:cubicBezTo>
                  <a:cubicBezTo>
                    <a:pt x="4396" y="609"/>
                    <a:pt x="4339" y="461"/>
                    <a:pt x="4396" y="576"/>
                  </a:cubicBezTo>
                  <a:cubicBezTo>
                    <a:pt x="4419" y="622"/>
                    <a:pt x="4431" y="672"/>
                    <a:pt x="4448" y="720"/>
                  </a:cubicBezTo>
                  <a:cubicBezTo>
                    <a:pt x="4478" y="804"/>
                    <a:pt x="4525" y="871"/>
                    <a:pt x="4553" y="956"/>
                  </a:cubicBezTo>
                  <a:cubicBezTo>
                    <a:pt x="4557" y="987"/>
                    <a:pt x="4559" y="1018"/>
                    <a:pt x="4566" y="1048"/>
                  </a:cubicBezTo>
                  <a:cubicBezTo>
                    <a:pt x="4572" y="1075"/>
                    <a:pt x="4592" y="1126"/>
                    <a:pt x="4592" y="1126"/>
                  </a:cubicBezTo>
                  <a:cubicBezTo>
                    <a:pt x="4601" y="1226"/>
                    <a:pt x="4615" y="1294"/>
                    <a:pt x="4631" y="1388"/>
                  </a:cubicBezTo>
                  <a:cubicBezTo>
                    <a:pt x="4627" y="1427"/>
                    <a:pt x="4624" y="1467"/>
                    <a:pt x="4618" y="1506"/>
                  </a:cubicBezTo>
                  <a:cubicBezTo>
                    <a:pt x="4616" y="1520"/>
                    <a:pt x="4608" y="1532"/>
                    <a:pt x="4605" y="1545"/>
                  </a:cubicBezTo>
                  <a:cubicBezTo>
                    <a:pt x="4587" y="1634"/>
                    <a:pt x="4593" y="1712"/>
                    <a:pt x="4527" y="1781"/>
                  </a:cubicBezTo>
                  <a:cubicBezTo>
                    <a:pt x="4523" y="1803"/>
                    <a:pt x="4522" y="1825"/>
                    <a:pt x="4514" y="1846"/>
                  </a:cubicBezTo>
                  <a:cubicBezTo>
                    <a:pt x="4508" y="1861"/>
                    <a:pt x="4492" y="1870"/>
                    <a:pt x="4487" y="1885"/>
                  </a:cubicBezTo>
                  <a:cubicBezTo>
                    <a:pt x="4478" y="1915"/>
                    <a:pt x="4480" y="1947"/>
                    <a:pt x="4474" y="1977"/>
                  </a:cubicBezTo>
                  <a:cubicBezTo>
                    <a:pt x="4466" y="2019"/>
                    <a:pt x="4448" y="2069"/>
                    <a:pt x="4435" y="2108"/>
                  </a:cubicBezTo>
                  <a:cubicBezTo>
                    <a:pt x="4428" y="2129"/>
                    <a:pt x="4409" y="2142"/>
                    <a:pt x="4396" y="2160"/>
                  </a:cubicBezTo>
                  <a:cubicBezTo>
                    <a:pt x="4325" y="2261"/>
                    <a:pt x="4238" y="2295"/>
                    <a:pt x="4134" y="2357"/>
                  </a:cubicBezTo>
                  <a:cubicBezTo>
                    <a:pt x="3891" y="2501"/>
                    <a:pt x="3667" y="2532"/>
                    <a:pt x="3388" y="2553"/>
                  </a:cubicBezTo>
                  <a:cubicBezTo>
                    <a:pt x="3374" y="2555"/>
                    <a:pt x="3263" y="2573"/>
                    <a:pt x="3244" y="2579"/>
                  </a:cubicBezTo>
                  <a:cubicBezTo>
                    <a:pt x="3143" y="2612"/>
                    <a:pt x="3055" y="2702"/>
                    <a:pt x="2982" y="2776"/>
                  </a:cubicBezTo>
                  <a:cubicBezTo>
                    <a:pt x="2969" y="2789"/>
                    <a:pt x="2954" y="2800"/>
                    <a:pt x="2943" y="2815"/>
                  </a:cubicBezTo>
                  <a:cubicBezTo>
                    <a:pt x="2917" y="2850"/>
                    <a:pt x="2864" y="2920"/>
                    <a:pt x="2864" y="2920"/>
                  </a:cubicBezTo>
                  <a:cubicBezTo>
                    <a:pt x="2850" y="2975"/>
                    <a:pt x="2826" y="3036"/>
                    <a:pt x="2786" y="3077"/>
                  </a:cubicBezTo>
                  <a:cubicBezTo>
                    <a:pt x="2757" y="3156"/>
                    <a:pt x="2782" y="3107"/>
                    <a:pt x="2681" y="3208"/>
                  </a:cubicBezTo>
                  <a:cubicBezTo>
                    <a:pt x="2603" y="3287"/>
                    <a:pt x="2500" y="3377"/>
                    <a:pt x="2393" y="3404"/>
                  </a:cubicBezTo>
                  <a:cubicBezTo>
                    <a:pt x="2329" y="3447"/>
                    <a:pt x="2334" y="3453"/>
                    <a:pt x="2262" y="3417"/>
                  </a:cubicBezTo>
                  <a:cubicBezTo>
                    <a:pt x="2229" y="3368"/>
                    <a:pt x="2180" y="3332"/>
                    <a:pt x="2131" y="3299"/>
                  </a:cubicBezTo>
                  <a:cubicBezTo>
                    <a:pt x="2013" y="3329"/>
                    <a:pt x="1871" y="3477"/>
                    <a:pt x="1764" y="3548"/>
                  </a:cubicBezTo>
                  <a:cubicBezTo>
                    <a:pt x="1751" y="3557"/>
                    <a:pt x="1740" y="3569"/>
                    <a:pt x="1725" y="3574"/>
                  </a:cubicBezTo>
                  <a:cubicBezTo>
                    <a:pt x="1620" y="3609"/>
                    <a:pt x="1557" y="3616"/>
                    <a:pt x="1437" y="3626"/>
                  </a:cubicBezTo>
                  <a:cubicBezTo>
                    <a:pt x="1307" y="3594"/>
                    <a:pt x="1307" y="3592"/>
                    <a:pt x="1202" y="3522"/>
                  </a:cubicBezTo>
                  <a:cubicBezTo>
                    <a:pt x="1193" y="3504"/>
                    <a:pt x="1187" y="3485"/>
                    <a:pt x="1175" y="3469"/>
                  </a:cubicBezTo>
                  <a:cubicBezTo>
                    <a:pt x="1160" y="3449"/>
                    <a:pt x="1136" y="3438"/>
                    <a:pt x="1123" y="3417"/>
                  </a:cubicBezTo>
                  <a:cubicBezTo>
                    <a:pt x="1085" y="3354"/>
                    <a:pt x="1069" y="3218"/>
                    <a:pt x="1058" y="3155"/>
                  </a:cubicBezTo>
                  <a:cubicBezTo>
                    <a:pt x="870" y="3201"/>
                    <a:pt x="700" y="3298"/>
                    <a:pt x="508" y="3325"/>
                  </a:cubicBezTo>
                  <a:cubicBezTo>
                    <a:pt x="452" y="3314"/>
                    <a:pt x="393" y="3315"/>
                    <a:pt x="338" y="3299"/>
                  </a:cubicBezTo>
                  <a:cubicBezTo>
                    <a:pt x="326" y="3295"/>
                    <a:pt x="322" y="3279"/>
                    <a:pt x="311" y="3273"/>
                  </a:cubicBezTo>
                  <a:cubicBezTo>
                    <a:pt x="299" y="3266"/>
                    <a:pt x="285" y="3264"/>
                    <a:pt x="272" y="3260"/>
                  </a:cubicBezTo>
                  <a:cubicBezTo>
                    <a:pt x="169" y="3186"/>
                    <a:pt x="216" y="3206"/>
                    <a:pt x="141" y="3181"/>
                  </a:cubicBezTo>
                  <a:cubicBezTo>
                    <a:pt x="66" y="3069"/>
                    <a:pt x="166" y="3201"/>
                    <a:pt x="76" y="3129"/>
                  </a:cubicBezTo>
                  <a:cubicBezTo>
                    <a:pt x="61" y="3117"/>
                    <a:pt x="29" y="3048"/>
                    <a:pt x="23" y="3037"/>
                  </a:cubicBezTo>
                  <a:cubicBezTo>
                    <a:pt x="0" y="2899"/>
                    <a:pt x="26" y="2709"/>
                    <a:pt x="180" y="2658"/>
                  </a:cubicBezTo>
                  <a:cubicBezTo>
                    <a:pt x="261" y="2580"/>
                    <a:pt x="400" y="2573"/>
                    <a:pt x="508" y="2553"/>
                  </a:cubicBezTo>
                  <a:cubicBezTo>
                    <a:pt x="534" y="2548"/>
                    <a:pt x="658" y="2523"/>
                    <a:pt x="704" y="2514"/>
                  </a:cubicBezTo>
                  <a:cubicBezTo>
                    <a:pt x="726" y="2510"/>
                    <a:pt x="770" y="2501"/>
                    <a:pt x="770" y="2501"/>
                  </a:cubicBezTo>
                  <a:cubicBezTo>
                    <a:pt x="710" y="2455"/>
                    <a:pt x="634" y="2426"/>
                    <a:pt x="560" y="2409"/>
                  </a:cubicBezTo>
                  <a:cubicBezTo>
                    <a:pt x="508" y="2397"/>
                    <a:pt x="403" y="2383"/>
                    <a:pt x="403" y="2383"/>
                  </a:cubicBezTo>
                  <a:cubicBezTo>
                    <a:pt x="315" y="2412"/>
                    <a:pt x="220" y="2395"/>
                    <a:pt x="167" y="2317"/>
                  </a:cubicBezTo>
                  <a:cubicBezTo>
                    <a:pt x="100" y="2115"/>
                    <a:pt x="61" y="2362"/>
                    <a:pt x="128" y="1938"/>
                  </a:cubicBezTo>
                  <a:cubicBezTo>
                    <a:pt x="131" y="1920"/>
                    <a:pt x="155" y="1912"/>
                    <a:pt x="167" y="1898"/>
                  </a:cubicBezTo>
                  <a:cubicBezTo>
                    <a:pt x="177" y="1886"/>
                    <a:pt x="183" y="1871"/>
                    <a:pt x="194" y="1859"/>
                  </a:cubicBezTo>
                  <a:cubicBezTo>
                    <a:pt x="219" y="1832"/>
                    <a:pt x="246" y="1807"/>
                    <a:pt x="272" y="1781"/>
                  </a:cubicBezTo>
                  <a:cubicBezTo>
                    <a:pt x="294" y="1759"/>
                    <a:pt x="326" y="1747"/>
                    <a:pt x="351" y="1728"/>
                  </a:cubicBezTo>
                  <a:cubicBezTo>
                    <a:pt x="444" y="1659"/>
                    <a:pt x="529" y="1583"/>
                    <a:pt x="626" y="1519"/>
                  </a:cubicBezTo>
                  <a:cubicBezTo>
                    <a:pt x="714" y="1461"/>
                    <a:pt x="813" y="1437"/>
                    <a:pt x="914" y="1414"/>
                  </a:cubicBezTo>
                  <a:cubicBezTo>
                    <a:pt x="949" y="1406"/>
                    <a:pt x="1018" y="1388"/>
                    <a:pt x="1018" y="1388"/>
                  </a:cubicBezTo>
                  <a:cubicBezTo>
                    <a:pt x="1114" y="1402"/>
                    <a:pt x="1189" y="1433"/>
                    <a:pt x="1267" y="1493"/>
                  </a:cubicBezTo>
                  <a:cubicBezTo>
                    <a:pt x="1380" y="1477"/>
                    <a:pt x="1413" y="1470"/>
                    <a:pt x="1476" y="1375"/>
                  </a:cubicBezTo>
                  <a:cubicBezTo>
                    <a:pt x="1483" y="1340"/>
                    <a:pt x="1499" y="1306"/>
                    <a:pt x="1503" y="1270"/>
                  </a:cubicBezTo>
                  <a:cubicBezTo>
                    <a:pt x="1535" y="1011"/>
                    <a:pt x="1497" y="1178"/>
                    <a:pt x="1529" y="1048"/>
                  </a:cubicBezTo>
                  <a:cubicBezTo>
                    <a:pt x="1540" y="915"/>
                    <a:pt x="1542" y="676"/>
                    <a:pt x="1673" y="589"/>
                  </a:cubicBezTo>
                  <a:cubicBezTo>
                    <a:pt x="1738" y="546"/>
                    <a:pt x="1701" y="574"/>
                    <a:pt x="1778" y="498"/>
                  </a:cubicBezTo>
                  <a:cubicBezTo>
                    <a:pt x="1798" y="479"/>
                    <a:pt x="1830" y="481"/>
                    <a:pt x="1856" y="472"/>
                  </a:cubicBezTo>
                  <a:cubicBezTo>
                    <a:pt x="1869" y="468"/>
                    <a:pt x="1882" y="462"/>
                    <a:pt x="1895" y="458"/>
                  </a:cubicBezTo>
                  <a:cubicBezTo>
                    <a:pt x="1908" y="453"/>
                    <a:pt x="1935" y="445"/>
                    <a:pt x="1935" y="445"/>
                  </a:cubicBezTo>
                  <a:cubicBezTo>
                    <a:pt x="2025" y="385"/>
                    <a:pt x="2066" y="414"/>
                    <a:pt x="2157" y="472"/>
                  </a:cubicBezTo>
                  <a:cubicBezTo>
                    <a:pt x="2189" y="492"/>
                    <a:pt x="2249" y="537"/>
                    <a:pt x="2249" y="537"/>
                  </a:cubicBezTo>
                  <a:cubicBezTo>
                    <a:pt x="2272" y="571"/>
                    <a:pt x="2319" y="670"/>
                    <a:pt x="2367" y="694"/>
                  </a:cubicBezTo>
                  <a:cubicBezTo>
                    <a:pt x="2387" y="704"/>
                    <a:pt x="2410" y="703"/>
                    <a:pt x="2432" y="707"/>
                  </a:cubicBezTo>
                  <a:cubicBezTo>
                    <a:pt x="2475" y="693"/>
                    <a:pt x="2507" y="669"/>
                    <a:pt x="2550" y="655"/>
                  </a:cubicBezTo>
                  <a:cubicBezTo>
                    <a:pt x="2593" y="590"/>
                    <a:pt x="2565" y="627"/>
                    <a:pt x="2642" y="550"/>
                  </a:cubicBezTo>
                  <a:cubicBezTo>
                    <a:pt x="2685" y="507"/>
                    <a:pt x="2655" y="519"/>
                    <a:pt x="2681" y="472"/>
                  </a:cubicBezTo>
                  <a:cubicBezTo>
                    <a:pt x="2704" y="431"/>
                    <a:pt x="2726" y="387"/>
                    <a:pt x="2759" y="354"/>
                  </a:cubicBezTo>
                  <a:cubicBezTo>
                    <a:pt x="2828" y="285"/>
                    <a:pt x="2887" y="238"/>
                    <a:pt x="2969" y="184"/>
                  </a:cubicBezTo>
                  <a:cubicBezTo>
                    <a:pt x="2995" y="167"/>
                    <a:pt x="3012" y="140"/>
                    <a:pt x="3034" y="118"/>
                  </a:cubicBezTo>
                  <a:cubicBezTo>
                    <a:pt x="3072" y="79"/>
                    <a:pt x="3173" y="19"/>
                    <a:pt x="3231" y="0"/>
                  </a:cubicBezTo>
                  <a:cubicBezTo>
                    <a:pt x="3270" y="4"/>
                    <a:pt x="3309" y="7"/>
                    <a:pt x="3348" y="13"/>
                  </a:cubicBezTo>
                  <a:cubicBezTo>
                    <a:pt x="3381" y="18"/>
                    <a:pt x="3441" y="53"/>
                    <a:pt x="3466" y="53"/>
                  </a:cubicBezTo>
                  <a:cubicBezTo>
                    <a:pt x="3492" y="53"/>
                    <a:pt x="3519" y="53"/>
                    <a:pt x="3545" y="53"/>
                  </a:cubicBezTo>
                </a:path>
              </a:pathLst>
            </a:cu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C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7" name="Freeform 6"/>
            <p:cNvSpPr>
              <a:spLocks/>
            </p:cNvSpPr>
            <p:nvPr/>
          </p:nvSpPr>
          <p:spPr bwMode="auto">
            <a:xfrm>
              <a:off x="2351" y="1322"/>
              <a:ext cx="336" cy="288"/>
            </a:xfrm>
            <a:custGeom>
              <a:avLst/>
              <a:gdLst>
                <a:gd name="T0" fmla="*/ 100 w 678"/>
                <a:gd name="T1" fmla="*/ 3 h 934"/>
                <a:gd name="T2" fmla="*/ 119 w 678"/>
                <a:gd name="T3" fmla="*/ 6 h 934"/>
                <a:gd name="T4" fmla="*/ 135 w 678"/>
                <a:gd name="T5" fmla="*/ 9 h 934"/>
                <a:gd name="T6" fmla="*/ 161 w 678"/>
                <a:gd name="T7" fmla="*/ 35 h 934"/>
                <a:gd name="T8" fmla="*/ 148 w 678"/>
                <a:gd name="T9" fmla="*/ 47 h 934"/>
                <a:gd name="T10" fmla="*/ 122 w 678"/>
                <a:gd name="T11" fmla="*/ 54 h 934"/>
                <a:gd name="T12" fmla="*/ 122 w 678"/>
                <a:gd name="T13" fmla="*/ 54 h 934"/>
                <a:gd name="T14" fmla="*/ 103 w 678"/>
                <a:gd name="T15" fmla="*/ 63 h 934"/>
                <a:gd name="T16" fmla="*/ 81 w 678"/>
                <a:gd name="T17" fmla="*/ 89 h 934"/>
                <a:gd name="T18" fmla="*/ 19 w 678"/>
                <a:gd name="T19" fmla="*/ 85 h 934"/>
                <a:gd name="T20" fmla="*/ 0 w 678"/>
                <a:gd name="T21" fmla="*/ 78 h 934"/>
                <a:gd name="T22" fmla="*/ 23 w 678"/>
                <a:gd name="T23" fmla="*/ 53 h 934"/>
                <a:gd name="T24" fmla="*/ 42 w 678"/>
                <a:gd name="T25" fmla="*/ 34 h 934"/>
                <a:gd name="T26" fmla="*/ 61 w 678"/>
                <a:gd name="T27" fmla="*/ 19 h 934"/>
                <a:gd name="T28" fmla="*/ 64 w 678"/>
                <a:gd name="T29" fmla="*/ 15 h 934"/>
                <a:gd name="T30" fmla="*/ 67 w 678"/>
                <a:gd name="T31" fmla="*/ 6 h 934"/>
                <a:gd name="T32" fmla="*/ 100 w 678"/>
                <a:gd name="T33" fmla="*/ 3 h 9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8" name="Oval 7"/>
            <p:cNvSpPr>
              <a:spLocks noChangeArrowheads="1"/>
            </p:cNvSpPr>
            <p:nvPr/>
          </p:nvSpPr>
          <p:spPr bwMode="auto">
            <a:xfrm>
              <a:off x="2820" y="1615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3600"/>
            </a:p>
          </p:txBody>
        </p:sp>
        <p:sp>
          <p:nvSpPr>
            <p:cNvPr id="17419" name="Freeform 8"/>
            <p:cNvSpPr>
              <a:spLocks/>
            </p:cNvSpPr>
            <p:nvPr/>
          </p:nvSpPr>
          <p:spPr bwMode="auto">
            <a:xfrm rot="-8094768">
              <a:off x="1886" y="1805"/>
              <a:ext cx="624" cy="618"/>
            </a:xfrm>
            <a:custGeom>
              <a:avLst/>
              <a:gdLst>
                <a:gd name="T0" fmla="*/ 28 w 1854"/>
                <a:gd name="T1" fmla="*/ 34 h 1674"/>
                <a:gd name="T2" fmla="*/ 34 w 1854"/>
                <a:gd name="T3" fmla="*/ 14 h 1674"/>
                <a:gd name="T4" fmla="*/ 73 w 1854"/>
                <a:gd name="T5" fmla="*/ 1 h 1674"/>
                <a:gd name="T6" fmla="*/ 159 w 1854"/>
                <a:gd name="T7" fmla="*/ 3 h 1674"/>
                <a:gd name="T8" fmla="*/ 187 w 1854"/>
                <a:gd name="T9" fmla="*/ 32 h 1674"/>
                <a:gd name="T10" fmla="*/ 196 w 1854"/>
                <a:gd name="T11" fmla="*/ 41 h 1674"/>
                <a:gd name="T12" fmla="*/ 208 w 1854"/>
                <a:gd name="T13" fmla="*/ 57 h 1674"/>
                <a:gd name="T14" fmla="*/ 205 w 1854"/>
                <a:gd name="T15" fmla="*/ 73 h 1674"/>
                <a:gd name="T16" fmla="*/ 197 w 1854"/>
                <a:gd name="T17" fmla="*/ 87 h 1674"/>
                <a:gd name="T18" fmla="*/ 187 w 1854"/>
                <a:gd name="T19" fmla="*/ 121 h 1674"/>
                <a:gd name="T20" fmla="*/ 193 w 1854"/>
                <a:gd name="T21" fmla="*/ 168 h 1674"/>
                <a:gd name="T22" fmla="*/ 187 w 1854"/>
                <a:gd name="T23" fmla="*/ 196 h 1674"/>
                <a:gd name="T24" fmla="*/ 185 w 1854"/>
                <a:gd name="T25" fmla="*/ 202 h 1674"/>
                <a:gd name="T26" fmla="*/ 174 w 1854"/>
                <a:gd name="T27" fmla="*/ 212 h 1674"/>
                <a:gd name="T28" fmla="*/ 166 w 1854"/>
                <a:gd name="T29" fmla="*/ 217 h 1674"/>
                <a:gd name="T30" fmla="*/ 147 w 1854"/>
                <a:gd name="T31" fmla="*/ 228 h 1674"/>
                <a:gd name="T32" fmla="*/ 101 w 1854"/>
                <a:gd name="T33" fmla="*/ 216 h 1674"/>
                <a:gd name="T34" fmla="*/ 77 w 1854"/>
                <a:gd name="T35" fmla="*/ 202 h 1674"/>
                <a:gd name="T36" fmla="*/ 67 w 1854"/>
                <a:gd name="T37" fmla="*/ 196 h 1674"/>
                <a:gd name="T38" fmla="*/ 46 w 1854"/>
                <a:gd name="T39" fmla="*/ 183 h 1674"/>
                <a:gd name="T40" fmla="*/ 22 w 1854"/>
                <a:gd name="T41" fmla="*/ 171 h 1674"/>
                <a:gd name="T42" fmla="*/ 20 w 1854"/>
                <a:gd name="T43" fmla="*/ 166 h 1674"/>
                <a:gd name="T44" fmla="*/ 15 w 1854"/>
                <a:gd name="T45" fmla="*/ 164 h 1674"/>
                <a:gd name="T46" fmla="*/ 12 w 1854"/>
                <a:gd name="T47" fmla="*/ 157 h 1674"/>
                <a:gd name="T48" fmla="*/ 0 w 1854"/>
                <a:gd name="T49" fmla="*/ 128 h 1674"/>
                <a:gd name="T50" fmla="*/ 6 w 1854"/>
                <a:gd name="T51" fmla="*/ 84 h 1674"/>
                <a:gd name="T52" fmla="*/ 13 w 1854"/>
                <a:gd name="T53" fmla="*/ 69 h 1674"/>
                <a:gd name="T54" fmla="*/ 20 w 1854"/>
                <a:gd name="T55" fmla="*/ 57 h 1674"/>
                <a:gd name="T56" fmla="*/ 27 w 1854"/>
                <a:gd name="T57" fmla="*/ 28 h 1674"/>
                <a:gd name="T58" fmla="*/ 33 w 1854"/>
                <a:gd name="T59" fmla="*/ 18 h 16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0" name="Freeform 9"/>
            <p:cNvSpPr>
              <a:spLocks/>
            </p:cNvSpPr>
            <p:nvPr/>
          </p:nvSpPr>
          <p:spPr bwMode="auto">
            <a:xfrm>
              <a:off x="3935" y="1466"/>
              <a:ext cx="336" cy="288"/>
            </a:xfrm>
            <a:custGeom>
              <a:avLst/>
              <a:gdLst>
                <a:gd name="T0" fmla="*/ 100 w 678"/>
                <a:gd name="T1" fmla="*/ 3 h 934"/>
                <a:gd name="T2" fmla="*/ 119 w 678"/>
                <a:gd name="T3" fmla="*/ 6 h 934"/>
                <a:gd name="T4" fmla="*/ 135 w 678"/>
                <a:gd name="T5" fmla="*/ 9 h 934"/>
                <a:gd name="T6" fmla="*/ 161 w 678"/>
                <a:gd name="T7" fmla="*/ 35 h 934"/>
                <a:gd name="T8" fmla="*/ 148 w 678"/>
                <a:gd name="T9" fmla="*/ 47 h 934"/>
                <a:gd name="T10" fmla="*/ 122 w 678"/>
                <a:gd name="T11" fmla="*/ 54 h 934"/>
                <a:gd name="T12" fmla="*/ 122 w 678"/>
                <a:gd name="T13" fmla="*/ 54 h 934"/>
                <a:gd name="T14" fmla="*/ 103 w 678"/>
                <a:gd name="T15" fmla="*/ 63 h 934"/>
                <a:gd name="T16" fmla="*/ 81 w 678"/>
                <a:gd name="T17" fmla="*/ 89 h 934"/>
                <a:gd name="T18" fmla="*/ 19 w 678"/>
                <a:gd name="T19" fmla="*/ 85 h 934"/>
                <a:gd name="T20" fmla="*/ 0 w 678"/>
                <a:gd name="T21" fmla="*/ 78 h 934"/>
                <a:gd name="T22" fmla="*/ 23 w 678"/>
                <a:gd name="T23" fmla="*/ 53 h 934"/>
                <a:gd name="T24" fmla="*/ 42 w 678"/>
                <a:gd name="T25" fmla="*/ 34 h 934"/>
                <a:gd name="T26" fmla="*/ 61 w 678"/>
                <a:gd name="T27" fmla="*/ 19 h 934"/>
                <a:gd name="T28" fmla="*/ 64 w 678"/>
                <a:gd name="T29" fmla="*/ 15 h 934"/>
                <a:gd name="T30" fmla="*/ 67 w 678"/>
                <a:gd name="T31" fmla="*/ 6 h 934"/>
                <a:gd name="T32" fmla="*/ 100 w 678"/>
                <a:gd name="T33" fmla="*/ 3 h 9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1" name="Oval 10"/>
            <p:cNvSpPr>
              <a:spLocks noChangeArrowheads="1"/>
            </p:cNvSpPr>
            <p:nvPr/>
          </p:nvSpPr>
          <p:spPr bwMode="auto">
            <a:xfrm>
              <a:off x="4464" y="1728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3600"/>
            </a:p>
          </p:txBody>
        </p:sp>
        <p:sp>
          <p:nvSpPr>
            <p:cNvPr id="17422" name="Freeform 11"/>
            <p:cNvSpPr>
              <a:spLocks/>
            </p:cNvSpPr>
            <p:nvPr/>
          </p:nvSpPr>
          <p:spPr bwMode="auto">
            <a:xfrm rot="-8094768">
              <a:off x="3470" y="1949"/>
              <a:ext cx="624" cy="618"/>
            </a:xfrm>
            <a:custGeom>
              <a:avLst/>
              <a:gdLst>
                <a:gd name="T0" fmla="*/ 28 w 1854"/>
                <a:gd name="T1" fmla="*/ 34 h 1674"/>
                <a:gd name="T2" fmla="*/ 34 w 1854"/>
                <a:gd name="T3" fmla="*/ 14 h 1674"/>
                <a:gd name="T4" fmla="*/ 73 w 1854"/>
                <a:gd name="T5" fmla="*/ 1 h 1674"/>
                <a:gd name="T6" fmla="*/ 159 w 1854"/>
                <a:gd name="T7" fmla="*/ 3 h 1674"/>
                <a:gd name="T8" fmla="*/ 187 w 1854"/>
                <a:gd name="T9" fmla="*/ 32 h 1674"/>
                <a:gd name="T10" fmla="*/ 196 w 1854"/>
                <a:gd name="T11" fmla="*/ 41 h 1674"/>
                <a:gd name="T12" fmla="*/ 208 w 1854"/>
                <a:gd name="T13" fmla="*/ 57 h 1674"/>
                <a:gd name="T14" fmla="*/ 205 w 1854"/>
                <a:gd name="T15" fmla="*/ 73 h 1674"/>
                <a:gd name="T16" fmla="*/ 197 w 1854"/>
                <a:gd name="T17" fmla="*/ 87 h 1674"/>
                <a:gd name="T18" fmla="*/ 187 w 1854"/>
                <a:gd name="T19" fmla="*/ 121 h 1674"/>
                <a:gd name="T20" fmla="*/ 193 w 1854"/>
                <a:gd name="T21" fmla="*/ 168 h 1674"/>
                <a:gd name="T22" fmla="*/ 187 w 1854"/>
                <a:gd name="T23" fmla="*/ 196 h 1674"/>
                <a:gd name="T24" fmla="*/ 185 w 1854"/>
                <a:gd name="T25" fmla="*/ 202 h 1674"/>
                <a:gd name="T26" fmla="*/ 174 w 1854"/>
                <a:gd name="T27" fmla="*/ 212 h 1674"/>
                <a:gd name="T28" fmla="*/ 166 w 1854"/>
                <a:gd name="T29" fmla="*/ 217 h 1674"/>
                <a:gd name="T30" fmla="*/ 147 w 1854"/>
                <a:gd name="T31" fmla="*/ 228 h 1674"/>
                <a:gd name="T32" fmla="*/ 101 w 1854"/>
                <a:gd name="T33" fmla="*/ 216 h 1674"/>
                <a:gd name="T34" fmla="*/ 77 w 1854"/>
                <a:gd name="T35" fmla="*/ 202 h 1674"/>
                <a:gd name="T36" fmla="*/ 67 w 1854"/>
                <a:gd name="T37" fmla="*/ 196 h 1674"/>
                <a:gd name="T38" fmla="*/ 46 w 1854"/>
                <a:gd name="T39" fmla="*/ 183 h 1674"/>
                <a:gd name="T40" fmla="*/ 22 w 1854"/>
                <a:gd name="T41" fmla="*/ 171 h 1674"/>
                <a:gd name="T42" fmla="*/ 20 w 1854"/>
                <a:gd name="T43" fmla="*/ 166 h 1674"/>
                <a:gd name="T44" fmla="*/ 15 w 1854"/>
                <a:gd name="T45" fmla="*/ 164 h 1674"/>
                <a:gd name="T46" fmla="*/ 12 w 1854"/>
                <a:gd name="T47" fmla="*/ 157 h 1674"/>
                <a:gd name="T48" fmla="*/ 0 w 1854"/>
                <a:gd name="T49" fmla="*/ 128 h 1674"/>
                <a:gd name="T50" fmla="*/ 6 w 1854"/>
                <a:gd name="T51" fmla="*/ 84 h 1674"/>
                <a:gd name="T52" fmla="*/ 13 w 1854"/>
                <a:gd name="T53" fmla="*/ 69 h 1674"/>
                <a:gd name="T54" fmla="*/ 20 w 1854"/>
                <a:gd name="T55" fmla="*/ 57 h 1674"/>
                <a:gd name="T56" fmla="*/ 27 w 1854"/>
                <a:gd name="T57" fmla="*/ 28 h 1674"/>
                <a:gd name="T58" fmla="*/ 33 w 1854"/>
                <a:gd name="T59" fmla="*/ 18 h 16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3" name="Freeform 12"/>
            <p:cNvSpPr>
              <a:spLocks/>
            </p:cNvSpPr>
            <p:nvPr/>
          </p:nvSpPr>
          <p:spPr bwMode="auto">
            <a:xfrm>
              <a:off x="2447" y="2522"/>
              <a:ext cx="336" cy="288"/>
            </a:xfrm>
            <a:custGeom>
              <a:avLst/>
              <a:gdLst>
                <a:gd name="T0" fmla="*/ 100 w 678"/>
                <a:gd name="T1" fmla="*/ 3 h 934"/>
                <a:gd name="T2" fmla="*/ 119 w 678"/>
                <a:gd name="T3" fmla="*/ 6 h 934"/>
                <a:gd name="T4" fmla="*/ 135 w 678"/>
                <a:gd name="T5" fmla="*/ 9 h 934"/>
                <a:gd name="T6" fmla="*/ 161 w 678"/>
                <a:gd name="T7" fmla="*/ 35 h 934"/>
                <a:gd name="T8" fmla="*/ 148 w 678"/>
                <a:gd name="T9" fmla="*/ 47 h 934"/>
                <a:gd name="T10" fmla="*/ 122 w 678"/>
                <a:gd name="T11" fmla="*/ 54 h 934"/>
                <a:gd name="T12" fmla="*/ 122 w 678"/>
                <a:gd name="T13" fmla="*/ 54 h 934"/>
                <a:gd name="T14" fmla="*/ 103 w 678"/>
                <a:gd name="T15" fmla="*/ 63 h 934"/>
                <a:gd name="T16" fmla="*/ 81 w 678"/>
                <a:gd name="T17" fmla="*/ 89 h 934"/>
                <a:gd name="T18" fmla="*/ 19 w 678"/>
                <a:gd name="T19" fmla="*/ 85 h 934"/>
                <a:gd name="T20" fmla="*/ 0 w 678"/>
                <a:gd name="T21" fmla="*/ 78 h 934"/>
                <a:gd name="T22" fmla="*/ 23 w 678"/>
                <a:gd name="T23" fmla="*/ 53 h 934"/>
                <a:gd name="T24" fmla="*/ 42 w 678"/>
                <a:gd name="T25" fmla="*/ 34 h 934"/>
                <a:gd name="T26" fmla="*/ 61 w 678"/>
                <a:gd name="T27" fmla="*/ 19 h 934"/>
                <a:gd name="T28" fmla="*/ 64 w 678"/>
                <a:gd name="T29" fmla="*/ 15 h 934"/>
                <a:gd name="T30" fmla="*/ 67 w 678"/>
                <a:gd name="T31" fmla="*/ 6 h 934"/>
                <a:gd name="T32" fmla="*/ 100 w 678"/>
                <a:gd name="T33" fmla="*/ 3 h 9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Oval 13"/>
            <p:cNvSpPr>
              <a:spLocks noChangeArrowheads="1"/>
            </p:cNvSpPr>
            <p:nvPr/>
          </p:nvSpPr>
          <p:spPr bwMode="auto">
            <a:xfrm>
              <a:off x="2916" y="2815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3600"/>
            </a:p>
          </p:txBody>
        </p:sp>
        <p:sp>
          <p:nvSpPr>
            <p:cNvPr id="17425" name="Freeform 14"/>
            <p:cNvSpPr>
              <a:spLocks/>
            </p:cNvSpPr>
            <p:nvPr/>
          </p:nvSpPr>
          <p:spPr bwMode="auto">
            <a:xfrm rot="-8094768">
              <a:off x="1982" y="3005"/>
              <a:ext cx="624" cy="618"/>
            </a:xfrm>
            <a:custGeom>
              <a:avLst/>
              <a:gdLst>
                <a:gd name="T0" fmla="*/ 28 w 1854"/>
                <a:gd name="T1" fmla="*/ 34 h 1674"/>
                <a:gd name="T2" fmla="*/ 34 w 1854"/>
                <a:gd name="T3" fmla="*/ 14 h 1674"/>
                <a:gd name="T4" fmla="*/ 73 w 1854"/>
                <a:gd name="T5" fmla="*/ 1 h 1674"/>
                <a:gd name="T6" fmla="*/ 159 w 1854"/>
                <a:gd name="T7" fmla="*/ 3 h 1674"/>
                <a:gd name="T8" fmla="*/ 187 w 1854"/>
                <a:gd name="T9" fmla="*/ 32 h 1674"/>
                <a:gd name="T10" fmla="*/ 196 w 1854"/>
                <a:gd name="T11" fmla="*/ 41 h 1674"/>
                <a:gd name="T12" fmla="*/ 208 w 1854"/>
                <a:gd name="T13" fmla="*/ 57 h 1674"/>
                <a:gd name="T14" fmla="*/ 205 w 1854"/>
                <a:gd name="T15" fmla="*/ 73 h 1674"/>
                <a:gd name="T16" fmla="*/ 197 w 1854"/>
                <a:gd name="T17" fmla="*/ 87 h 1674"/>
                <a:gd name="T18" fmla="*/ 187 w 1854"/>
                <a:gd name="T19" fmla="*/ 121 h 1674"/>
                <a:gd name="T20" fmla="*/ 193 w 1854"/>
                <a:gd name="T21" fmla="*/ 168 h 1674"/>
                <a:gd name="T22" fmla="*/ 187 w 1854"/>
                <a:gd name="T23" fmla="*/ 196 h 1674"/>
                <a:gd name="T24" fmla="*/ 185 w 1854"/>
                <a:gd name="T25" fmla="*/ 202 h 1674"/>
                <a:gd name="T26" fmla="*/ 174 w 1854"/>
                <a:gd name="T27" fmla="*/ 212 h 1674"/>
                <a:gd name="T28" fmla="*/ 166 w 1854"/>
                <a:gd name="T29" fmla="*/ 217 h 1674"/>
                <a:gd name="T30" fmla="*/ 147 w 1854"/>
                <a:gd name="T31" fmla="*/ 228 h 1674"/>
                <a:gd name="T32" fmla="*/ 101 w 1854"/>
                <a:gd name="T33" fmla="*/ 216 h 1674"/>
                <a:gd name="T34" fmla="*/ 77 w 1854"/>
                <a:gd name="T35" fmla="*/ 202 h 1674"/>
                <a:gd name="T36" fmla="*/ 67 w 1854"/>
                <a:gd name="T37" fmla="*/ 196 h 1674"/>
                <a:gd name="T38" fmla="*/ 46 w 1854"/>
                <a:gd name="T39" fmla="*/ 183 h 1674"/>
                <a:gd name="T40" fmla="*/ 22 w 1854"/>
                <a:gd name="T41" fmla="*/ 171 h 1674"/>
                <a:gd name="T42" fmla="*/ 20 w 1854"/>
                <a:gd name="T43" fmla="*/ 166 h 1674"/>
                <a:gd name="T44" fmla="*/ 15 w 1854"/>
                <a:gd name="T45" fmla="*/ 164 h 1674"/>
                <a:gd name="T46" fmla="*/ 12 w 1854"/>
                <a:gd name="T47" fmla="*/ 157 h 1674"/>
                <a:gd name="T48" fmla="*/ 0 w 1854"/>
                <a:gd name="T49" fmla="*/ 128 h 1674"/>
                <a:gd name="T50" fmla="*/ 6 w 1854"/>
                <a:gd name="T51" fmla="*/ 84 h 1674"/>
                <a:gd name="T52" fmla="*/ 13 w 1854"/>
                <a:gd name="T53" fmla="*/ 69 h 1674"/>
                <a:gd name="T54" fmla="*/ 20 w 1854"/>
                <a:gd name="T55" fmla="*/ 57 h 1674"/>
                <a:gd name="T56" fmla="*/ 27 w 1854"/>
                <a:gd name="T57" fmla="*/ 28 h 1674"/>
                <a:gd name="T58" fmla="*/ 33 w 1854"/>
                <a:gd name="T59" fmla="*/ 18 h 16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Freeform 15"/>
            <p:cNvSpPr>
              <a:spLocks/>
            </p:cNvSpPr>
            <p:nvPr/>
          </p:nvSpPr>
          <p:spPr bwMode="auto">
            <a:xfrm rot="6725411">
              <a:off x="1616" y="2616"/>
              <a:ext cx="336" cy="288"/>
            </a:xfrm>
            <a:custGeom>
              <a:avLst/>
              <a:gdLst>
                <a:gd name="T0" fmla="*/ 100 w 678"/>
                <a:gd name="T1" fmla="*/ 3 h 934"/>
                <a:gd name="T2" fmla="*/ 119 w 678"/>
                <a:gd name="T3" fmla="*/ 6 h 934"/>
                <a:gd name="T4" fmla="*/ 135 w 678"/>
                <a:gd name="T5" fmla="*/ 9 h 934"/>
                <a:gd name="T6" fmla="*/ 161 w 678"/>
                <a:gd name="T7" fmla="*/ 35 h 934"/>
                <a:gd name="T8" fmla="*/ 148 w 678"/>
                <a:gd name="T9" fmla="*/ 47 h 934"/>
                <a:gd name="T10" fmla="*/ 122 w 678"/>
                <a:gd name="T11" fmla="*/ 54 h 934"/>
                <a:gd name="T12" fmla="*/ 122 w 678"/>
                <a:gd name="T13" fmla="*/ 54 h 934"/>
                <a:gd name="T14" fmla="*/ 103 w 678"/>
                <a:gd name="T15" fmla="*/ 63 h 934"/>
                <a:gd name="T16" fmla="*/ 81 w 678"/>
                <a:gd name="T17" fmla="*/ 89 h 934"/>
                <a:gd name="T18" fmla="*/ 19 w 678"/>
                <a:gd name="T19" fmla="*/ 85 h 934"/>
                <a:gd name="T20" fmla="*/ 0 w 678"/>
                <a:gd name="T21" fmla="*/ 78 h 934"/>
                <a:gd name="T22" fmla="*/ 23 w 678"/>
                <a:gd name="T23" fmla="*/ 53 h 934"/>
                <a:gd name="T24" fmla="*/ 42 w 678"/>
                <a:gd name="T25" fmla="*/ 34 h 934"/>
                <a:gd name="T26" fmla="*/ 61 w 678"/>
                <a:gd name="T27" fmla="*/ 19 h 934"/>
                <a:gd name="T28" fmla="*/ 64 w 678"/>
                <a:gd name="T29" fmla="*/ 15 h 934"/>
                <a:gd name="T30" fmla="*/ 67 w 678"/>
                <a:gd name="T31" fmla="*/ 6 h 934"/>
                <a:gd name="T32" fmla="*/ 100 w 678"/>
                <a:gd name="T33" fmla="*/ 3 h 9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7" name="Oval 16"/>
            <p:cNvSpPr>
              <a:spLocks noChangeArrowheads="1"/>
            </p:cNvSpPr>
            <p:nvPr/>
          </p:nvSpPr>
          <p:spPr bwMode="auto">
            <a:xfrm rot="6725411">
              <a:off x="1057" y="2776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3600"/>
            </a:p>
          </p:txBody>
        </p:sp>
        <p:sp>
          <p:nvSpPr>
            <p:cNvPr id="17428" name="Freeform 17"/>
            <p:cNvSpPr>
              <a:spLocks/>
            </p:cNvSpPr>
            <p:nvPr/>
          </p:nvSpPr>
          <p:spPr bwMode="auto">
            <a:xfrm rot="-1369357">
              <a:off x="993" y="1910"/>
              <a:ext cx="624" cy="618"/>
            </a:xfrm>
            <a:custGeom>
              <a:avLst/>
              <a:gdLst>
                <a:gd name="T0" fmla="*/ 28 w 1854"/>
                <a:gd name="T1" fmla="*/ 34 h 1674"/>
                <a:gd name="T2" fmla="*/ 34 w 1854"/>
                <a:gd name="T3" fmla="*/ 14 h 1674"/>
                <a:gd name="T4" fmla="*/ 73 w 1854"/>
                <a:gd name="T5" fmla="*/ 1 h 1674"/>
                <a:gd name="T6" fmla="*/ 159 w 1854"/>
                <a:gd name="T7" fmla="*/ 3 h 1674"/>
                <a:gd name="T8" fmla="*/ 187 w 1854"/>
                <a:gd name="T9" fmla="*/ 32 h 1674"/>
                <a:gd name="T10" fmla="*/ 196 w 1854"/>
                <a:gd name="T11" fmla="*/ 41 h 1674"/>
                <a:gd name="T12" fmla="*/ 208 w 1854"/>
                <a:gd name="T13" fmla="*/ 57 h 1674"/>
                <a:gd name="T14" fmla="*/ 205 w 1854"/>
                <a:gd name="T15" fmla="*/ 73 h 1674"/>
                <a:gd name="T16" fmla="*/ 197 w 1854"/>
                <a:gd name="T17" fmla="*/ 87 h 1674"/>
                <a:gd name="T18" fmla="*/ 187 w 1854"/>
                <a:gd name="T19" fmla="*/ 121 h 1674"/>
                <a:gd name="T20" fmla="*/ 193 w 1854"/>
                <a:gd name="T21" fmla="*/ 168 h 1674"/>
                <a:gd name="T22" fmla="*/ 187 w 1854"/>
                <a:gd name="T23" fmla="*/ 196 h 1674"/>
                <a:gd name="T24" fmla="*/ 185 w 1854"/>
                <a:gd name="T25" fmla="*/ 202 h 1674"/>
                <a:gd name="T26" fmla="*/ 174 w 1854"/>
                <a:gd name="T27" fmla="*/ 212 h 1674"/>
                <a:gd name="T28" fmla="*/ 166 w 1854"/>
                <a:gd name="T29" fmla="*/ 217 h 1674"/>
                <a:gd name="T30" fmla="*/ 147 w 1854"/>
                <a:gd name="T31" fmla="*/ 228 h 1674"/>
                <a:gd name="T32" fmla="*/ 101 w 1854"/>
                <a:gd name="T33" fmla="*/ 216 h 1674"/>
                <a:gd name="T34" fmla="*/ 77 w 1854"/>
                <a:gd name="T35" fmla="*/ 202 h 1674"/>
                <a:gd name="T36" fmla="*/ 67 w 1854"/>
                <a:gd name="T37" fmla="*/ 196 h 1674"/>
                <a:gd name="T38" fmla="*/ 46 w 1854"/>
                <a:gd name="T39" fmla="*/ 183 h 1674"/>
                <a:gd name="T40" fmla="*/ 22 w 1854"/>
                <a:gd name="T41" fmla="*/ 171 h 1674"/>
                <a:gd name="T42" fmla="*/ 20 w 1854"/>
                <a:gd name="T43" fmla="*/ 166 h 1674"/>
                <a:gd name="T44" fmla="*/ 15 w 1854"/>
                <a:gd name="T45" fmla="*/ 164 h 1674"/>
                <a:gd name="T46" fmla="*/ 12 w 1854"/>
                <a:gd name="T47" fmla="*/ 157 h 1674"/>
                <a:gd name="T48" fmla="*/ 0 w 1854"/>
                <a:gd name="T49" fmla="*/ 128 h 1674"/>
                <a:gd name="T50" fmla="*/ 6 w 1854"/>
                <a:gd name="T51" fmla="*/ 84 h 1674"/>
                <a:gd name="T52" fmla="*/ 13 w 1854"/>
                <a:gd name="T53" fmla="*/ 69 h 1674"/>
                <a:gd name="T54" fmla="*/ 20 w 1854"/>
                <a:gd name="T55" fmla="*/ 57 h 1674"/>
                <a:gd name="T56" fmla="*/ 27 w 1854"/>
                <a:gd name="T57" fmla="*/ 28 h 1674"/>
                <a:gd name="T58" fmla="*/ 33 w 1854"/>
                <a:gd name="T59" fmla="*/ 18 h 16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Freeform 18"/>
            <p:cNvSpPr>
              <a:spLocks/>
            </p:cNvSpPr>
            <p:nvPr/>
          </p:nvSpPr>
          <p:spPr bwMode="auto">
            <a:xfrm rot="-1526437">
              <a:off x="3428" y="489"/>
              <a:ext cx="336" cy="288"/>
            </a:xfrm>
            <a:custGeom>
              <a:avLst/>
              <a:gdLst>
                <a:gd name="T0" fmla="*/ 100 w 678"/>
                <a:gd name="T1" fmla="*/ 3 h 934"/>
                <a:gd name="T2" fmla="*/ 119 w 678"/>
                <a:gd name="T3" fmla="*/ 6 h 934"/>
                <a:gd name="T4" fmla="*/ 135 w 678"/>
                <a:gd name="T5" fmla="*/ 9 h 934"/>
                <a:gd name="T6" fmla="*/ 161 w 678"/>
                <a:gd name="T7" fmla="*/ 35 h 934"/>
                <a:gd name="T8" fmla="*/ 148 w 678"/>
                <a:gd name="T9" fmla="*/ 47 h 934"/>
                <a:gd name="T10" fmla="*/ 122 w 678"/>
                <a:gd name="T11" fmla="*/ 54 h 934"/>
                <a:gd name="T12" fmla="*/ 122 w 678"/>
                <a:gd name="T13" fmla="*/ 54 h 934"/>
                <a:gd name="T14" fmla="*/ 103 w 678"/>
                <a:gd name="T15" fmla="*/ 63 h 934"/>
                <a:gd name="T16" fmla="*/ 81 w 678"/>
                <a:gd name="T17" fmla="*/ 89 h 934"/>
                <a:gd name="T18" fmla="*/ 19 w 678"/>
                <a:gd name="T19" fmla="*/ 85 h 934"/>
                <a:gd name="T20" fmla="*/ 0 w 678"/>
                <a:gd name="T21" fmla="*/ 78 h 934"/>
                <a:gd name="T22" fmla="*/ 23 w 678"/>
                <a:gd name="T23" fmla="*/ 53 h 934"/>
                <a:gd name="T24" fmla="*/ 42 w 678"/>
                <a:gd name="T25" fmla="*/ 34 h 934"/>
                <a:gd name="T26" fmla="*/ 61 w 678"/>
                <a:gd name="T27" fmla="*/ 19 h 934"/>
                <a:gd name="T28" fmla="*/ 64 w 678"/>
                <a:gd name="T29" fmla="*/ 15 h 934"/>
                <a:gd name="T30" fmla="*/ 67 w 678"/>
                <a:gd name="T31" fmla="*/ 6 h 934"/>
                <a:gd name="T32" fmla="*/ 100 w 678"/>
                <a:gd name="T33" fmla="*/ 3 h 9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Oval 19"/>
            <p:cNvSpPr>
              <a:spLocks noChangeArrowheads="1"/>
            </p:cNvSpPr>
            <p:nvPr/>
          </p:nvSpPr>
          <p:spPr bwMode="auto">
            <a:xfrm rot="-1526437">
              <a:off x="4028" y="539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3600"/>
            </a:p>
          </p:txBody>
        </p:sp>
        <p:sp>
          <p:nvSpPr>
            <p:cNvPr id="17431" name="Freeform 20"/>
            <p:cNvSpPr>
              <a:spLocks/>
            </p:cNvSpPr>
            <p:nvPr/>
          </p:nvSpPr>
          <p:spPr bwMode="auto">
            <a:xfrm rot="-9621205">
              <a:off x="3272" y="1046"/>
              <a:ext cx="624" cy="618"/>
            </a:xfrm>
            <a:custGeom>
              <a:avLst/>
              <a:gdLst>
                <a:gd name="T0" fmla="*/ 28 w 1854"/>
                <a:gd name="T1" fmla="*/ 34 h 1674"/>
                <a:gd name="T2" fmla="*/ 34 w 1854"/>
                <a:gd name="T3" fmla="*/ 14 h 1674"/>
                <a:gd name="T4" fmla="*/ 73 w 1854"/>
                <a:gd name="T5" fmla="*/ 1 h 1674"/>
                <a:gd name="T6" fmla="*/ 159 w 1854"/>
                <a:gd name="T7" fmla="*/ 3 h 1674"/>
                <a:gd name="T8" fmla="*/ 187 w 1854"/>
                <a:gd name="T9" fmla="*/ 32 h 1674"/>
                <a:gd name="T10" fmla="*/ 196 w 1854"/>
                <a:gd name="T11" fmla="*/ 41 h 1674"/>
                <a:gd name="T12" fmla="*/ 208 w 1854"/>
                <a:gd name="T13" fmla="*/ 57 h 1674"/>
                <a:gd name="T14" fmla="*/ 205 w 1854"/>
                <a:gd name="T15" fmla="*/ 73 h 1674"/>
                <a:gd name="T16" fmla="*/ 197 w 1854"/>
                <a:gd name="T17" fmla="*/ 87 h 1674"/>
                <a:gd name="T18" fmla="*/ 187 w 1854"/>
                <a:gd name="T19" fmla="*/ 121 h 1674"/>
                <a:gd name="T20" fmla="*/ 193 w 1854"/>
                <a:gd name="T21" fmla="*/ 168 h 1674"/>
                <a:gd name="T22" fmla="*/ 187 w 1854"/>
                <a:gd name="T23" fmla="*/ 196 h 1674"/>
                <a:gd name="T24" fmla="*/ 185 w 1854"/>
                <a:gd name="T25" fmla="*/ 202 h 1674"/>
                <a:gd name="T26" fmla="*/ 174 w 1854"/>
                <a:gd name="T27" fmla="*/ 212 h 1674"/>
                <a:gd name="T28" fmla="*/ 166 w 1854"/>
                <a:gd name="T29" fmla="*/ 217 h 1674"/>
                <a:gd name="T30" fmla="*/ 147 w 1854"/>
                <a:gd name="T31" fmla="*/ 228 h 1674"/>
                <a:gd name="T32" fmla="*/ 101 w 1854"/>
                <a:gd name="T33" fmla="*/ 216 h 1674"/>
                <a:gd name="T34" fmla="*/ 77 w 1854"/>
                <a:gd name="T35" fmla="*/ 202 h 1674"/>
                <a:gd name="T36" fmla="*/ 67 w 1854"/>
                <a:gd name="T37" fmla="*/ 196 h 1674"/>
                <a:gd name="T38" fmla="*/ 46 w 1854"/>
                <a:gd name="T39" fmla="*/ 183 h 1674"/>
                <a:gd name="T40" fmla="*/ 22 w 1854"/>
                <a:gd name="T41" fmla="*/ 171 h 1674"/>
                <a:gd name="T42" fmla="*/ 20 w 1854"/>
                <a:gd name="T43" fmla="*/ 166 h 1674"/>
                <a:gd name="T44" fmla="*/ 15 w 1854"/>
                <a:gd name="T45" fmla="*/ 164 h 1674"/>
                <a:gd name="T46" fmla="*/ 12 w 1854"/>
                <a:gd name="T47" fmla="*/ 157 h 1674"/>
                <a:gd name="T48" fmla="*/ 0 w 1854"/>
                <a:gd name="T49" fmla="*/ 128 h 1674"/>
                <a:gd name="T50" fmla="*/ 6 w 1854"/>
                <a:gd name="T51" fmla="*/ 84 h 1674"/>
                <a:gd name="T52" fmla="*/ 13 w 1854"/>
                <a:gd name="T53" fmla="*/ 69 h 1674"/>
                <a:gd name="T54" fmla="*/ 20 w 1854"/>
                <a:gd name="T55" fmla="*/ 57 h 1674"/>
                <a:gd name="T56" fmla="*/ 27 w 1854"/>
                <a:gd name="T57" fmla="*/ 28 h 1674"/>
                <a:gd name="T58" fmla="*/ 33 w 1854"/>
                <a:gd name="T59" fmla="*/ 18 h 16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411" name="Group 25"/>
          <p:cNvGrpSpPr>
            <a:grpSpLocks/>
          </p:cNvGrpSpPr>
          <p:nvPr/>
        </p:nvGrpSpPr>
        <p:grpSpPr bwMode="auto">
          <a:xfrm>
            <a:off x="1487487" y="1989139"/>
            <a:ext cx="4740276" cy="2376487"/>
            <a:chOff x="22" y="2795"/>
            <a:chExt cx="2986" cy="1497"/>
          </a:xfrm>
        </p:grpSpPr>
        <p:sp>
          <p:nvSpPr>
            <p:cNvPr id="17414" name="Rectangle 21"/>
            <p:cNvSpPr>
              <a:spLocks noChangeArrowheads="1"/>
            </p:cNvSpPr>
            <p:nvPr/>
          </p:nvSpPr>
          <p:spPr bwMode="auto">
            <a:xfrm>
              <a:off x="22" y="2795"/>
              <a:ext cx="748" cy="14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3600"/>
            </a:p>
          </p:txBody>
        </p:sp>
        <p:sp>
          <p:nvSpPr>
            <p:cNvPr id="17415" name="Freeform 24"/>
            <p:cNvSpPr>
              <a:spLocks/>
            </p:cNvSpPr>
            <p:nvPr/>
          </p:nvSpPr>
          <p:spPr bwMode="auto">
            <a:xfrm>
              <a:off x="657" y="3294"/>
              <a:ext cx="2351" cy="629"/>
            </a:xfrm>
            <a:custGeom>
              <a:avLst/>
              <a:gdLst>
                <a:gd name="T0" fmla="*/ 206 w 2351"/>
                <a:gd name="T1" fmla="*/ 388 h 629"/>
                <a:gd name="T2" fmla="*/ 1023 w 2351"/>
                <a:gd name="T3" fmla="*/ 397 h 629"/>
                <a:gd name="T4" fmla="*/ 1762 w 2351"/>
                <a:gd name="T5" fmla="*/ 362 h 629"/>
                <a:gd name="T6" fmla="*/ 1865 w 2351"/>
                <a:gd name="T7" fmla="*/ 294 h 629"/>
                <a:gd name="T8" fmla="*/ 1883 w 2351"/>
                <a:gd name="T9" fmla="*/ 276 h 629"/>
                <a:gd name="T10" fmla="*/ 1908 w 2351"/>
                <a:gd name="T11" fmla="*/ 268 h 629"/>
                <a:gd name="T12" fmla="*/ 1926 w 2351"/>
                <a:gd name="T13" fmla="*/ 242 h 629"/>
                <a:gd name="T14" fmla="*/ 1986 w 2351"/>
                <a:gd name="T15" fmla="*/ 190 h 629"/>
                <a:gd name="T16" fmla="*/ 2115 w 2351"/>
                <a:gd name="T17" fmla="*/ 122 h 629"/>
                <a:gd name="T18" fmla="*/ 2175 w 2351"/>
                <a:gd name="T19" fmla="*/ 61 h 629"/>
                <a:gd name="T20" fmla="*/ 2235 w 2351"/>
                <a:gd name="T21" fmla="*/ 1 h 629"/>
                <a:gd name="T22" fmla="*/ 2304 w 2351"/>
                <a:gd name="T23" fmla="*/ 44 h 629"/>
                <a:gd name="T24" fmla="*/ 2347 w 2351"/>
                <a:gd name="T25" fmla="*/ 104 h 629"/>
                <a:gd name="T26" fmla="*/ 2269 w 2351"/>
                <a:gd name="T27" fmla="*/ 259 h 629"/>
                <a:gd name="T28" fmla="*/ 2158 w 2351"/>
                <a:gd name="T29" fmla="*/ 319 h 629"/>
                <a:gd name="T30" fmla="*/ 1960 w 2351"/>
                <a:gd name="T31" fmla="*/ 483 h 629"/>
                <a:gd name="T32" fmla="*/ 1908 w 2351"/>
                <a:gd name="T33" fmla="*/ 526 h 629"/>
                <a:gd name="T34" fmla="*/ 1900 w 2351"/>
                <a:gd name="T35" fmla="*/ 560 h 629"/>
                <a:gd name="T36" fmla="*/ 1874 w 2351"/>
                <a:gd name="T37" fmla="*/ 569 h 629"/>
                <a:gd name="T38" fmla="*/ 1779 w 2351"/>
                <a:gd name="T39" fmla="*/ 603 h 629"/>
                <a:gd name="T40" fmla="*/ 1693 w 2351"/>
                <a:gd name="T41" fmla="*/ 595 h 629"/>
                <a:gd name="T42" fmla="*/ 1564 w 2351"/>
                <a:gd name="T43" fmla="*/ 526 h 629"/>
                <a:gd name="T44" fmla="*/ 1496 w 2351"/>
                <a:gd name="T45" fmla="*/ 509 h 629"/>
                <a:gd name="T46" fmla="*/ 1264 w 2351"/>
                <a:gd name="T47" fmla="*/ 466 h 629"/>
                <a:gd name="T48" fmla="*/ 1083 w 2351"/>
                <a:gd name="T49" fmla="*/ 526 h 629"/>
                <a:gd name="T50" fmla="*/ 1040 w 2351"/>
                <a:gd name="T51" fmla="*/ 569 h 629"/>
                <a:gd name="T52" fmla="*/ 1023 w 2351"/>
                <a:gd name="T53" fmla="*/ 595 h 629"/>
                <a:gd name="T54" fmla="*/ 911 w 2351"/>
                <a:gd name="T55" fmla="*/ 629 h 629"/>
                <a:gd name="T56" fmla="*/ 129 w 2351"/>
                <a:gd name="T57" fmla="*/ 612 h 629"/>
                <a:gd name="T58" fmla="*/ 103 w 2351"/>
                <a:gd name="T59" fmla="*/ 586 h 629"/>
                <a:gd name="T60" fmla="*/ 77 w 2351"/>
                <a:gd name="T61" fmla="*/ 569 h 629"/>
                <a:gd name="T62" fmla="*/ 60 w 2351"/>
                <a:gd name="T63" fmla="*/ 543 h 629"/>
                <a:gd name="T64" fmla="*/ 34 w 2351"/>
                <a:gd name="T65" fmla="*/ 526 h 629"/>
                <a:gd name="T66" fmla="*/ 0 w 2351"/>
                <a:gd name="T67" fmla="*/ 474 h 629"/>
                <a:gd name="T68" fmla="*/ 77 w 2351"/>
                <a:gd name="T69" fmla="*/ 354 h 629"/>
                <a:gd name="T70" fmla="*/ 241 w 2351"/>
                <a:gd name="T71" fmla="*/ 380 h 629"/>
                <a:gd name="T72" fmla="*/ 275 w 2351"/>
                <a:gd name="T73" fmla="*/ 397 h 629"/>
                <a:gd name="T74" fmla="*/ 301 w 2351"/>
                <a:gd name="T75" fmla="*/ 405 h 62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351" h="629">
                  <a:moveTo>
                    <a:pt x="206" y="388"/>
                  </a:moveTo>
                  <a:cubicBezTo>
                    <a:pt x="479" y="379"/>
                    <a:pt x="751" y="378"/>
                    <a:pt x="1023" y="397"/>
                  </a:cubicBezTo>
                  <a:cubicBezTo>
                    <a:pt x="1327" y="374"/>
                    <a:pt x="1300" y="369"/>
                    <a:pt x="1762" y="362"/>
                  </a:cubicBezTo>
                  <a:cubicBezTo>
                    <a:pt x="1802" y="342"/>
                    <a:pt x="1823" y="308"/>
                    <a:pt x="1865" y="294"/>
                  </a:cubicBezTo>
                  <a:cubicBezTo>
                    <a:pt x="1871" y="288"/>
                    <a:pt x="1876" y="280"/>
                    <a:pt x="1883" y="276"/>
                  </a:cubicBezTo>
                  <a:cubicBezTo>
                    <a:pt x="1890" y="271"/>
                    <a:pt x="1901" y="273"/>
                    <a:pt x="1908" y="268"/>
                  </a:cubicBezTo>
                  <a:cubicBezTo>
                    <a:pt x="1916" y="261"/>
                    <a:pt x="1919" y="249"/>
                    <a:pt x="1926" y="242"/>
                  </a:cubicBezTo>
                  <a:cubicBezTo>
                    <a:pt x="1939" y="229"/>
                    <a:pt x="1970" y="200"/>
                    <a:pt x="1986" y="190"/>
                  </a:cubicBezTo>
                  <a:cubicBezTo>
                    <a:pt x="2025" y="166"/>
                    <a:pt x="2079" y="153"/>
                    <a:pt x="2115" y="122"/>
                  </a:cubicBezTo>
                  <a:cubicBezTo>
                    <a:pt x="2137" y="103"/>
                    <a:pt x="2158" y="84"/>
                    <a:pt x="2175" y="61"/>
                  </a:cubicBezTo>
                  <a:cubicBezTo>
                    <a:pt x="2220" y="0"/>
                    <a:pt x="2187" y="18"/>
                    <a:pt x="2235" y="1"/>
                  </a:cubicBezTo>
                  <a:cubicBezTo>
                    <a:pt x="2256" y="23"/>
                    <a:pt x="2279" y="27"/>
                    <a:pt x="2304" y="44"/>
                  </a:cubicBezTo>
                  <a:cubicBezTo>
                    <a:pt x="2317" y="65"/>
                    <a:pt x="2345" y="79"/>
                    <a:pt x="2347" y="104"/>
                  </a:cubicBezTo>
                  <a:cubicBezTo>
                    <a:pt x="2351" y="165"/>
                    <a:pt x="2331" y="240"/>
                    <a:pt x="2269" y="259"/>
                  </a:cubicBezTo>
                  <a:cubicBezTo>
                    <a:pt x="2235" y="282"/>
                    <a:pt x="2197" y="306"/>
                    <a:pt x="2158" y="319"/>
                  </a:cubicBezTo>
                  <a:cubicBezTo>
                    <a:pt x="2096" y="381"/>
                    <a:pt x="2046" y="453"/>
                    <a:pt x="1960" y="483"/>
                  </a:cubicBezTo>
                  <a:cubicBezTo>
                    <a:pt x="1944" y="499"/>
                    <a:pt x="1920" y="507"/>
                    <a:pt x="1908" y="526"/>
                  </a:cubicBezTo>
                  <a:cubicBezTo>
                    <a:pt x="1902" y="536"/>
                    <a:pt x="1907" y="551"/>
                    <a:pt x="1900" y="560"/>
                  </a:cubicBezTo>
                  <a:cubicBezTo>
                    <a:pt x="1894" y="567"/>
                    <a:pt x="1882" y="565"/>
                    <a:pt x="1874" y="569"/>
                  </a:cubicBezTo>
                  <a:cubicBezTo>
                    <a:pt x="1838" y="587"/>
                    <a:pt x="1821" y="595"/>
                    <a:pt x="1779" y="603"/>
                  </a:cubicBezTo>
                  <a:cubicBezTo>
                    <a:pt x="1750" y="600"/>
                    <a:pt x="1721" y="600"/>
                    <a:pt x="1693" y="595"/>
                  </a:cubicBezTo>
                  <a:cubicBezTo>
                    <a:pt x="1640" y="585"/>
                    <a:pt x="1609" y="548"/>
                    <a:pt x="1564" y="526"/>
                  </a:cubicBezTo>
                  <a:cubicBezTo>
                    <a:pt x="1558" y="523"/>
                    <a:pt x="1503" y="511"/>
                    <a:pt x="1496" y="509"/>
                  </a:cubicBezTo>
                  <a:cubicBezTo>
                    <a:pt x="1420" y="487"/>
                    <a:pt x="1343" y="476"/>
                    <a:pt x="1264" y="466"/>
                  </a:cubicBezTo>
                  <a:cubicBezTo>
                    <a:pt x="1197" y="475"/>
                    <a:pt x="1139" y="489"/>
                    <a:pt x="1083" y="526"/>
                  </a:cubicBezTo>
                  <a:cubicBezTo>
                    <a:pt x="1038" y="595"/>
                    <a:pt x="1097" y="512"/>
                    <a:pt x="1040" y="569"/>
                  </a:cubicBezTo>
                  <a:cubicBezTo>
                    <a:pt x="1033" y="576"/>
                    <a:pt x="1031" y="589"/>
                    <a:pt x="1023" y="595"/>
                  </a:cubicBezTo>
                  <a:cubicBezTo>
                    <a:pt x="1006" y="609"/>
                    <a:pt x="934" y="623"/>
                    <a:pt x="911" y="629"/>
                  </a:cubicBezTo>
                  <a:cubicBezTo>
                    <a:pt x="650" y="623"/>
                    <a:pt x="389" y="626"/>
                    <a:pt x="129" y="612"/>
                  </a:cubicBezTo>
                  <a:cubicBezTo>
                    <a:pt x="117" y="611"/>
                    <a:pt x="112" y="594"/>
                    <a:pt x="103" y="586"/>
                  </a:cubicBezTo>
                  <a:cubicBezTo>
                    <a:pt x="95" y="579"/>
                    <a:pt x="86" y="575"/>
                    <a:pt x="77" y="569"/>
                  </a:cubicBezTo>
                  <a:cubicBezTo>
                    <a:pt x="71" y="560"/>
                    <a:pt x="67" y="550"/>
                    <a:pt x="60" y="543"/>
                  </a:cubicBezTo>
                  <a:cubicBezTo>
                    <a:pt x="53" y="536"/>
                    <a:pt x="41" y="534"/>
                    <a:pt x="34" y="526"/>
                  </a:cubicBezTo>
                  <a:cubicBezTo>
                    <a:pt x="20" y="510"/>
                    <a:pt x="0" y="474"/>
                    <a:pt x="0" y="474"/>
                  </a:cubicBezTo>
                  <a:cubicBezTo>
                    <a:pt x="8" y="395"/>
                    <a:pt x="2" y="377"/>
                    <a:pt x="77" y="354"/>
                  </a:cubicBezTo>
                  <a:cubicBezTo>
                    <a:pt x="194" y="362"/>
                    <a:pt x="168" y="347"/>
                    <a:pt x="241" y="380"/>
                  </a:cubicBezTo>
                  <a:cubicBezTo>
                    <a:pt x="253" y="385"/>
                    <a:pt x="263" y="392"/>
                    <a:pt x="275" y="397"/>
                  </a:cubicBezTo>
                  <a:cubicBezTo>
                    <a:pt x="283" y="400"/>
                    <a:pt x="301" y="405"/>
                    <a:pt x="301" y="40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2" name="Text Box 26"/>
          <p:cNvSpPr txBox="1">
            <a:spLocks noChangeArrowheads="1"/>
          </p:cNvSpPr>
          <p:nvPr/>
        </p:nvSpPr>
        <p:spPr bwMode="auto">
          <a:xfrm>
            <a:off x="1847851" y="5229225"/>
            <a:ext cx="84248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2800"/>
              <a:t>בקרקע </a:t>
            </a:r>
            <a:r>
              <a:rPr lang="he-IL" altLang="he-IL" sz="2800">
                <a:solidFill>
                  <a:srgbClr val="FF3300"/>
                </a:solidFill>
              </a:rPr>
              <a:t>רוויה </a:t>
            </a:r>
            <a:r>
              <a:rPr lang="he-IL" altLang="he-IL" sz="2800"/>
              <a:t>ליונקת </a:t>
            </a:r>
            <a:r>
              <a:rPr lang="he-IL" altLang="he-IL" sz="2800">
                <a:solidFill>
                  <a:srgbClr val="FF3300"/>
                </a:solidFill>
              </a:rPr>
              <a:t>קל לשאוב</a:t>
            </a:r>
            <a:r>
              <a:rPr lang="he-IL" altLang="he-IL" sz="2800"/>
              <a:t> כי המים </a:t>
            </a:r>
            <a:r>
              <a:rPr lang="he-IL" altLang="he-IL" sz="2800">
                <a:solidFill>
                  <a:srgbClr val="FF3300"/>
                </a:solidFill>
              </a:rPr>
              <a:t>לא מחוברים</a:t>
            </a:r>
            <a:r>
              <a:rPr lang="he-IL" altLang="he-IL" sz="2800"/>
              <a:t> לחלקיקים. יש הרבה מים חופשיים. </a:t>
            </a:r>
            <a:endParaRPr lang="en-US" altLang="he-IL" sz="2800"/>
          </a:p>
        </p:txBody>
      </p:sp>
      <p:sp>
        <p:nvSpPr>
          <p:cNvPr id="17413" name="Text Box 27"/>
          <p:cNvSpPr txBox="1">
            <a:spLocks noChangeArrowheads="1"/>
          </p:cNvSpPr>
          <p:nvPr/>
        </p:nvSpPr>
        <p:spPr bwMode="auto">
          <a:xfrm>
            <a:off x="1558926" y="3141663"/>
            <a:ext cx="2447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3600"/>
              <a:t>יונקת השורש</a:t>
            </a:r>
            <a:endParaRPr lang="en-US" altLang="he-IL" sz="3600"/>
          </a:p>
        </p:txBody>
      </p:sp>
    </p:spTree>
    <p:extLst>
      <p:ext uri="{BB962C8B-B14F-4D97-AF65-F5344CB8AC3E}">
        <p14:creationId xmlns:p14="http://schemas.microsoft.com/office/powerpoint/2010/main" val="89814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21" name="Freeform 117"/>
          <p:cNvSpPr>
            <a:spLocks/>
          </p:cNvSpPr>
          <p:nvPr/>
        </p:nvSpPr>
        <p:spPr bwMode="auto">
          <a:xfrm>
            <a:off x="3000375" y="1125538"/>
            <a:ext cx="6451600" cy="4259262"/>
          </a:xfrm>
          <a:custGeom>
            <a:avLst/>
            <a:gdLst>
              <a:gd name="T0" fmla="*/ 32 w 4064"/>
              <a:gd name="T1" fmla="*/ 1135 h 2683"/>
              <a:gd name="T2" fmla="*/ 333 w 4064"/>
              <a:gd name="T3" fmla="*/ 946 h 2683"/>
              <a:gd name="T4" fmla="*/ 427 w 4064"/>
              <a:gd name="T5" fmla="*/ 877 h 2683"/>
              <a:gd name="T6" fmla="*/ 590 w 4064"/>
              <a:gd name="T7" fmla="*/ 809 h 2683"/>
              <a:gd name="T8" fmla="*/ 754 w 4064"/>
              <a:gd name="T9" fmla="*/ 706 h 2683"/>
              <a:gd name="T10" fmla="*/ 926 w 4064"/>
              <a:gd name="T11" fmla="*/ 620 h 2683"/>
              <a:gd name="T12" fmla="*/ 1020 w 4064"/>
              <a:gd name="T13" fmla="*/ 559 h 2683"/>
              <a:gd name="T14" fmla="*/ 1442 w 4064"/>
              <a:gd name="T15" fmla="*/ 456 h 2683"/>
              <a:gd name="T16" fmla="*/ 1820 w 4064"/>
              <a:gd name="T17" fmla="*/ 327 h 2683"/>
              <a:gd name="T18" fmla="*/ 2147 w 4064"/>
              <a:gd name="T19" fmla="*/ 190 h 2683"/>
              <a:gd name="T20" fmla="*/ 2430 w 4064"/>
              <a:gd name="T21" fmla="*/ 104 h 2683"/>
              <a:gd name="T22" fmla="*/ 2490 w 4064"/>
              <a:gd name="T23" fmla="*/ 78 h 2683"/>
              <a:gd name="T24" fmla="*/ 2705 w 4064"/>
              <a:gd name="T25" fmla="*/ 26 h 2683"/>
              <a:gd name="T26" fmla="*/ 3230 w 4064"/>
              <a:gd name="T27" fmla="*/ 9 h 2683"/>
              <a:gd name="T28" fmla="*/ 3479 w 4064"/>
              <a:gd name="T29" fmla="*/ 258 h 2683"/>
              <a:gd name="T30" fmla="*/ 3548 w 4064"/>
              <a:gd name="T31" fmla="*/ 370 h 2683"/>
              <a:gd name="T32" fmla="*/ 3660 w 4064"/>
              <a:gd name="T33" fmla="*/ 628 h 2683"/>
              <a:gd name="T34" fmla="*/ 3754 w 4064"/>
              <a:gd name="T35" fmla="*/ 809 h 2683"/>
              <a:gd name="T36" fmla="*/ 3866 w 4064"/>
              <a:gd name="T37" fmla="*/ 989 h 2683"/>
              <a:gd name="T38" fmla="*/ 3926 w 4064"/>
              <a:gd name="T39" fmla="*/ 1204 h 2683"/>
              <a:gd name="T40" fmla="*/ 3978 w 4064"/>
              <a:gd name="T41" fmla="*/ 1428 h 2683"/>
              <a:gd name="T42" fmla="*/ 4064 w 4064"/>
              <a:gd name="T43" fmla="*/ 1643 h 2683"/>
              <a:gd name="T44" fmla="*/ 4038 w 4064"/>
              <a:gd name="T45" fmla="*/ 1780 h 2683"/>
              <a:gd name="T46" fmla="*/ 3668 w 4064"/>
              <a:gd name="T47" fmla="*/ 1969 h 2683"/>
              <a:gd name="T48" fmla="*/ 2318 w 4064"/>
              <a:gd name="T49" fmla="*/ 1995 h 2683"/>
              <a:gd name="T50" fmla="*/ 2181 w 4064"/>
              <a:gd name="T51" fmla="*/ 2064 h 2683"/>
              <a:gd name="T52" fmla="*/ 1768 w 4064"/>
              <a:gd name="T53" fmla="*/ 2399 h 2683"/>
              <a:gd name="T54" fmla="*/ 1080 w 4064"/>
              <a:gd name="T55" fmla="*/ 2485 h 2683"/>
              <a:gd name="T56" fmla="*/ 874 w 4064"/>
              <a:gd name="T57" fmla="*/ 2537 h 2683"/>
              <a:gd name="T58" fmla="*/ 651 w 4064"/>
              <a:gd name="T59" fmla="*/ 2648 h 2683"/>
              <a:gd name="T60" fmla="*/ 264 w 4064"/>
              <a:gd name="T61" fmla="*/ 2648 h 2683"/>
              <a:gd name="T62" fmla="*/ 281 w 4064"/>
              <a:gd name="T63" fmla="*/ 2322 h 2683"/>
              <a:gd name="T64" fmla="*/ 83 w 4064"/>
              <a:gd name="T65" fmla="*/ 1591 h 2683"/>
              <a:gd name="T66" fmla="*/ 6 w 4064"/>
              <a:gd name="T67" fmla="*/ 1453 h 2683"/>
              <a:gd name="T68" fmla="*/ 32 w 4064"/>
              <a:gd name="T69" fmla="*/ 1316 h 2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64" h="2683">
                <a:moveTo>
                  <a:pt x="49" y="1075"/>
                </a:moveTo>
                <a:cubicBezTo>
                  <a:pt x="24" y="1113"/>
                  <a:pt x="0" y="1105"/>
                  <a:pt x="32" y="1135"/>
                </a:cubicBezTo>
                <a:cubicBezTo>
                  <a:pt x="111" y="1116"/>
                  <a:pt x="153" y="1033"/>
                  <a:pt x="229" y="1006"/>
                </a:cubicBezTo>
                <a:cubicBezTo>
                  <a:pt x="262" y="975"/>
                  <a:pt x="296" y="969"/>
                  <a:pt x="333" y="946"/>
                </a:cubicBezTo>
                <a:cubicBezTo>
                  <a:pt x="359" y="930"/>
                  <a:pt x="385" y="913"/>
                  <a:pt x="410" y="895"/>
                </a:cubicBezTo>
                <a:cubicBezTo>
                  <a:pt x="417" y="890"/>
                  <a:pt x="419" y="880"/>
                  <a:pt x="427" y="877"/>
                </a:cubicBezTo>
                <a:cubicBezTo>
                  <a:pt x="449" y="868"/>
                  <a:pt x="474" y="868"/>
                  <a:pt x="496" y="860"/>
                </a:cubicBezTo>
                <a:cubicBezTo>
                  <a:pt x="527" y="836"/>
                  <a:pt x="553" y="821"/>
                  <a:pt x="590" y="809"/>
                </a:cubicBezTo>
                <a:cubicBezTo>
                  <a:pt x="617" y="783"/>
                  <a:pt x="654" y="778"/>
                  <a:pt x="685" y="757"/>
                </a:cubicBezTo>
                <a:cubicBezTo>
                  <a:pt x="705" y="726"/>
                  <a:pt x="719" y="717"/>
                  <a:pt x="754" y="706"/>
                </a:cubicBezTo>
                <a:cubicBezTo>
                  <a:pt x="782" y="687"/>
                  <a:pt x="808" y="673"/>
                  <a:pt x="840" y="663"/>
                </a:cubicBezTo>
                <a:cubicBezTo>
                  <a:pt x="868" y="644"/>
                  <a:pt x="894" y="630"/>
                  <a:pt x="926" y="620"/>
                </a:cubicBezTo>
                <a:cubicBezTo>
                  <a:pt x="985" y="561"/>
                  <a:pt x="917" y="621"/>
                  <a:pt x="986" y="585"/>
                </a:cubicBezTo>
                <a:cubicBezTo>
                  <a:pt x="999" y="578"/>
                  <a:pt x="1008" y="567"/>
                  <a:pt x="1020" y="559"/>
                </a:cubicBezTo>
                <a:cubicBezTo>
                  <a:pt x="1081" y="521"/>
                  <a:pt x="1165" y="507"/>
                  <a:pt x="1235" y="499"/>
                </a:cubicBezTo>
                <a:cubicBezTo>
                  <a:pt x="1306" y="477"/>
                  <a:pt x="1369" y="464"/>
                  <a:pt x="1442" y="456"/>
                </a:cubicBezTo>
                <a:cubicBezTo>
                  <a:pt x="1521" y="437"/>
                  <a:pt x="1596" y="403"/>
                  <a:pt x="1674" y="387"/>
                </a:cubicBezTo>
                <a:cubicBezTo>
                  <a:pt x="1719" y="357"/>
                  <a:pt x="1768" y="340"/>
                  <a:pt x="1820" y="327"/>
                </a:cubicBezTo>
                <a:cubicBezTo>
                  <a:pt x="1860" y="301"/>
                  <a:pt x="1903" y="283"/>
                  <a:pt x="1949" y="267"/>
                </a:cubicBezTo>
                <a:cubicBezTo>
                  <a:pt x="2010" y="220"/>
                  <a:pt x="2071" y="208"/>
                  <a:pt x="2147" y="190"/>
                </a:cubicBezTo>
                <a:cubicBezTo>
                  <a:pt x="2200" y="178"/>
                  <a:pt x="2247" y="156"/>
                  <a:pt x="2301" y="147"/>
                </a:cubicBezTo>
                <a:cubicBezTo>
                  <a:pt x="2340" y="122"/>
                  <a:pt x="2386" y="117"/>
                  <a:pt x="2430" y="104"/>
                </a:cubicBezTo>
                <a:cubicBezTo>
                  <a:pt x="2439" y="101"/>
                  <a:pt x="2448" y="99"/>
                  <a:pt x="2456" y="95"/>
                </a:cubicBezTo>
                <a:cubicBezTo>
                  <a:pt x="2468" y="90"/>
                  <a:pt x="2478" y="82"/>
                  <a:pt x="2490" y="78"/>
                </a:cubicBezTo>
                <a:cubicBezTo>
                  <a:pt x="2543" y="62"/>
                  <a:pt x="2601" y="60"/>
                  <a:pt x="2654" y="44"/>
                </a:cubicBezTo>
                <a:cubicBezTo>
                  <a:pt x="2671" y="39"/>
                  <a:pt x="2687" y="27"/>
                  <a:pt x="2705" y="26"/>
                </a:cubicBezTo>
                <a:cubicBezTo>
                  <a:pt x="2782" y="23"/>
                  <a:pt x="2860" y="21"/>
                  <a:pt x="2937" y="18"/>
                </a:cubicBezTo>
                <a:cubicBezTo>
                  <a:pt x="3044" y="0"/>
                  <a:pt x="3112" y="4"/>
                  <a:pt x="3230" y="9"/>
                </a:cubicBezTo>
                <a:cubicBezTo>
                  <a:pt x="3332" y="44"/>
                  <a:pt x="3391" y="136"/>
                  <a:pt x="3453" y="216"/>
                </a:cubicBezTo>
                <a:cubicBezTo>
                  <a:pt x="3463" y="229"/>
                  <a:pt x="3471" y="244"/>
                  <a:pt x="3479" y="258"/>
                </a:cubicBezTo>
                <a:cubicBezTo>
                  <a:pt x="3485" y="269"/>
                  <a:pt x="3489" y="282"/>
                  <a:pt x="3496" y="293"/>
                </a:cubicBezTo>
                <a:cubicBezTo>
                  <a:pt x="3518" y="324"/>
                  <a:pt x="3530" y="336"/>
                  <a:pt x="3548" y="370"/>
                </a:cubicBezTo>
                <a:cubicBezTo>
                  <a:pt x="3561" y="394"/>
                  <a:pt x="3591" y="439"/>
                  <a:pt x="3591" y="439"/>
                </a:cubicBezTo>
                <a:cubicBezTo>
                  <a:pt x="3607" y="506"/>
                  <a:pt x="3639" y="564"/>
                  <a:pt x="3660" y="628"/>
                </a:cubicBezTo>
                <a:cubicBezTo>
                  <a:pt x="3677" y="679"/>
                  <a:pt x="3656" y="650"/>
                  <a:pt x="3685" y="706"/>
                </a:cubicBezTo>
                <a:cubicBezTo>
                  <a:pt x="3704" y="742"/>
                  <a:pt x="3736" y="772"/>
                  <a:pt x="3754" y="809"/>
                </a:cubicBezTo>
                <a:cubicBezTo>
                  <a:pt x="3770" y="840"/>
                  <a:pt x="3787" y="874"/>
                  <a:pt x="3806" y="903"/>
                </a:cubicBezTo>
                <a:cubicBezTo>
                  <a:pt x="3825" y="932"/>
                  <a:pt x="3851" y="958"/>
                  <a:pt x="3866" y="989"/>
                </a:cubicBezTo>
                <a:cubicBezTo>
                  <a:pt x="3889" y="1037"/>
                  <a:pt x="3900" y="1085"/>
                  <a:pt x="3918" y="1135"/>
                </a:cubicBezTo>
                <a:cubicBezTo>
                  <a:pt x="3921" y="1158"/>
                  <a:pt x="3922" y="1181"/>
                  <a:pt x="3926" y="1204"/>
                </a:cubicBezTo>
                <a:cubicBezTo>
                  <a:pt x="3930" y="1227"/>
                  <a:pt x="3943" y="1273"/>
                  <a:pt x="3943" y="1273"/>
                </a:cubicBezTo>
                <a:cubicBezTo>
                  <a:pt x="3949" y="1330"/>
                  <a:pt x="3946" y="1381"/>
                  <a:pt x="3978" y="1428"/>
                </a:cubicBezTo>
                <a:cubicBezTo>
                  <a:pt x="4004" y="1508"/>
                  <a:pt x="3964" y="1393"/>
                  <a:pt x="4003" y="1479"/>
                </a:cubicBezTo>
                <a:cubicBezTo>
                  <a:pt x="4027" y="1533"/>
                  <a:pt x="4037" y="1590"/>
                  <a:pt x="4064" y="1643"/>
                </a:cubicBezTo>
                <a:cubicBezTo>
                  <a:pt x="4061" y="1680"/>
                  <a:pt x="4062" y="1718"/>
                  <a:pt x="4055" y="1754"/>
                </a:cubicBezTo>
                <a:cubicBezTo>
                  <a:pt x="4053" y="1764"/>
                  <a:pt x="4043" y="1771"/>
                  <a:pt x="4038" y="1780"/>
                </a:cubicBezTo>
                <a:cubicBezTo>
                  <a:pt x="4006" y="1844"/>
                  <a:pt x="3990" y="1918"/>
                  <a:pt x="3918" y="1944"/>
                </a:cubicBezTo>
                <a:cubicBezTo>
                  <a:pt x="3844" y="2014"/>
                  <a:pt x="3910" y="1959"/>
                  <a:pt x="3668" y="1969"/>
                </a:cubicBezTo>
                <a:cubicBezTo>
                  <a:pt x="3596" y="1972"/>
                  <a:pt x="3386" y="1985"/>
                  <a:pt x="3316" y="1986"/>
                </a:cubicBezTo>
                <a:cubicBezTo>
                  <a:pt x="2983" y="1991"/>
                  <a:pt x="2651" y="1992"/>
                  <a:pt x="2318" y="1995"/>
                </a:cubicBezTo>
                <a:cubicBezTo>
                  <a:pt x="2285" y="2004"/>
                  <a:pt x="2261" y="2010"/>
                  <a:pt x="2232" y="2029"/>
                </a:cubicBezTo>
                <a:cubicBezTo>
                  <a:pt x="2215" y="2041"/>
                  <a:pt x="2181" y="2064"/>
                  <a:pt x="2181" y="2064"/>
                </a:cubicBezTo>
                <a:cubicBezTo>
                  <a:pt x="2111" y="2171"/>
                  <a:pt x="2023" y="2256"/>
                  <a:pt x="1914" y="2322"/>
                </a:cubicBezTo>
                <a:cubicBezTo>
                  <a:pt x="1867" y="2350"/>
                  <a:pt x="1822" y="2387"/>
                  <a:pt x="1768" y="2399"/>
                </a:cubicBezTo>
                <a:cubicBezTo>
                  <a:pt x="1648" y="2459"/>
                  <a:pt x="1467" y="2447"/>
                  <a:pt x="1347" y="2451"/>
                </a:cubicBezTo>
                <a:cubicBezTo>
                  <a:pt x="1264" y="2477"/>
                  <a:pt x="1165" y="2480"/>
                  <a:pt x="1080" y="2485"/>
                </a:cubicBezTo>
                <a:cubicBezTo>
                  <a:pt x="1032" y="2493"/>
                  <a:pt x="998" y="2506"/>
                  <a:pt x="952" y="2520"/>
                </a:cubicBezTo>
                <a:cubicBezTo>
                  <a:pt x="907" y="2534"/>
                  <a:pt x="915" y="2522"/>
                  <a:pt x="874" y="2537"/>
                </a:cubicBezTo>
                <a:cubicBezTo>
                  <a:pt x="792" y="2568"/>
                  <a:pt x="887" y="2543"/>
                  <a:pt x="805" y="2562"/>
                </a:cubicBezTo>
                <a:cubicBezTo>
                  <a:pt x="755" y="2598"/>
                  <a:pt x="712" y="2634"/>
                  <a:pt x="651" y="2648"/>
                </a:cubicBezTo>
                <a:cubicBezTo>
                  <a:pt x="623" y="2668"/>
                  <a:pt x="597" y="2672"/>
                  <a:pt x="565" y="2683"/>
                </a:cubicBezTo>
                <a:cubicBezTo>
                  <a:pt x="449" y="2677"/>
                  <a:pt x="369" y="2676"/>
                  <a:pt x="264" y="2648"/>
                </a:cubicBezTo>
                <a:cubicBezTo>
                  <a:pt x="241" y="2537"/>
                  <a:pt x="245" y="2576"/>
                  <a:pt x="264" y="2373"/>
                </a:cubicBezTo>
                <a:cubicBezTo>
                  <a:pt x="266" y="2355"/>
                  <a:pt x="281" y="2322"/>
                  <a:pt x="281" y="2322"/>
                </a:cubicBezTo>
                <a:cubicBezTo>
                  <a:pt x="276" y="2172"/>
                  <a:pt x="301" y="1811"/>
                  <a:pt x="135" y="1703"/>
                </a:cubicBezTo>
                <a:cubicBezTo>
                  <a:pt x="117" y="1666"/>
                  <a:pt x="101" y="1628"/>
                  <a:pt x="83" y="1591"/>
                </a:cubicBezTo>
                <a:cubicBezTo>
                  <a:pt x="68" y="1561"/>
                  <a:pt x="38" y="1544"/>
                  <a:pt x="23" y="1514"/>
                </a:cubicBezTo>
                <a:cubicBezTo>
                  <a:pt x="15" y="1498"/>
                  <a:pt x="10" y="1469"/>
                  <a:pt x="6" y="1453"/>
                </a:cubicBezTo>
                <a:cubicBezTo>
                  <a:pt x="9" y="1416"/>
                  <a:pt x="7" y="1378"/>
                  <a:pt x="14" y="1342"/>
                </a:cubicBezTo>
                <a:cubicBezTo>
                  <a:pt x="16" y="1332"/>
                  <a:pt x="27" y="1325"/>
                  <a:pt x="32" y="1316"/>
                </a:cubicBezTo>
                <a:cubicBezTo>
                  <a:pt x="49" y="1283"/>
                  <a:pt x="66" y="1251"/>
                  <a:pt x="66" y="1213"/>
                </a:cubicBezTo>
              </a:path>
            </a:pathLst>
          </a:cu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grpSp>
        <p:nvGrpSpPr>
          <p:cNvPr id="21605" name="Group 101"/>
          <p:cNvGrpSpPr>
            <a:grpSpLocks/>
          </p:cNvGrpSpPr>
          <p:nvPr/>
        </p:nvGrpSpPr>
        <p:grpSpPr bwMode="auto">
          <a:xfrm>
            <a:off x="6024564" y="1125539"/>
            <a:ext cx="3430587" cy="3286125"/>
            <a:chOff x="2835" y="663"/>
            <a:chExt cx="2161" cy="2070"/>
          </a:xfrm>
        </p:grpSpPr>
        <p:sp>
          <p:nvSpPr>
            <p:cNvPr id="21591" name="Oval 87"/>
            <p:cNvSpPr>
              <a:spLocks noChangeArrowheads="1"/>
            </p:cNvSpPr>
            <p:nvPr/>
          </p:nvSpPr>
          <p:spPr bwMode="auto">
            <a:xfrm>
              <a:off x="2835" y="1162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592" name="Freeform 88"/>
            <p:cNvSpPr>
              <a:spLocks/>
            </p:cNvSpPr>
            <p:nvPr/>
          </p:nvSpPr>
          <p:spPr bwMode="auto">
            <a:xfrm rot="-8094768">
              <a:off x="2922" y="1573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593" name="Freeform 89"/>
            <p:cNvSpPr>
              <a:spLocks/>
            </p:cNvSpPr>
            <p:nvPr/>
          </p:nvSpPr>
          <p:spPr bwMode="auto">
            <a:xfrm>
              <a:off x="3334" y="2069"/>
              <a:ext cx="336" cy="288"/>
            </a:xfrm>
            <a:custGeom>
              <a:avLst/>
              <a:gdLst>
                <a:gd name="T0" fmla="*/ 406 w 678"/>
                <a:gd name="T1" fmla="*/ 31 h 934"/>
                <a:gd name="T2" fmla="*/ 485 w 678"/>
                <a:gd name="T3" fmla="*/ 57 h 934"/>
                <a:gd name="T4" fmla="*/ 550 w 678"/>
                <a:gd name="T5" fmla="*/ 97 h 934"/>
                <a:gd name="T6" fmla="*/ 655 w 678"/>
                <a:gd name="T7" fmla="*/ 372 h 934"/>
                <a:gd name="T8" fmla="*/ 602 w 678"/>
                <a:gd name="T9" fmla="*/ 489 h 934"/>
                <a:gd name="T10" fmla="*/ 498 w 678"/>
                <a:gd name="T11" fmla="*/ 568 h 934"/>
                <a:gd name="T12" fmla="*/ 498 w 678"/>
                <a:gd name="T13" fmla="*/ 568 h 934"/>
                <a:gd name="T14" fmla="*/ 419 w 678"/>
                <a:gd name="T15" fmla="*/ 660 h 934"/>
                <a:gd name="T16" fmla="*/ 328 w 678"/>
                <a:gd name="T17" fmla="*/ 934 h 934"/>
                <a:gd name="T18" fmla="*/ 79 w 678"/>
                <a:gd name="T19" fmla="*/ 895 h 934"/>
                <a:gd name="T20" fmla="*/ 0 w 678"/>
                <a:gd name="T21" fmla="*/ 817 h 934"/>
                <a:gd name="T22" fmla="*/ 92 w 678"/>
                <a:gd name="T23" fmla="*/ 555 h 934"/>
                <a:gd name="T24" fmla="*/ 170 w 678"/>
                <a:gd name="T25" fmla="*/ 358 h 934"/>
                <a:gd name="T26" fmla="*/ 249 w 678"/>
                <a:gd name="T27" fmla="*/ 201 h 934"/>
                <a:gd name="T28" fmla="*/ 262 w 678"/>
                <a:gd name="T29" fmla="*/ 162 h 934"/>
                <a:gd name="T30" fmla="*/ 275 w 678"/>
                <a:gd name="T31" fmla="*/ 57 h 934"/>
                <a:gd name="T32" fmla="*/ 406 w 678"/>
                <a:gd name="T33" fmla="*/ 31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594" name="Oval 90"/>
            <p:cNvSpPr>
              <a:spLocks noChangeArrowheads="1"/>
            </p:cNvSpPr>
            <p:nvPr/>
          </p:nvSpPr>
          <p:spPr bwMode="auto">
            <a:xfrm>
              <a:off x="3061" y="2205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595" name="Freeform 91"/>
            <p:cNvSpPr>
              <a:spLocks/>
            </p:cNvSpPr>
            <p:nvPr/>
          </p:nvSpPr>
          <p:spPr bwMode="auto">
            <a:xfrm rot="-8094768">
              <a:off x="3557" y="1483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596" name="Freeform 92"/>
            <p:cNvSpPr>
              <a:spLocks/>
            </p:cNvSpPr>
            <p:nvPr/>
          </p:nvSpPr>
          <p:spPr bwMode="auto">
            <a:xfrm>
              <a:off x="3334" y="2432"/>
              <a:ext cx="336" cy="288"/>
            </a:xfrm>
            <a:custGeom>
              <a:avLst/>
              <a:gdLst>
                <a:gd name="T0" fmla="*/ 406 w 678"/>
                <a:gd name="T1" fmla="*/ 31 h 934"/>
                <a:gd name="T2" fmla="*/ 485 w 678"/>
                <a:gd name="T3" fmla="*/ 57 h 934"/>
                <a:gd name="T4" fmla="*/ 550 w 678"/>
                <a:gd name="T5" fmla="*/ 97 h 934"/>
                <a:gd name="T6" fmla="*/ 655 w 678"/>
                <a:gd name="T7" fmla="*/ 372 h 934"/>
                <a:gd name="T8" fmla="*/ 602 w 678"/>
                <a:gd name="T9" fmla="*/ 489 h 934"/>
                <a:gd name="T10" fmla="*/ 498 w 678"/>
                <a:gd name="T11" fmla="*/ 568 h 934"/>
                <a:gd name="T12" fmla="*/ 498 w 678"/>
                <a:gd name="T13" fmla="*/ 568 h 934"/>
                <a:gd name="T14" fmla="*/ 419 w 678"/>
                <a:gd name="T15" fmla="*/ 660 h 934"/>
                <a:gd name="T16" fmla="*/ 328 w 678"/>
                <a:gd name="T17" fmla="*/ 934 h 934"/>
                <a:gd name="T18" fmla="*/ 79 w 678"/>
                <a:gd name="T19" fmla="*/ 895 h 934"/>
                <a:gd name="T20" fmla="*/ 0 w 678"/>
                <a:gd name="T21" fmla="*/ 817 h 934"/>
                <a:gd name="T22" fmla="*/ 92 w 678"/>
                <a:gd name="T23" fmla="*/ 555 h 934"/>
                <a:gd name="T24" fmla="*/ 170 w 678"/>
                <a:gd name="T25" fmla="*/ 358 h 934"/>
                <a:gd name="T26" fmla="*/ 249 w 678"/>
                <a:gd name="T27" fmla="*/ 201 h 934"/>
                <a:gd name="T28" fmla="*/ 262 w 678"/>
                <a:gd name="T29" fmla="*/ 162 h 934"/>
                <a:gd name="T30" fmla="*/ 275 w 678"/>
                <a:gd name="T31" fmla="*/ 57 h 934"/>
                <a:gd name="T32" fmla="*/ 406 w 678"/>
                <a:gd name="T33" fmla="*/ 31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597" name="Oval 93"/>
            <p:cNvSpPr>
              <a:spLocks noChangeArrowheads="1"/>
            </p:cNvSpPr>
            <p:nvPr/>
          </p:nvSpPr>
          <p:spPr bwMode="auto">
            <a:xfrm>
              <a:off x="3742" y="2115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598" name="Freeform 94"/>
            <p:cNvSpPr>
              <a:spLocks/>
            </p:cNvSpPr>
            <p:nvPr/>
          </p:nvSpPr>
          <p:spPr bwMode="auto">
            <a:xfrm rot="-8094768">
              <a:off x="4056" y="938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599" name="Freeform 95"/>
            <p:cNvSpPr>
              <a:spLocks/>
            </p:cNvSpPr>
            <p:nvPr/>
          </p:nvSpPr>
          <p:spPr bwMode="auto">
            <a:xfrm rot="6725411">
              <a:off x="4217" y="2139"/>
              <a:ext cx="336" cy="288"/>
            </a:xfrm>
            <a:custGeom>
              <a:avLst/>
              <a:gdLst>
                <a:gd name="T0" fmla="*/ 406 w 678"/>
                <a:gd name="T1" fmla="*/ 31 h 934"/>
                <a:gd name="T2" fmla="*/ 485 w 678"/>
                <a:gd name="T3" fmla="*/ 57 h 934"/>
                <a:gd name="T4" fmla="*/ 550 w 678"/>
                <a:gd name="T5" fmla="*/ 97 h 934"/>
                <a:gd name="T6" fmla="*/ 655 w 678"/>
                <a:gd name="T7" fmla="*/ 372 h 934"/>
                <a:gd name="T8" fmla="*/ 602 w 678"/>
                <a:gd name="T9" fmla="*/ 489 h 934"/>
                <a:gd name="T10" fmla="*/ 498 w 678"/>
                <a:gd name="T11" fmla="*/ 568 h 934"/>
                <a:gd name="T12" fmla="*/ 498 w 678"/>
                <a:gd name="T13" fmla="*/ 568 h 934"/>
                <a:gd name="T14" fmla="*/ 419 w 678"/>
                <a:gd name="T15" fmla="*/ 660 h 934"/>
                <a:gd name="T16" fmla="*/ 328 w 678"/>
                <a:gd name="T17" fmla="*/ 934 h 934"/>
                <a:gd name="T18" fmla="*/ 79 w 678"/>
                <a:gd name="T19" fmla="*/ 895 h 934"/>
                <a:gd name="T20" fmla="*/ 0 w 678"/>
                <a:gd name="T21" fmla="*/ 817 h 934"/>
                <a:gd name="T22" fmla="*/ 92 w 678"/>
                <a:gd name="T23" fmla="*/ 555 h 934"/>
                <a:gd name="T24" fmla="*/ 170 w 678"/>
                <a:gd name="T25" fmla="*/ 358 h 934"/>
                <a:gd name="T26" fmla="*/ 249 w 678"/>
                <a:gd name="T27" fmla="*/ 201 h 934"/>
                <a:gd name="T28" fmla="*/ 262 w 678"/>
                <a:gd name="T29" fmla="*/ 162 h 934"/>
                <a:gd name="T30" fmla="*/ 275 w 678"/>
                <a:gd name="T31" fmla="*/ 57 h 934"/>
                <a:gd name="T32" fmla="*/ 406 w 678"/>
                <a:gd name="T33" fmla="*/ 31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600" name="Oval 96"/>
            <p:cNvSpPr>
              <a:spLocks noChangeArrowheads="1"/>
            </p:cNvSpPr>
            <p:nvPr/>
          </p:nvSpPr>
          <p:spPr bwMode="auto">
            <a:xfrm rot="6725411">
              <a:off x="4564" y="1973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601" name="Freeform 97"/>
            <p:cNvSpPr>
              <a:spLocks/>
            </p:cNvSpPr>
            <p:nvPr/>
          </p:nvSpPr>
          <p:spPr bwMode="auto">
            <a:xfrm rot="-1369357">
              <a:off x="4195" y="1525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602" name="Freeform 98"/>
            <p:cNvSpPr>
              <a:spLocks/>
            </p:cNvSpPr>
            <p:nvPr/>
          </p:nvSpPr>
          <p:spPr bwMode="auto">
            <a:xfrm rot="20073563">
              <a:off x="3061" y="981"/>
              <a:ext cx="336" cy="288"/>
            </a:xfrm>
            <a:custGeom>
              <a:avLst/>
              <a:gdLst>
                <a:gd name="T0" fmla="*/ 406 w 678"/>
                <a:gd name="T1" fmla="*/ 31 h 934"/>
                <a:gd name="T2" fmla="*/ 485 w 678"/>
                <a:gd name="T3" fmla="*/ 57 h 934"/>
                <a:gd name="T4" fmla="*/ 550 w 678"/>
                <a:gd name="T5" fmla="*/ 97 h 934"/>
                <a:gd name="T6" fmla="*/ 655 w 678"/>
                <a:gd name="T7" fmla="*/ 372 h 934"/>
                <a:gd name="T8" fmla="*/ 602 w 678"/>
                <a:gd name="T9" fmla="*/ 489 h 934"/>
                <a:gd name="T10" fmla="*/ 498 w 678"/>
                <a:gd name="T11" fmla="*/ 568 h 934"/>
                <a:gd name="T12" fmla="*/ 498 w 678"/>
                <a:gd name="T13" fmla="*/ 568 h 934"/>
                <a:gd name="T14" fmla="*/ 419 w 678"/>
                <a:gd name="T15" fmla="*/ 660 h 934"/>
                <a:gd name="T16" fmla="*/ 328 w 678"/>
                <a:gd name="T17" fmla="*/ 934 h 934"/>
                <a:gd name="T18" fmla="*/ 79 w 678"/>
                <a:gd name="T19" fmla="*/ 895 h 934"/>
                <a:gd name="T20" fmla="*/ 0 w 678"/>
                <a:gd name="T21" fmla="*/ 817 h 934"/>
                <a:gd name="T22" fmla="*/ 92 w 678"/>
                <a:gd name="T23" fmla="*/ 555 h 934"/>
                <a:gd name="T24" fmla="*/ 170 w 678"/>
                <a:gd name="T25" fmla="*/ 358 h 934"/>
                <a:gd name="T26" fmla="*/ 249 w 678"/>
                <a:gd name="T27" fmla="*/ 201 h 934"/>
                <a:gd name="T28" fmla="*/ 262 w 678"/>
                <a:gd name="T29" fmla="*/ 162 h 934"/>
                <a:gd name="T30" fmla="*/ 275 w 678"/>
                <a:gd name="T31" fmla="*/ 57 h 934"/>
                <a:gd name="T32" fmla="*/ 406 w 678"/>
                <a:gd name="T33" fmla="*/ 31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8" h="934">
                  <a:moveTo>
                    <a:pt x="406" y="31"/>
                  </a:moveTo>
                  <a:cubicBezTo>
                    <a:pt x="432" y="40"/>
                    <a:pt x="466" y="37"/>
                    <a:pt x="485" y="57"/>
                  </a:cubicBezTo>
                  <a:cubicBezTo>
                    <a:pt x="521" y="94"/>
                    <a:pt x="499" y="80"/>
                    <a:pt x="550" y="97"/>
                  </a:cubicBezTo>
                  <a:cubicBezTo>
                    <a:pt x="607" y="182"/>
                    <a:pt x="599" y="286"/>
                    <a:pt x="655" y="372"/>
                  </a:cubicBezTo>
                  <a:cubicBezTo>
                    <a:pt x="675" y="453"/>
                    <a:pt x="678" y="452"/>
                    <a:pt x="602" y="489"/>
                  </a:cubicBezTo>
                  <a:lnTo>
                    <a:pt x="498" y="568"/>
                  </a:lnTo>
                  <a:cubicBezTo>
                    <a:pt x="498" y="568"/>
                    <a:pt x="498" y="568"/>
                    <a:pt x="498" y="568"/>
                  </a:cubicBezTo>
                  <a:cubicBezTo>
                    <a:pt x="442" y="622"/>
                    <a:pt x="469" y="592"/>
                    <a:pt x="419" y="660"/>
                  </a:cubicBezTo>
                  <a:cubicBezTo>
                    <a:pt x="388" y="752"/>
                    <a:pt x="351" y="840"/>
                    <a:pt x="328" y="934"/>
                  </a:cubicBezTo>
                  <a:cubicBezTo>
                    <a:pt x="140" y="903"/>
                    <a:pt x="223" y="916"/>
                    <a:pt x="79" y="895"/>
                  </a:cubicBezTo>
                  <a:cubicBezTo>
                    <a:pt x="28" y="878"/>
                    <a:pt x="17" y="868"/>
                    <a:pt x="0" y="817"/>
                  </a:cubicBezTo>
                  <a:cubicBezTo>
                    <a:pt x="19" y="722"/>
                    <a:pt x="49" y="641"/>
                    <a:pt x="92" y="555"/>
                  </a:cubicBezTo>
                  <a:cubicBezTo>
                    <a:pt x="124" y="491"/>
                    <a:pt x="133" y="419"/>
                    <a:pt x="170" y="358"/>
                  </a:cubicBezTo>
                  <a:cubicBezTo>
                    <a:pt x="248" y="228"/>
                    <a:pt x="205" y="335"/>
                    <a:pt x="249" y="201"/>
                  </a:cubicBezTo>
                  <a:cubicBezTo>
                    <a:pt x="253" y="188"/>
                    <a:pt x="262" y="162"/>
                    <a:pt x="262" y="162"/>
                  </a:cubicBezTo>
                  <a:cubicBezTo>
                    <a:pt x="266" y="127"/>
                    <a:pt x="259" y="88"/>
                    <a:pt x="275" y="57"/>
                  </a:cubicBezTo>
                  <a:cubicBezTo>
                    <a:pt x="304" y="0"/>
                    <a:pt x="448" y="73"/>
                    <a:pt x="406" y="31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603" name="Oval 99"/>
            <p:cNvSpPr>
              <a:spLocks noChangeArrowheads="1"/>
            </p:cNvSpPr>
            <p:nvPr/>
          </p:nvSpPr>
          <p:spPr bwMode="auto">
            <a:xfrm rot="20073563">
              <a:off x="3833" y="663"/>
              <a:ext cx="336" cy="52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  <p:sp>
          <p:nvSpPr>
            <p:cNvPr id="21604" name="Freeform 100"/>
            <p:cNvSpPr>
              <a:spLocks/>
            </p:cNvSpPr>
            <p:nvPr/>
          </p:nvSpPr>
          <p:spPr bwMode="auto">
            <a:xfrm rot="11978795">
              <a:off x="3334" y="981"/>
              <a:ext cx="624" cy="618"/>
            </a:xfrm>
            <a:custGeom>
              <a:avLst/>
              <a:gdLst>
                <a:gd name="T0" fmla="*/ 249 w 1854"/>
                <a:gd name="T1" fmla="*/ 247 h 1674"/>
                <a:gd name="T2" fmla="*/ 301 w 1854"/>
                <a:gd name="T3" fmla="*/ 103 h 1674"/>
                <a:gd name="T4" fmla="*/ 642 w 1854"/>
                <a:gd name="T5" fmla="*/ 12 h 1674"/>
                <a:gd name="T6" fmla="*/ 1401 w 1854"/>
                <a:gd name="T7" fmla="*/ 25 h 1674"/>
                <a:gd name="T8" fmla="*/ 1650 w 1854"/>
                <a:gd name="T9" fmla="*/ 234 h 1674"/>
                <a:gd name="T10" fmla="*/ 1728 w 1854"/>
                <a:gd name="T11" fmla="*/ 300 h 1674"/>
                <a:gd name="T12" fmla="*/ 1833 w 1854"/>
                <a:gd name="T13" fmla="*/ 417 h 1674"/>
                <a:gd name="T14" fmla="*/ 1807 w 1854"/>
                <a:gd name="T15" fmla="*/ 535 h 1674"/>
                <a:gd name="T16" fmla="*/ 1741 w 1854"/>
                <a:gd name="T17" fmla="*/ 640 h 1674"/>
                <a:gd name="T18" fmla="*/ 1650 w 1854"/>
                <a:gd name="T19" fmla="*/ 889 h 1674"/>
                <a:gd name="T20" fmla="*/ 1702 w 1854"/>
                <a:gd name="T21" fmla="*/ 1229 h 1674"/>
                <a:gd name="T22" fmla="*/ 1650 w 1854"/>
                <a:gd name="T23" fmla="*/ 1439 h 1674"/>
                <a:gd name="T24" fmla="*/ 1637 w 1854"/>
                <a:gd name="T25" fmla="*/ 1478 h 1674"/>
                <a:gd name="T26" fmla="*/ 1532 w 1854"/>
                <a:gd name="T27" fmla="*/ 1556 h 1674"/>
                <a:gd name="T28" fmla="*/ 1467 w 1854"/>
                <a:gd name="T29" fmla="*/ 1596 h 1674"/>
                <a:gd name="T30" fmla="*/ 1296 w 1854"/>
                <a:gd name="T31" fmla="*/ 1674 h 1674"/>
                <a:gd name="T32" fmla="*/ 891 w 1854"/>
                <a:gd name="T33" fmla="*/ 1583 h 1674"/>
                <a:gd name="T34" fmla="*/ 681 w 1854"/>
                <a:gd name="T35" fmla="*/ 1478 h 1674"/>
                <a:gd name="T36" fmla="*/ 589 w 1854"/>
                <a:gd name="T37" fmla="*/ 1439 h 1674"/>
                <a:gd name="T38" fmla="*/ 406 w 1854"/>
                <a:gd name="T39" fmla="*/ 1347 h 1674"/>
                <a:gd name="T40" fmla="*/ 197 w 1854"/>
                <a:gd name="T41" fmla="*/ 1255 h 1674"/>
                <a:gd name="T42" fmla="*/ 171 w 1854"/>
                <a:gd name="T43" fmla="*/ 1216 h 1674"/>
                <a:gd name="T44" fmla="*/ 131 w 1854"/>
                <a:gd name="T45" fmla="*/ 1203 h 1674"/>
                <a:gd name="T46" fmla="*/ 105 w 1854"/>
                <a:gd name="T47" fmla="*/ 1151 h 1674"/>
                <a:gd name="T48" fmla="*/ 0 w 1854"/>
                <a:gd name="T49" fmla="*/ 941 h 1674"/>
                <a:gd name="T50" fmla="*/ 53 w 1854"/>
                <a:gd name="T51" fmla="*/ 614 h 1674"/>
                <a:gd name="T52" fmla="*/ 118 w 1854"/>
                <a:gd name="T53" fmla="*/ 509 h 1674"/>
                <a:gd name="T54" fmla="*/ 171 w 1854"/>
                <a:gd name="T55" fmla="*/ 417 h 1674"/>
                <a:gd name="T56" fmla="*/ 236 w 1854"/>
                <a:gd name="T57" fmla="*/ 208 h 1674"/>
                <a:gd name="T58" fmla="*/ 288 w 1854"/>
                <a:gd name="T59" fmla="*/ 129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54" h="1674">
                  <a:moveTo>
                    <a:pt x="249" y="247"/>
                  </a:moveTo>
                  <a:cubicBezTo>
                    <a:pt x="264" y="201"/>
                    <a:pt x="276" y="144"/>
                    <a:pt x="301" y="103"/>
                  </a:cubicBezTo>
                  <a:cubicBezTo>
                    <a:pt x="362" y="2"/>
                    <a:pt x="558" y="18"/>
                    <a:pt x="642" y="12"/>
                  </a:cubicBezTo>
                  <a:cubicBezTo>
                    <a:pt x="891" y="19"/>
                    <a:pt x="1153" y="0"/>
                    <a:pt x="1401" y="25"/>
                  </a:cubicBezTo>
                  <a:cubicBezTo>
                    <a:pt x="1490" y="92"/>
                    <a:pt x="1570" y="154"/>
                    <a:pt x="1650" y="234"/>
                  </a:cubicBezTo>
                  <a:cubicBezTo>
                    <a:pt x="1674" y="258"/>
                    <a:pt x="1705" y="275"/>
                    <a:pt x="1728" y="300"/>
                  </a:cubicBezTo>
                  <a:cubicBezTo>
                    <a:pt x="1854" y="438"/>
                    <a:pt x="1741" y="356"/>
                    <a:pt x="1833" y="417"/>
                  </a:cubicBezTo>
                  <a:cubicBezTo>
                    <a:pt x="1830" y="437"/>
                    <a:pt x="1822" y="508"/>
                    <a:pt x="1807" y="535"/>
                  </a:cubicBezTo>
                  <a:cubicBezTo>
                    <a:pt x="1759" y="619"/>
                    <a:pt x="1776" y="555"/>
                    <a:pt x="1741" y="640"/>
                  </a:cubicBezTo>
                  <a:cubicBezTo>
                    <a:pt x="1707" y="724"/>
                    <a:pt x="1678" y="803"/>
                    <a:pt x="1650" y="889"/>
                  </a:cubicBezTo>
                  <a:cubicBezTo>
                    <a:pt x="1666" y="1002"/>
                    <a:pt x="1680" y="1117"/>
                    <a:pt x="1702" y="1229"/>
                  </a:cubicBezTo>
                  <a:cubicBezTo>
                    <a:pt x="1688" y="1373"/>
                    <a:pt x="1699" y="1340"/>
                    <a:pt x="1650" y="1439"/>
                  </a:cubicBezTo>
                  <a:cubicBezTo>
                    <a:pt x="1644" y="1451"/>
                    <a:pt x="1645" y="1467"/>
                    <a:pt x="1637" y="1478"/>
                  </a:cubicBezTo>
                  <a:cubicBezTo>
                    <a:pt x="1608" y="1521"/>
                    <a:pt x="1574" y="1525"/>
                    <a:pt x="1532" y="1556"/>
                  </a:cubicBezTo>
                  <a:cubicBezTo>
                    <a:pt x="1468" y="1602"/>
                    <a:pt x="1549" y="1569"/>
                    <a:pt x="1467" y="1596"/>
                  </a:cubicBezTo>
                  <a:cubicBezTo>
                    <a:pt x="1423" y="1639"/>
                    <a:pt x="1353" y="1651"/>
                    <a:pt x="1296" y="1674"/>
                  </a:cubicBezTo>
                  <a:cubicBezTo>
                    <a:pt x="1175" y="1659"/>
                    <a:pt x="1008" y="1645"/>
                    <a:pt x="891" y="1583"/>
                  </a:cubicBezTo>
                  <a:cubicBezTo>
                    <a:pt x="686" y="1473"/>
                    <a:pt x="836" y="1529"/>
                    <a:pt x="681" y="1478"/>
                  </a:cubicBezTo>
                  <a:cubicBezTo>
                    <a:pt x="599" y="1423"/>
                    <a:pt x="690" y="1477"/>
                    <a:pt x="589" y="1439"/>
                  </a:cubicBezTo>
                  <a:cubicBezTo>
                    <a:pt x="525" y="1414"/>
                    <a:pt x="470" y="1371"/>
                    <a:pt x="406" y="1347"/>
                  </a:cubicBezTo>
                  <a:cubicBezTo>
                    <a:pt x="320" y="1314"/>
                    <a:pt x="271" y="1304"/>
                    <a:pt x="197" y="1255"/>
                  </a:cubicBezTo>
                  <a:cubicBezTo>
                    <a:pt x="188" y="1242"/>
                    <a:pt x="183" y="1226"/>
                    <a:pt x="171" y="1216"/>
                  </a:cubicBezTo>
                  <a:cubicBezTo>
                    <a:pt x="160" y="1207"/>
                    <a:pt x="141" y="1213"/>
                    <a:pt x="131" y="1203"/>
                  </a:cubicBezTo>
                  <a:cubicBezTo>
                    <a:pt x="117" y="1189"/>
                    <a:pt x="115" y="1168"/>
                    <a:pt x="105" y="1151"/>
                  </a:cubicBezTo>
                  <a:cubicBezTo>
                    <a:pt x="66" y="1081"/>
                    <a:pt x="46" y="1008"/>
                    <a:pt x="0" y="941"/>
                  </a:cubicBezTo>
                  <a:cubicBezTo>
                    <a:pt x="9" y="824"/>
                    <a:pt x="13" y="724"/>
                    <a:pt x="53" y="614"/>
                  </a:cubicBezTo>
                  <a:cubicBezTo>
                    <a:pt x="84" y="528"/>
                    <a:pt x="72" y="591"/>
                    <a:pt x="118" y="509"/>
                  </a:cubicBezTo>
                  <a:cubicBezTo>
                    <a:pt x="176" y="405"/>
                    <a:pt x="113" y="475"/>
                    <a:pt x="171" y="417"/>
                  </a:cubicBezTo>
                  <a:cubicBezTo>
                    <a:pt x="194" y="348"/>
                    <a:pt x="213" y="277"/>
                    <a:pt x="236" y="208"/>
                  </a:cubicBezTo>
                  <a:cubicBezTo>
                    <a:pt x="260" y="137"/>
                    <a:pt x="244" y="153"/>
                    <a:pt x="288" y="129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endParaRPr>
            </a:p>
          </p:txBody>
        </p:sp>
      </p:grpSp>
      <p:sp>
        <p:nvSpPr>
          <p:cNvPr id="21607" name="Oval 103"/>
          <p:cNvSpPr>
            <a:spLocks noChangeArrowheads="1"/>
          </p:cNvSpPr>
          <p:nvPr/>
        </p:nvSpPr>
        <p:spPr bwMode="auto">
          <a:xfrm>
            <a:off x="3216275" y="2636838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08" name="Freeform 104"/>
          <p:cNvSpPr>
            <a:spLocks/>
          </p:cNvSpPr>
          <p:nvPr/>
        </p:nvSpPr>
        <p:spPr bwMode="auto">
          <a:xfrm rot="13505232">
            <a:off x="3354388" y="3289301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09" name="Freeform 105"/>
          <p:cNvSpPr>
            <a:spLocks/>
          </p:cNvSpPr>
          <p:nvPr/>
        </p:nvSpPr>
        <p:spPr bwMode="auto">
          <a:xfrm>
            <a:off x="4008438" y="4076700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0" name="Oval 106"/>
          <p:cNvSpPr>
            <a:spLocks noChangeArrowheads="1"/>
          </p:cNvSpPr>
          <p:nvPr/>
        </p:nvSpPr>
        <p:spPr bwMode="auto">
          <a:xfrm>
            <a:off x="3575050" y="4292600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1" name="Freeform 107"/>
          <p:cNvSpPr>
            <a:spLocks/>
          </p:cNvSpPr>
          <p:nvPr/>
        </p:nvSpPr>
        <p:spPr bwMode="auto">
          <a:xfrm rot="13505232">
            <a:off x="4362451" y="3217863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2" name="Freeform 108"/>
          <p:cNvSpPr>
            <a:spLocks/>
          </p:cNvSpPr>
          <p:nvPr/>
        </p:nvSpPr>
        <p:spPr bwMode="auto">
          <a:xfrm>
            <a:off x="4008438" y="4652963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3" name="Oval 109"/>
          <p:cNvSpPr>
            <a:spLocks noChangeArrowheads="1"/>
          </p:cNvSpPr>
          <p:nvPr/>
        </p:nvSpPr>
        <p:spPr bwMode="auto">
          <a:xfrm>
            <a:off x="4511675" y="4221163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4" name="Freeform 110"/>
          <p:cNvSpPr>
            <a:spLocks/>
          </p:cNvSpPr>
          <p:nvPr/>
        </p:nvSpPr>
        <p:spPr bwMode="auto">
          <a:xfrm rot="13505232">
            <a:off x="5154613" y="2281238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5" name="Freeform 111"/>
          <p:cNvSpPr>
            <a:spLocks/>
          </p:cNvSpPr>
          <p:nvPr/>
        </p:nvSpPr>
        <p:spPr bwMode="auto">
          <a:xfrm rot="6725411">
            <a:off x="5410200" y="4187825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6" name="Oval 112"/>
          <p:cNvSpPr>
            <a:spLocks noChangeArrowheads="1"/>
          </p:cNvSpPr>
          <p:nvPr/>
        </p:nvSpPr>
        <p:spPr bwMode="auto">
          <a:xfrm rot="6725411">
            <a:off x="5961063" y="3924300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7" name="Freeform 113"/>
          <p:cNvSpPr>
            <a:spLocks/>
          </p:cNvSpPr>
          <p:nvPr/>
        </p:nvSpPr>
        <p:spPr bwMode="auto">
          <a:xfrm rot="20230643">
            <a:off x="5375275" y="3213101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8" name="Freeform 114"/>
          <p:cNvSpPr>
            <a:spLocks/>
          </p:cNvSpPr>
          <p:nvPr/>
        </p:nvSpPr>
        <p:spPr bwMode="auto">
          <a:xfrm rot="20073563">
            <a:off x="3575050" y="2349500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19" name="Oval 115"/>
          <p:cNvSpPr>
            <a:spLocks noChangeArrowheads="1"/>
          </p:cNvSpPr>
          <p:nvPr/>
        </p:nvSpPr>
        <p:spPr bwMode="auto">
          <a:xfrm rot="20073563">
            <a:off x="4800600" y="1844675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20" name="Freeform 116"/>
          <p:cNvSpPr>
            <a:spLocks/>
          </p:cNvSpPr>
          <p:nvPr/>
        </p:nvSpPr>
        <p:spPr bwMode="auto">
          <a:xfrm rot="11978795">
            <a:off x="4008438" y="2349501"/>
            <a:ext cx="990600" cy="981075"/>
          </a:xfrm>
          <a:custGeom>
            <a:avLst/>
            <a:gdLst>
              <a:gd name="T0" fmla="*/ 249 w 1854"/>
              <a:gd name="T1" fmla="*/ 247 h 1674"/>
              <a:gd name="T2" fmla="*/ 301 w 1854"/>
              <a:gd name="T3" fmla="*/ 103 h 1674"/>
              <a:gd name="T4" fmla="*/ 642 w 1854"/>
              <a:gd name="T5" fmla="*/ 12 h 1674"/>
              <a:gd name="T6" fmla="*/ 1401 w 1854"/>
              <a:gd name="T7" fmla="*/ 25 h 1674"/>
              <a:gd name="T8" fmla="*/ 1650 w 1854"/>
              <a:gd name="T9" fmla="*/ 234 h 1674"/>
              <a:gd name="T10" fmla="*/ 1728 w 1854"/>
              <a:gd name="T11" fmla="*/ 300 h 1674"/>
              <a:gd name="T12" fmla="*/ 1833 w 1854"/>
              <a:gd name="T13" fmla="*/ 417 h 1674"/>
              <a:gd name="T14" fmla="*/ 1807 w 1854"/>
              <a:gd name="T15" fmla="*/ 535 h 1674"/>
              <a:gd name="T16" fmla="*/ 1741 w 1854"/>
              <a:gd name="T17" fmla="*/ 640 h 1674"/>
              <a:gd name="T18" fmla="*/ 1650 w 1854"/>
              <a:gd name="T19" fmla="*/ 889 h 1674"/>
              <a:gd name="T20" fmla="*/ 1702 w 1854"/>
              <a:gd name="T21" fmla="*/ 1229 h 1674"/>
              <a:gd name="T22" fmla="*/ 1650 w 1854"/>
              <a:gd name="T23" fmla="*/ 1439 h 1674"/>
              <a:gd name="T24" fmla="*/ 1637 w 1854"/>
              <a:gd name="T25" fmla="*/ 1478 h 1674"/>
              <a:gd name="T26" fmla="*/ 1532 w 1854"/>
              <a:gd name="T27" fmla="*/ 1556 h 1674"/>
              <a:gd name="T28" fmla="*/ 1467 w 1854"/>
              <a:gd name="T29" fmla="*/ 1596 h 1674"/>
              <a:gd name="T30" fmla="*/ 1296 w 1854"/>
              <a:gd name="T31" fmla="*/ 1674 h 1674"/>
              <a:gd name="T32" fmla="*/ 891 w 1854"/>
              <a:gd name="T33" fmla="*/ 1583 h 1674"/>
              <a:gd name="T34" fmla="*/ 681 w 1854"/>
              <a:gd name="T35" fmla="*/ 1478 h 1674"/>
              <a:gd name="T36" fmla="*/ 589 w 1854"/>
              <a:gd name="T37" fmla="*/ 1439 h 1674"/>
              <a:gd name="T38" fmla="*/ 406 w 1854"/>
              <a:gd name="T39" fmla="*/ 1347 h 1674"/>
              <a:gd name="T40" fmla="*/ 197 w 1854"/>
              <a:gd name="T41" fmla="*/ 1255 h 1674"/>
              <a:gd name="T42" fmla="*/ 171 w 1854"/>
              <a:gd name="T43" fmla="*/ 1216 h 1674"/>
              <a:gd name="T44" fmla="*/ 131 w 1854"/>
              <a:gd name="T45" fmla="*/ 1203 h 1674"/>
              <a:gd name="T46" fmla="*/ 105 w 1854"/>
              <a:gd name="T47" fmla="*/ 1151 h 1674"/>
              <a:gd name="T48" fmla="*/ 0 w 1854"/>
              <a:gd name="T49" fmla="*/ 941 h 1674"/>
              <a:gd name="T50" fmla="*/ 53 w 1854"/>
              <a:gd name="T51" fmla="*/ 614 h 1674"/>
              <a:gd name="T52" fmla="*/ 118 w 1854"/>
              <a:gd name="T53" fmla="*/ 509 h 1674"/>
              <a:gd name="T54" fmla="*/ 171 w 1854"/>
              <a:gd name="T55" fmla="*/ 417 h 1674"/>
              <a:gd name="T56" fmla="*/ 236 w 1854"/>
              <a:gd name="T57" fmla="*/ 208 h 1674"/>
              <a:gd name="T58" fmla="*/ 288 w 1854"/>
              <a:gd name="T59" fmla="*/ 129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22" name="Freeform 118"/>
          <p:cNvSpPr>
            <a:spLocks/>
          </p:cNvSpPr>
          <p:nvPr/>
        </p:nvSpPr>
        <p:spPr bwMode="auto">
          <a:xfrm rot="19729969">
            <a:off x="5016500" y="4508500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23" name="Freeform 119"/>
          <p:cNvSpPr>
            <a:spLocks/>
          </p:cNvSpPr>
          <p:nvPr/>
        </p:nvSpPr>
        <p:spPr bwMode="auto">
          <a:xfrm rot="19729969">
            <a:off x="4943475" y="3933825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39" name="Freeform 135"/>
          <p:cNvSpPr>
            <a:spLocks/>
          </p:cNvSpPr>
          <p:nvPr/>
        </p:nvSpPr>
        <p:spPr bwMode="auto">
          <a:xfrm rot="20073563">
            <a:off x="7248525" y="3429000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40" name="Freeform 136"/>
          <p:cNvSpPr>
            <a:spLocks/>
          </p:cNvSpPr>
          <p:nvPr/>
        </p:nvSpPr>
        <p:spPr bwMode="auto">
          <a:xfrm rot="20073563">
            <a:off x="5303838" y="1773238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41" name="Freeform 137"/>
          <p:cNvSpPr>
            <a:spLocks/>
          </p:cNvSpPr>
          <p:nvPr/>
        </p:nvSpPr>
        <p:spPr bwMode="auto">
          <a:xfrm>
            <a:off x="4298951" y="1938338"/>
            <a:ext cx="1323975" cy="3149600"/>
          </a:xfrm>
          <a:custGeom>
            <a:avLst/>
            <a:gdLst>
              <a:gd name="T0" fmla="*/ 83 w 834"/>
              <a:gd name="T1" fmla="*/ 180 h 1984"/>
              <a:gd name="T2" fmla="*/ 186 w 834"/>
              <a:gd name="T3" fmla="*/ 232 h 1984"/>
              <a:gd name="T4" fmla="*/ 221 w 834"/>
              <a:gd name="T5" fmla="*/ 309 h 1984"/>
              <a:gd name="T6" fmla="*/ 332 w 834"/>
              <a:gd name="T7" fmla="*/ 378 h 1984"/>
              <a:gd name="T8" fmla="*/ 401 w 834"/>
              <a:gd name="T9" fmla="*/ 430 h 1984"/>
              <a:gd name="T10" fmla="*/ 436 w 834"/>
              <a:gd name="T11" fmla="*/ 541 h 1984"/>
              <a:gd name="T12" fmla="*/ 427 w 834"/>
              <a:gd name="T13" fmla="*/ 739 h 1984"/>
              <a:gd name="T14" fmla="*/ 496 w 834"/>
              <a:gd name="T15" fmla="*/ 799 h 1984"/>
              <a:gd name="T16" fmla="*/ 522 w 834"/>
              <a:gd name="T17" fmla="*/ 816 h 1984"/>
              <a:gd name="T18" fmla="*/ 582 w 834"/>
              <a:gd name="T19" fmla="*/ 885 h 1984"/>
              <a:gd name="T20" fmla="*/ 608 w 834"/>
              <a:gd name="T21" fmla="*/ 1143 h 1984"/>
              <a:gd name="T22" fmla="*/ 633 w 834"/>
              <a:gd name="T23" fmla="*/ 1160 h 1984"/>
              <a:gd name="T24" fmla="*/ 694 w 834"/>
              <a:gd name="T25" fmla="*/ 1221 h 1984"/>
              <a:gd name="T26" fmla="*/ 659 w 834"/>
              <a:gd name="T27" fmla="*/ 1410 h 1984"/>
              <a:gd name="T28" fmla="*/ 642 w 834"/>
              <a:gd name="T29" fmla="*/ 1461 h 1984"/>
              <a:gd name="T30" fmla="*/ 633 w 834"/>
              <a:gd name="T31" fmla="*/ 1487 h 1984"/>
              <a:gd name="T32" fmla="*/ 625 w 834"/>
              <a:gd name="T33" fmla="*/ 1556 h 1984"/>
              <a:gd name="T34" fmla="*/ 573 w 834"/>
              <a:gd name="T35" fmla="*/ 1625 h 1984"/>
              <a:gd name="T36" fmla="*/ 668 w 834"/>
              <a:gd name="T37" fmla="*/ 1650 h 1984"/>
              <a:gd name="T38" fmla="*/ 719 w 834"/>
              <a:gd name="T39" fmla="*/ 1711 h 1984"/>
              <a:gd name="T40" fmla="*/ 719 w 834"/>
              <a:gd name="T41" fmla="*/ 1968 h 1984"/>
              <a:gd name="T42" fmla="*/ 771 w 834"/>
              <a:gd name="T43" fmla="*/ 1960 h 1984"/>
              <a:gd name="T44" fmla="*/ 814 w 834"/>
              <a:gd name="T45" fmla="*/ 1883 h 1984"/>
              <a:gd name="T46" fmla="*/ 745 w 834"/>
              <a:gd name="T47" fmla="*/ 1573 h 1984"/>
              <a:gd name="T48" fmla="*/ 737 w 834"/>
              <a:gd name="T49" fmla="*/ 1461 h 1984"/>
              <a:gd name="T50" fmla="*/ 780 w 834"/>
              <a:gd name="T51" fmla="*/ 1418 h 1984"/>
              <a:gd name="T52" fmla="*/ 719 w 834"/>
              <a:gd name="T53" fmla="*/ 1229 h 1984"/>
              <a:gd name="T54" fmla="*/ 694 w 834"/>
              <a:gd name="T55" fmla="*/ 963 h 1984"/>
              <a:gd name="T56" fmla="*/ 754 w 834"/>
              <a:gd name="T57" fmla="*/ 885 h 1984"/>
              <a:gd name="T58" fmla="*/ 676 w 834"/>
              <a:gd name="T59" fmla="*/ 782 h 1984"/>
              <a:gd name="T60" fmla="*/ 633 w 834"/>
              <a:gd name="T61" fmla="*/ 739 h 1984"/>
              <a:gd name="T62" fmla="*/ 530 w 834"/>
              <a:gd name="T63" fmla="*/ 619 h 1984"/>
              <a:gd name="T64" fmla="*/ 504 w 834"/>
              <a:gd name="T65" fmla="*/ 455 h 1984"/>
              <a:gd name="T66" fmla="*/ 470 w 834"/>
              <a:gd name="T67" fmla="*/ 412 h 1984"/>
              <a:gd name="T68" fmla="*/ 418 w 834"/>
              <a:gd name="T69" fmla="*/ 378 h 1984"/>
              <a:gd name="T70" fmla="*/ 307 w 834"/>
              <a:gd name="T71" fmla="*/ 275 h 1984"/>
              <a:gd name="T72" fmla="*/ 264 w 834"/>
              <a:gd name="T73" fmla="*/ 223 h 1984"/>
              <a:gd name="T74" fmla="*/ 281 w 834"/>
              <a:gd name="T75" fmla="*/ 155 h 1984"/>
              <a:gd name="T76" fmla="*/ 229 w 834"/>
              <a:gd name="T77" fmla="*/ 0 h 1984"/>
              <a:gd name="T78" fmla="*/ 135 w 834"/>
              <a:gd name="T79" fmla="*/ 8 h 1984"/>
              <a:gd name="T80" fmla="*/ 14 w 834"/>
              <a:gd name="T81" fmla="*/ 129 h 1984"/>
              <a:gd name="T82" fmla="*/ 14 w 834"/>
              <a:gd name="T83" fmla="*/ 180 h 1984"/>
              <a:gd name="T84" fmla="*/ 57 w 834"/>
              <a:gd name="T85" fmla="*/ 223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34" h="1984">
                <a:moveTo>
                  <a:pt x="83" y="180"/>
                </a:moveTo>
                <a:cubicBezTo>
                  <a:pt x="116" y="203"/>
                  <a:pt x="153" y="209"/>
                  <a:pt x="186" y="232"/>
                </a:cubicBezTo>
                <a:cubicBezTo>
                  <a:pt x="192" y="248"/>
                  <a:pt x="211" y="297"/>
                  <a:pt x="221" y="309"/>
                </a:cubicBezTo>
                <a:cubicBezTo>
                  <a:pt x="249" y="343"/>
                  <a:pt x="297" y="354"/>
                  <a:pt x="332" y="378"/>
                </a:cubicBezTo>
                <a:cubicBezTo>
                  <a:pt x="353" y="409"/>
                  <a:pt x="371" y="409"/>
                  <a:pt x="401" y="430"/>
                </a:cubicBezTo>
                <a:cubicBezTo>
                  <a:pt x="414" y="467"/>
                  <a:pt x="426" y="503"/>
                  <a:pt x="436" y="541"/>
                </a:cubicBezTo>
                <a:cubicBezTo>
                  <a:pt x="444" y="608"/>
                  <a:pt x="450" y="673"/>
                  <a:pt x="427" y="739"/>
                </a:cubicBezTo>
                <a:cubicBezTo>
                  <a:pt x="455" y="782"/>
                  <a:pt x="435" y="759"/>
                  <a:pt x="496" y="799"/>
                </a:cubicBezTo>
                <a:cubicBezTo>
                  <a:pt x="505" y="805"/>
                  <a:pt x="522" y="816"/>
                  <a:pt x="522" y="816"/>
                </a:cubicBezTo>
                <a:cubicBezTo>
                  <a:pt x="541" y="845"/>
                  <a:pt x="563" y="856"/>
                  <a:pt x="582" y="885"/>
                </a:cubicBezTo>
                <a:cubicBezTo>
                  <a:pt x="612" y="983"/>
                  <a:pt x="585" y="991"/>
                  <a:pt x="608" y="1143"/>
                </a:cubicBezTo>
                <a:cubicBezTo>
                  <a:pt x="610" y="1153"/>
                  <a:pt x="625" y="1154"/>
                  <a:pt x="633" y="1160"/>
                </a:cubicBezTo>
                <a:cubicBezTo>
                  <a:pt x="657" y="1180"/>
                  <a:pt x="668" y="1203"/>
                  <a:pt x="694" y="1221"/>
                </a:cubicBezTo>
                <a:cubicBezTo>
                  <a:pt x="689" y="1299"/>
                  <a:pt x="698" y="1350"/>
                  <a:pt x="659" y="1410"/>
                </a:cubicBezTo>
                <a:cubicBezTo>
                  <a:pt x="653" y="1427"/>
                  <a:pt x="648" y="1444"/>
                  <a:pt x="642" y="1461"/>
                </a:cubicBezTo>
                <a:cubicBezTo>
                  <a:pt x="639" y="1470"/>
                  <a:pt x="633" y="1487"/>
                  <a:pt x="633" y="1487"/>
                </a:cubicBezTo>
                <a:cubicBezTo>
                  <a:pt x="630" y="1510"/>
                  <a:pt x="631" y="1534"/>
                  <a:pt x="625" y="1556"/>
                </a:cubicBezTo>
                <a:cubicBezTo>
                  <a:pt x="619" y="1579"/>
                  <a:pt x="586" y="1605"/>
                  <a:pt x="573" y="1625"/>
                </a:cubicBezTo>
                <a:cubicBezTo>
                  <a:pt x="605" y="1632"/>
                  <a:pt x="637" y="1640"/>
                  <a:pt x="668" y="1650"/>
                </a:cubicBezTo>
                <a:cubicBezTo>
                  <a:pt x="693" y="1677"/>
                  <a:pt x="708" y="1674"/>
                  <a:pt x="719" y="1711"/>
                </a:cubicBezTo>
                <a:cubicBezTo>
                  <a:pt x="712" y="1784"/>
                  <a:pt x="697" y="1907"/>
                  <a:pt x="719" y="1968"/>
                </a:cubicBezTo>
                <a:cubicBezTo>
                  <a:pt x="725" y="1984"/>
                  <a:pt x="754" y="1963"/>
                  <a:pt x="771" y="1960"/>
                </a:cubicBezTo>
                <a:cubicBezTo>
                  <a:pt x="798" y="1933"/>
                  <a:pt x="801" y="1918"/>
                  <a:pt x="814" y="1883"/>
                </a:cubicBezTo>
                <a:cubicBezTo>
                  <a:pt x="803" y="1630"/>
                  <a:pt x="834" y="1709"/>
                  <a:pt x="745" y="1573"/>
                </a:cubicBezTo>
                <a:cubicBezTo>
                  <a:pt x="733" y="1534"/>
                  <a:pt x="715" y="1504"/>
                  <a:pt x="737" y="1461"/>
                </a:cubicBezTo>
                <a:cubicBezTo>
                  <a:pt x="746" y="1443"/>
                  <a:pt x="780" y="1418"/>
                  <a:pt x="780" y="1418"/>
                </a:cubicBezTo>
                <a:cubicBezTo>
                  <a:pt x="772" y="1304"/>
                  <a:pt x="786" y="1292"/>
                  <a:pt x="719" y="1229"/>
                </a:cubicBezTo>
                <a:cubicBezTo>
                  <a:pt x="664" y="1119"/>
                  <a:pt x="671" y="1172"/>
                  <a:pt x="694" y="963"/>
                </a:cubicBezTo>
                <a:cubicBezTo>
                  <a:pt x="697" y="938"/>
                  <a:pt x="740" y="906"/>
                  <a:pt x="754" y="885"/>
                </a:cubicBezTo>
                <a:cubicBezTo>
                  <a:pt x="737" y="820"/>
                  <a:pt x="714" y="828"/>
                  <a:pt x="676" y="782"/>
                </a:cubicBezTo>
                <a:cubicBezTo>
                  <a:pt x="640" y="739"/>
                  <a:pt x="681" y="770"/>
                  <a:pt x="633" y="739"/>
                </a:cubicBezTo>
                <a:cubicBezTo>
                  <a:pt x="604" y="694"/>
                  <a:pt x="559" y="664"/>
                  <a:pt x="530" y="619"/>
                </a:cubicBezTo>
                <a:cubicBezTo>
                  <a:pt x="518" y="564"/>
                  <a:pt x="516" y="509"/>
                  <a:pt x="504" y="455"/>
                </a:cubicBezTo>
                <a:cubicBezTo>
                  <a:pt x="502" y="447"/>
                  <a:pt x="478" y="418"/>
                  <a:pt x="470" y="412"/>
                </a:cubicBezTo>
                <a:cubicBezTo>
                  <a:pt x="453" y="400"/>
                  <a:pt x="418" y="378"/>
                  <a:pt x="418" y="378"/>
                </a:cubicBezTo>
                <a:cubicBezTo>
                  <a:pt x="390" y="335"/>
                  <a:pt x="349" y="304"/>
                  <a:pt x="307" y="275"/>
                </a:cubicBezTo>
                <a:cubicBezTo>
                  <a:pt x="294" y="257"/>
                  <a:pt x="270" y="245"/>
                  <a:pt x="264" y="223"/>
                </a:cubicBezTo>
                <a:cubicBezTo>
                  <a:pt x="263" y="221"/>
                  <a:pt x="280" y="157"/>
                  <a:pt x="281" y="155"/>
                </a:cubicBezTo>
                <a:cubicBezTo>
                  <a:pt x="275" y="64"/>
                  <a:pt x="303" y="23"/>
                  <a:pt x="229" y="0"/>
                </a:cubicBezTo>
                <a:cubicBezTo>
                  <a:pt x="198" y="3"/>
                  <a:pt x="166" y="1"/>
                  <a:pt x="135" y="8"/>
                </a:cubicBezTo>
                <a:cubicBezTo>
                  <a:pt x="97" y="16"/>
                  <a:pt x="44" y="101"/>
                  <a:pt x="14" y="129"/>
                </a:cubicBezTo>
                <a:cubicBezTo>
                  <a:pt x="7" y="152"/>
                  <a:pt x="0" y="157"/>
                  <a:pt x="14" y="180"/>
                </a:cubicBezTo>
                <a:cubicBezTo>
                  <a:pt x="25" y="198"/>
                  <a:pt x="57" y="203"/>
                  <a:pt x="57" y="22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42" name="Freeform 138"/>
          <p:cNvSpPr>
            <a:spLocks/>
          </p:cNvSpPr>
          <p:nvPr/>
        </p:nvSpPr>
        <p:spPr bwMode="auto">
          <a:xfrm>
            <a:off x="5672138" y="1897064"/>
            <a:ext cx="874712" cy="2224087"/>
          </a:xfrm>
          <a:custGeom>
            <a:avLst/>
            <a:gdLst>
              <a:gd name="T0" fmla="*/ 86 w 551"/>
              <a:gd name="T1" fmla="*/ 0 h 1401"/>
              <a:gd name="T2" fmla="*/ 0 w 551"/>
              <a:gd name="T3" fmla="*/ 112 h 1401"/>
              <a:gd name="T4" fmla="*/ 9 w 551"/>
              <a:gd name="T5" fmla="*/ 172 h 1401"/>
              <a:gd name="T6" fmla="*/ 35 w 551"/>
              <a:gd name="T7" fmla="*/ 189 h 1401"/>
              <a:gd name="T8" fmla="*/ 172 w 551"/>
              <a:gd name="T9" fmla="*/ 318 h 1401"/>
              <a:gd name="T10" fmla="*/ 198 w 551"/>
              <a:gd name="T11" fmla="*/ 395 h 1401"/>
              <a:gd name="T12" fmla="*/ 215 w 551"/>
              <a:gd name="T13" fmla="*/ 421 h 1401"/>
              <a:gd name="T14" fmla="*/ 224 w 551"/>
              <a:gd name="T15" fmla="*/ 447 h 1401"/>
              <a:gd name="T16" fmla="*/ 267 w 551"/>
              <a:gd name="T17" fmla="*/ 576 h 1401"/>
              <a:gd name="T18" fmla="*/ 224 w 551"/>
              <a:gd name="T19" fmla="*/ 765 h 1401"/>
              <a:gd name="T20" fmla="*/ 207 w 551"/>
              <a:gd name="T21" fmla="*/ 791 h 1401"/>
              <a:gd name="T22" fmla="*/ 181 w 551"/>
              <a:gd name="T23" fmla="*/ 800 h 1401"/>
              <a:gd name="T24" fmla="*/ 241 w 551"/>
              <a:gd name="T25" fmla="*/ 825 h 1401"/>
              <a:gd name="T26" fmla="*/ 319 w 551"/>
              <a:gd name="T27" fmla="*/ 868 h 1401"/>
              <a:gd name="T28" fmla="*/ 353 w 551"/>
              <a:gd name="T29" fmla="*/ 971 h 1401"/>
              <a:gd name="T30" fmla="*/ 405 w 551"/>
              <a:gd name="T31" fmla="*/ 1143 h 1401"/>
              <a:gd name="T32" fmla="*/ 430 w 551"/>
              <a:gd name="T33" fmla="*/ 1195 h 1401"/>
              <a:gd name="T34" fmla="*/ 370 w 551"/>
              <a:gd name="T35" fmla="*/ 1358 h 1401"/>
              <a:gd name="T36" fmla="*/ 448 w 551"/>
              <a:gd name="T37" fmla="*/ 1401 h 1401"/>
              <a:gd name="T38" fmla="*/ 473 w 551"/>
              <a:gd name="T39" fmla="*/ 1143 h 1401"/>
              <a:gd name="T40" fmla="*/ 551 w 551"/>
              <a:gd name="T41" fmla="*/ 1057 h 1401"/>
              <a:gd name="T42" fmla="*/ 508 w 551"/>
              <a:gd name="T43" fmla="*/ 989 h 1401"/>
              <a:gd name="T44" fmla="*/ 456 w 551"/>
              <a:gd name="T45" fmla="*/ 963 h 1401"/>
              <a:gd name="T46" fmla="*/ 387 w 551"/>
              <a:gd name="T47" fmla="*/ 894 h 1401"/>
              <a:gd name="T48" fmla="*/ 319 w 551"/>
              <a:gd name="T49" fmla="*/ 834 h 1401"/>
              <a:gd name="T50" fmla="*/ 267 w 551"/>
              <a:gd name="T51" fmla="*/ 757 h 1401"/>
              <a:gd name="T52" fmla="*/ 276 w 551"/>
              <a:gd name="T53" fmla="*/ 619 h 1401"/>
              <a:gd name="T54" fmla="*/ 319 w 551"/>
              <a:gd name="T55" fmla="*/ 576 h 1401"/>
              <a:gd name="T56" fmla="*/ 362 w 551"/>
              <a:gd name="T57" fmla="*/ 533 h 1401"/>
              <a:gd name="T58" fmla="*/ 353 w 551"/>
              <a:gd name="T59" fmla="*/ 499 h 1401"/>
              <a:gd name="T60" fmla="*/ 267 w 551"/>
              <a:gd name="T61" fmla="*/ 413 h 1401"/>
              <a:gd name="T62" fmla="*/ 233 w 551"/>
              <a:gd name="T63" fmla="*/ 361 h 1401"/>
              <a:gd name="T64" fmla="*/ 215 w 551"/>
              <a:gd name="T65" fmla="*/ 335 h 1401"/>
              <a:gd name="T66" fmla="*/ 198 w 551"/>
              <a:gd name="T67" fmla="*/ 112 h 1401"/>
              <a:gd name="T68" fmla="*/ 164 w 551"/>
              <a:gd name="T69" fmla="*/ 86 h 1401"/>
              <a:gd name="T70" fmla="*/ 86 w 551"/>
              <a:gd name="T71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51" h="1401">
                <a:moveTo>
                  <a:pt x="86" y="0"/>
                </a:moveTo>
                <a:cubicBezTo>
                  <a:pt x="44" y="29"/>
                  <a:pt x="17" y="64"/>
                  <a:pt x="0" y="112"/>
                </a:cubicBezTo>
                <a:cubicBezTo>
                  <a:pt x="3" y="132"/>
                  <a:pt x="1" y="154"/>
                  <a:pt x="9" y="172"/>
                </a:cubicBezTo>
                <a:cubicBezTo>
                  <a:pt x="13" y="181"/>
                  <a:pt x="27" y="182"/>
                  <a:pt x="35" y="189"/>
                </a:cubicBezTo>
                <a:cubicBezTo>
                  <a:pt x="80" y="230"/>
                  <a:pt x="130" y="274"/>
                  <a:pt x="172" y="318"/>
                </a:cubicBezTo>
                <a:cubicBezTo>
                  <a:pt x="193" y="378"/>
                  <a:pt x="184" y="353"/>
                  <a:pt x="198" y="395"/>
                </a:cubicBezTo>
                <a:cubicBezTo>
                  <a:pt x="201" y="405"/>
                  <a:pt x="210" y="412"/>
                  <a:pt x="215" y="421"/>
                </a:cubicBezTo>
                <a:cubicBezTo>
                  <a:pt x="219" y="429"/>
                  <a:pt x="221" y="438"/>
                  <a:pt x="224" y="447"/>
                </a:cubicBezTo>
                <a:cubicBezTo>
                  <a:pt x="238" y="493"/>
                  <a:pt x="240" y="535"/>
                  <a:pt x="267" y="576"/>
                </a:cubicBezTo>
                <a:cubicBezTo>
                  <a:pt x="262" y="654"/>
                  <a:pt x="287" y="724"/>
                  <a:pt x="224" y="765"/>
                </a:cubicBezTo>
                <a:cubicBezTo>
                  <a:pt x="218" y="774"/>
                  <a:pt x="215" y="784"/>
                  <a:pt x="207" y="791"/>
                </a:cubicBezTo>
                <a:cubicBezTo>
                  <a:pt x="200" y="797"/>
                  <a:pt x="178" y="791"/>
                  <a:pt x="181" y="800"/>
                </a:cubicBezTo>
                <a:cubicBezTo>
                  <a:pt x="184" y="809"/>
                  <a:pt x="231" y="822"/>
                  <a:pt x="241" y="825"/>
                </a:cubicBezTo>
                <a:cubicBezTo>
                  <a:pt x="267" y="842"/>
                  <a:pt x="293" y="851"/>
                  <a:pt x="319" y="868"/>
                </a:cubicBezTo>
                <a:cubicBezTo>
                  <a:pt x="342" y="904"/>
                  <a:pt x="345" y="927"/>
                  <a:pt x="353" y="971"/>
                </a:cubicBezTo>
                <a:cubicBezTo>
                  <a:pt x="362" y="1073"/>
                  <a:pt x="356" y="1075"/>
                  <a:pt x="405" y="1143"/>
                </a:cubicBezTo>
                <a:cubicBezTo>
                  <a:pt x="411" y="1161"/>
                  <a:pt x="428" y="1176"/>
                  <a:pt x="430" y="1195"/>
                </a:cubicBezTo>
                <a:cubicBezTo>
                  <a:pt x="436" y="1256"/>
                  <a:pt x="389" y="1304"/>
                  <a:pt x="370" y="1358"/>
                </a:cubicBezTo>
                <a:cubicBezTo>
                  <a:pt x="395" y="1385"/>
                  <a:pt x="412" y="1393"/>
                  <a:pt x="448" y="1401"/>
                </a:cubicBezTo>
                <a:cubicBezTo>
                  <a:pt x="475" y="1318"/>
                  <a:pt x="433" y="1221"/>
                  <a:pt x="473" y="1143"/>
                </a:cubicBezTo>
                <a:cubicBezTo>
                  <a:pt x="491" y="1109"/>
                  <a:pt x="525" y="1085"/>
                  <a:pt x="551" y="1057"/>
                </a:cubicBezTo>
                <a:cubicBezTo>
                  <a:pt x="543" y="1036"/>
                  <a:pt x="526" y="1003"/>
                  <a:pt x="508" y="989"/>
                </a:cubicBezTo>
                <a:cubicBezTo>
                  <a:pt x="493" y="977"/>
                  <a:pt x="472" y="974"/>
                  <a:pt x="456" y="963"/>
                </a:cubicBezTo>
                <a:cubicBezTo>
                  <a:pt x="436" y="932"/>
                  <a:pt x="414" y="918"/>
                  <a:pt x="387" y="894"/>
                </a:cubicBezTo>
                <a:cubicBezTo>
                  <a:pt x="302" y="820"/>
                  <a:pt x="378" y="874"/>
                  <a:pt x="319" y="834"/>
                </a:cubicBezTo>
                <a:cubicBezTo>
                  <a:pt x="300" y="807"/>
                  <a:pt x="278" y="788"/>
                  <a:pt x="267" y="757"/>
                </a:cubicBezTo>
                <a:cubicBezTo>
                  <a:pt x="270" y="711"/>
                  <a:pt x="269" y="665"/>
                  <a:pt x="276" y="619"/>
                </a:cubicBezTo>
                <a:cubicBezTo>
                  <a:pt x="280" y="593"/>
                  <a:pt x="303" y="590"/>
                  <a:pt x="319" y="576"/>
                </a:cubicBezTo>
                <a:cubicBezTo>
                  <a:pt x="334" y="563"/>
                  <a:pt x="362" y="533"/>
                  <a:pt x="362" y="533"/>
                </a:cubicBezTo>
                <a:cubicBezTo>
                  <a:pt x="359" y="522"/>
                  <a:pt x="360" y="509"/>
                  <a:pt x="353" y="499"/>
                </a:cubicBezTo>
                <a:cubicBezTo>
                  <a:pt x="338" y="477"/>
                  <a:pt x="291" y="429"/>
                  <a:pt x="267" y="413"/>
                </a:cubicBezTo>
                <a:cubicBezTo>
                  <a:pt x="256" y="396"/>
                  <a:pt x="244" y="378"/>
                  <a:pt x="233" y="361"/>
                </a:cubicBezTo>
                <a:cubicBezTo>
                  <a:pt x="227" y="352"/>
                  <a:pt x="215" y="335"/>
                  <a:pt x="215" y="335"/>
                </a:cubicBezTo>
                <a:cubicBezTo>
                  <a:pt x="201" y="262"/>
                  <a:pt x="213" y="185"/>
                  <a:pt x="198" y="112"/>
                </a:cubicBezTo>
                <a:cubicBezTo>
                  <a:pt x="195" y="98"/>
                  <a:pt x="175" y="96"/>
                  <a:pt x="164" y="86"/>
                </a:cubicBezTo>
                <a:cubicBezTo>
                  <a:pt x="116" y="43"/>
                  <a:pt x="119" y="43"/>
                  <a:pt x="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43" name="Freeform 139"/>
          <p:cNvSpPr>
            <a:spLocks/>
          </p:cNvSpPr>
          <p:nvPr/>
        </p:nvSpPr>
        <p:spPr bwMode="auto">
          <a:xfrm rot="20073563">
            <a:off x="5880100" y="1557338"/>
            <a:ext cx="533400" cy="457200"/>
          </a:xfrm>
          <a:custGeom>
            <a:avLst/>
            <a:gdLst>
              <a:gd name="T0" fmla="*/ 406 w 678"/>
              <a:gd name="T1" fmla="*/ 31 h 934"/>
              <a:gd name="T2" fmla="*/ 485 w 678"/>
              <a:gd name="T3" fmla="*/ 57 h 934"/>
              <a:gd name="T4" fmla="*/ 550 w 678"/>
              <a:gd name="T5" fmla="*/ 97 h 934"/>
              <a:gd name="T6" fmla="*/ 655 w 678"/>
              <a:gd name="T7" fmla="*/ 372 h 934"/>
              <a:gd name="T8" fmla="*/ 602 w 678"/>
              <a:gd name="T9" fmla="*/ 489 h 934"/>
              <a:gd name="T10" fmla="*/ 498 w 678"/>
              <a:gd name="T11" fmla="*/ 568 h 934"/>
              <a:gd name="T12" fmla="*/ 498 w 678"/>
              <a:gd name="T13" fmla="*/ 568 h 934"/>
              <a:gd name="T14" fmla="*/ 419 w 678"/>
              <a:gd name="T15" fmla="*/ 660 h 934"/>
              <a:gd name="T16" fmla="*/ 328 w 678"/>
              <a:gd name="T17" fmla="*/ 934 h 934"/>
              <a:gd name="T18" fmla="*/ 79 w 678"/>
              <a:gd name="T19" fmla="*/ 895 h 934"/>
              <a:gd name="T20" fmla="*/ 0 w 678"/>
              <a:gd name="T21" fmla="*/ 817 h 934"/>
              <a:gd name="T22" fmla="*/ 92 w 678"/>
              <a:gd name="T23" fmla="*/ 555 h 934"/>
              <a:gd name="T24" fmla="*/ 170 w 678"/>
              <a:gd name="T25" fmla="*/ 358 h 934"/>
              <a:gd name="T26" fmla="*/ 249 w 678"/>
              <a:gd name="T27" fmla="*/ 201 h 934"/>
              <a:gd name="T28" fmla="*/ 262 w 678"/>
              <a:gd name="T29" fmla="*/ 162 h 934"/>
              <a:gd name="T30" fmla="*/ 275 w 678"/>
              <a:gd name="T31" fmla="*/ 57 h 934"/>
              <a:gd name="T32" fmla="*/ 406 w 678"/>
              <a:gd name="T33" fmla="*/ 31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36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44" name="Text Box 140"/>
          <p:cNvSpPr txBox="1">
            <a:spLocks noChangeArrowheads="1"/>
          </p:cNvSpPr>
          <p:nvPr/>
        </p:nvSpPr>
        <p:spPr bwMode="auto">
          <a:xfrm>
            <a:off x="1919289" y="476251"/>
            <a:ext cx="83534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he-IL" altLang="he-IL" sz="3600">
                <a:solidFill>
                  <a:srgbClr val="FF3300"/>
                </a:solidFill>
                <a:latin typeface="Times New Roman" panose="02020603050405020304" pitchFamily="18" charset="0"/>
                <a:cs typeface="Times New Roman"/>
              </a:rPr>
              <a:t>קיבול שדה</a:t>
            </a:r>
            <a:r>
              <a:rPr lang="he-IL" altLang="he-IL" sz="36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 – </a:t>
            </a:r>
            <a:r>
              <a:rPr lang="he-IL" altLang="he-IL" sz="24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המים חילחלו. ונישארו מים מסביב לחלקיקים ,ובעיקר בתוך הרווחים הנימיים (צינורות נימים) בין החלקיקים. </a:t>
            </a:r>
            <a:endParaRPr lang="en-US" altLang="he-IL" sz="24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21646" name="Text Box 142"/>
          <p:cNvSpPr txBox="1">
            <a:spLocks noChangeArrowheads="1"/>
          </p:cNvSpPr>
          <p:nvPr/>
        </p:nvSpPr>
        <p:spPr bwMode="auto">
          <a:xfrm>
            <a:off x="3143250" y="1628775"/>
            <a:ext cx="424973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he-IL" altLang="he-IL" sz="2400">
                <a:solidFill>
                  <a:srgbClr val="000000"/>
                </a:solidFill>
                <a:latin typeface="Times New Roman" panose="02020603050405020304" pitchFamily="18" charset="0"/>
                <a:cs typeface="Times New Roman"/>
              </a:rPr>
              <a:t>נדגיש בכחול מים ברווחים הנימיים</a:t>
            </a:r>
            <a:endParaRPr lang="en-US" altLang="he-IL" sz="240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158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27"/>
          <p:cNvSpPr>
            <a:spLocks/>
          </p:cNvSpPr>
          <p:nvPr/>
        </p:nvSpPr>
        <p:spPr bwMode="auto">
          <a:xfrm>
            <a:off x="3287713" y="1557339"/>
            <a:ext cx="3384550" cy="3887787"/>
          </a:xfrm>
          <a:custGeom>
            <a:avLst/>
            <a:gdLst>
              <a:gd name="T0" fmla="*/ 149054497 w 2495"/>
              <a:gd name="T1" fmla="*/ 1607419233 h 2668"/>
              <a:gd name="T2" fmla="*/ 322031454 w 2495"/>
              <a:gd name="T3" fmla="*/ 1588308166 h 2668"/>
              <a:gd name="T4" fmla="*/ 465566218 w 2495"/>
              <a:gd name="T5" fmla="*/ 1552210617 h 2668"/>
              <a:gd name="T6" fmla="*/ 528132236 w 2495"/>
              <a:gd name="T7" fmla="*/ 1516113069 h 2668"/>
              <a:gd name="T8" fmla="*/ 623822078 w 2495"/>
              <a:gd name="T9" fmla="*/ 1441793386 h 2668"/>
              <a:gd name="T10" fmla="*/ 1019460373 w 2495"/>
              <a:gd name="T11" fmla="*/ 1040469724 h 2668"/>
              <a:gd name="T12" fmla="*/ 1192437331 w 2495"/>
              <a:gd name="T13" fmla="*/ 1004372176 h 2668"/>
              <a:gd name="T14" fmla="*/ 1319410182 w 2495"/>
              <a:gd name="T15" fmla="*/ 968273170 h 2668"/>
              <a:gd name="T16" fmla="*/ 1810739676 w 2495"/>
              <a:gd name="T17" fmla="*/ 603047057 h 2668"/>
              <a:gd name="T18" fmla="*/ 2031561555 w 2495"/>
              <a:gd name="T19" fmla="*/ 456532277 h 2668"/>
              <a:gd name="T20" fmla="*/ 2147483646 w 2495"/>
              <a:gd name="T21" fmla="*/ 273919949 h 2668"/>
              <a:gd name="T22" fmla="*/ 2147483646 w 2495"/>
              <a:gd name="T23" fmla="*/ 146514779 h 2668"/>
              <a:gd name="T24" fmla="*/ 2147483646 w 2495"/>
              <a:gd name="T25" fmla="*/ 127403713 h 2668"/>
              <a:gd name="T26" fmla="*/ 2147483646 w 2495"/>
              <a:gd name="T27" fmla="*/ 0 h 2668"/>
              <a:gd name="T28" fmla="*/ 2147483646 w 2495"/>
              <a:gd name="T29" fmla="*/ 146514779 h 2668"/>
              <a:gd name="T30" fmla="*/ 2147483646 w 2495"/>
              <a:gd name="T31" fmla="*/ 346115046 h 2668"/>
              <a:gd name="T32" fmla="*/ 2147483646 w 2495"/>
              <a:gd name="T33" fmla="*/ 1350487222 h 2668"/>
              <a:gd name="T34" fmla="*/ 2147483646 w 2495"/>
              <a:gd name="T35" fmla="*/ 2147483646 h 2668"/>
              <a:gd name="T36" fmla="*/ 2147483646 w 2495"/>
              <a:gd name="T37" fmla="*/ 2147483646 h 2668"/>
              <a:gd name="T38" fmla="*/ 2147483646 w 2495"/>
              <a:gd name="T39" fmla="*/ 2147483646 h 2668"/>
              <a:gd name="T40" fmla="*/ 2147483646 w 2495"/>
              <a:gd name="T41" fmla="*/ 2147483646 h 2668"/>
              <a:gd name="T42" fmla="*/ 2147483646 w 2495"/>
              <a:gd name="T43" fmla="*/ 2147483646 h 2668"/>
              <a:gd name="T44" fmla="*/ 2147483646 w 2495"/>
              <a:gd name="T45" fmla="*/ 2147483646 h 2668"/>
              <a:gd name="T46" fmla="*/ 2147483646 w 2495"/>
              <a:gd name="T47" fmla="*/ 2147483646 h 2668"/>
              <a:gd name="T48" fmla="*/ 2147483646 w 2495"/>
              <a:gd name="T49" fmla="*/ 2147483646 h 2668"/>
              <a:gd name="T50" fmla="*/ 2147483646 w 2495"/>
              <a:gd name="T51" fmla="*/ 2147483646 h 2668"/>
              <a:gd name="T52" fmla="*/ 2147483646 w 2495"/>
              <a:gd name="T53" fmla="*/ 2147483646 h 2668"/>
              <a:gd name="T54" fmla="*/ 2147483646 w 2495"/>
              <a:gd name="T55" fmla="*/ 2147483646 h 2668"/>
              <a:gd name="T56" fmla="*/ 2141971138 w 2495"/>
              <a:gd name="T57" fmla="*/ 2147483646 h 2668"/>
              <a:gd name="T58" fmla="*/ 1983716634 w 2495"/>
              <a:gd name="T59" fmla="*/ 2147483646 h 2668"/>
              <a:gd name="T60" fmla="*/ 1889866250 w 2495"/>
              <a:gd name="T61" fmla="*/ 2147483646 h 2668"/>
              <a:gd name="T62" fmla="*/ 1715049834 w 2495"/>
              <a:gd name="T63" fmla="*/ 2147483646 h 2668"/>
              <a:gd name="T64" fmla="*/ 1573355885 w 2495"/>
              <a:gd name="T65" fmla="*/ 2147483646 h 2668"/>
              <a:gd name="T66" fmla="*/ 1525510964 w 2495"/>
              <a:gd name="T67" fmla="*/ 2147483646 h 2668"/>
              <a:gd name="T68" fmla="*/ 1367255103 w 2495"/>
              <a:gd name="T69" fmla="*/ 2147483646 h 2668"/>
              <a:gd name="T70" fmla="*/ 84649020 w 2495"/>
              <a:gd name="T71" fmla="*/ 2147483646 h 2668"/>
              <a:gd name="T72" fmla="*/ 5521090 w 2495"/>
              <a:gd name="T73" fmla="*/ 2147483646 h 2668"/>
              <a:gd name="T74" fmla="*/ 163775594 w 2495"/>
              <a:gd name="T75" fmla="*/ 2147483646 h 2668"/>
              <a:gd name="T76" fmla="*/ 307310357 w 2495"/>
              <a:gd name="T77" fmla="*/ 2147483646 h 2668"/>
              <a:gd name="T78" fmla="*/ 417721297 w 2495"/>
              <a:gd name="T79" fmla="*/ 2147483646 h 2668"/>
              <a:gd name="T80" fmla="*/ 496849227 w 2495"/>
              <a:gd name="T81" fmla="*/ 2147483646 h 2668"/>
              <a:gd name="T82" fmla="*/ 496849227 w 2495"/>
              <a:gd name="T83" fmla="*/ 2147483646 h 2668"/>
              <a:gd name="T84" fmla="*/ 544694148 w 2495"/>
              <a:gd name="T85" fmla="*/ 2147483646 h 2668"/>
              <a:gd name="T86" fmla="*/ 496849227 w 2495"/>
              <a:gd name="T87" fmla="*/ 2147483646 h 2668"/>
              <a:gd name="T88" fmla="*/ 449004306 w 2495"/>
              <a:gd name="T89" fmla="*/ 2147483646 h 2668"/>
              <a:gd name="T90" fmla="*/ 417721297 w 2495"/>
              <a:gd name="T91" fmla="*/ 2147483646 h 2668"/>
              <a:gd name="T92" fmla="*/ 322031454 w 2495"/>
              <a:gd name="T93" fmla="*/ 2147483646 h 2668"/>
              <a:gd name="T94" fmla="*/ 276027348 w 2495"/>
              <a:gd name="T95" fmla="*/ 2147483646 h 2668"/>
              <a:gd name="T96" fmla="*/ 117771488 w 2495"/>
              <a:gd name="T97" fmla="*/ 2147483646 h 2668"/>
              <a:gd name="T98" fmla="*/ 53364654 w 2495"/>
              <a:gd name="T99" fmla="*/ 2147483646 h 2668"/>
              <a:gd name="T100" fmla="*/ 69926566 w 2495"/>
              <a:gd name="T101" fmla="*/ 2147483646 h 2668"/>
              <a:gd name="T102" fmla="*/ 117771488 w 2495"/>
              <a:gd name="T103" fmla="*/ 2025730833 h 2668"/>
              <a:gd name="T104" fmla="*/ 117771488 w 2495"/>
              <a:gd name="T105" fmla="*/ 1715713336 h 266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495" h="2668">
                <a:moveTo>
                  <a:pt x="81" y="757"/>
                </a:moveTo>
                <a:cubicBezTo>
                  <a:pt x="121" y="766"/>
                  <a:pt x="137" y="758"/>
                  <a:pt x="175" y="748"/>
                </a:cubicBezTo>
                <a:cubicBezTo>
                  <a:pt x="201" y="741"/>
                  <a:pt x="253" y="731"/>
                  <a:pt x="253" y="731"/>
                </a:cubicBezTo>
                <a:cubicBezTo>
                  <a:pt x="264" y="725"/>
                  <a:pt x="276" y="721"/>
                  <a:pt x="287" y="714"/>
                </a:cubicBezTo>
                <a:cubicBezTo>
                  <a:pt x="305" y="703"/>
                  <a:pt x="339" y="679"/>
                  <a:pt x="339" y="679"/>
                </a:cubicBezTo>
                <a:cubicBezTo>
                  <a:pt x="383" y="591"/>
                  <a:pt x="454" y="512"/>
                  <a:pt x="554" y="490"/>
                </a:cubicBezTo>
                <a:cubicBezTo>
                  <a:pt x="585" y="483"/>
                  <a:pt x="617" y="479"/>
                  <a:pt x="648" y="473"/>
                </a:cubicBezTo>
                <a:cubicBezTo>
                  <a:pt x="671" y="469"/>
                  <a:pt x="717" y="456"/>
                  <a:pt x="717" y="456"/>
                </a:cubicBezTo>
                <a:cubicBezTo>
                  <a:pt x="803" y="391"/>
                  <a:pt x="887" y="331"/>
                  <a:pt x="984" y="284"/>
                </a:cubicBezTo>
                <a:cubicBezTo>
                  <a:pt x="1020" y="247"/>
                  <a:pt x="1054" y="228"/>
                  <a:pt x="1104" y="215"/>
                </a:cubicBezTo>
                <a:cubicBezTo>
                  <a:pt x="1160" y="181"/>
                  <a:pt x="1219" y="158"/>
                  <a:pt x="1276" y="129"/>
                </a:cubicBezTo>
                <a:cubicBezTo>
                  <a:pt x="1312" y="111"/>
                  <a:pt x="1337" y="71"/>
                  <a:pt x="1379" y="69"/>
                </a:cubicBezTo>
                <a:cubicBezTo>
                  <a:pt x="1519" y="64"/>
                  <a:pt x="1660" y="63"/>
                  <a:pt x="1800" y="60"/>
                </a:cubicBezTo>
                <a:cubicBezTo>
                  <a:pt x="1911" y="35"/>
                  <a:pt x="2023" y="17"/>
                  <a:pt x="2136" y="0"/>
                </a:cubicBezTo>
                <a:cubicBezTo>
                  <a:pt x="2178" y="15"/>
                  <a:pt x="2173" y="30"/>
                  <a:pt x="2187" y="69"/>
                </a:cubicBezTo>
                <a:cubicBezTo>
                  <a:pt x="2198" y="100"/>
                  <a:pt x="2211" y="131"/>
                  <a:pt x="2222" y="163"/>
                </a:cubicBezTo>
                <a:cubicBezTo>
                  <a:pt x="2214" y="318"/>
                  <a:pt x="2204" y="482"/>
                  <a:pt x="2204" y="636"/>
                </a:cubicBezTo>
                <a:cubicBezTo>
                  <a:pt x="2204" y="771"/>
                  <a:pt x="2207" y="905"/>
                  <a:pt x="2213" y="1040"/>
                </a:cubicBezTo>
                <a:cubicBezTo>
                  <a:pt x="2215" y="1077"/>
                  <a:pt x="2256" y="1143"/>
                  <a:pt x="2256" y="1143"/>
                </a:cubicBezTo>
                <a:cubicBezTo>
                  <a:pt x="2275" y="1224"/>
                  <a:pt x="2238" y="1369"/>
                  <a:pt x="2222" y="1453"/>
                </a:cubicBezTo>
                <a:cubicBezTo>
                  <a:pt x="2228" y="1482"/>
                  <a:pt x="2231" y="1511"/>
                  <a:pt x="2239" y="1539"/>
                </a:cubicBezTo>
                <a:cubicBezTo>
                  <a:pt x="2253" y="1587"/>
                  <a:pt x="2306" y="1636"/>
                  <a:pt x="2333" y="1677"/>
                </a:cubicBezTo>
                <a:cubicBezTo>
                  <a:pt x="2354" y="1758"/>
                  <a:pt x="2441" y="1809"/>
                  <a:pt x="2471" y="1891"/>
                </a:cubicBezTo>
                <a:cubicBezTo>
                  <a:pt x="2461" y="2141"/>
                  <a:pt x="2495" y="2048"/>
                  <a:pt x="2428" y="2184"/>
                </a:cubicBezTo>
                <a:cubicBezTo>
                  <a:pt x="2418" y="2204"/>
                  <a:pt x="2372" y="2206"/>
                  <a:pt x="2359" y="2210"/>
                </a:cubicBezTo>
                <a:cubicBezTo>
                  <a:pt x="2268" y="2240"/>
                  <a:pt x="2176" y="2268"/>
                  <a:pt x="2084" y="2295"/>
                </a:cubicBezTo>
                <a:cubicBezTo>
                  <a:pt x="1979" y="2326"/>
                  <a:pt x="2037" y="2314"/>
                  <a:pt x="1938" y="2347"/>
                </a:cubicBezTo>
                <a:cubicBezTo>
                  <a:pt x="1854" y="2375"/>
                  <a:pt x="1765" y="2391"/>
                  <a:pt x="1680" y="2416"/>
                </a:cubicBezTo>
                <a:cubicBezTo>
                  <a:pt x="1515" y="2464"/>
                  <a:pt x="1334" y="2477"/>
                  <a:pt x="1164" y="2502"/>
                </a:cubicBezTo>
                <a:cubicBezTo>
                  <a:pt x="1071" y="2548"/>
                  <a:pt x="1202" y="2487"/>
                  <a:pt x="1078" y="2528"/>
                </a:cubicBezTo>
                <a:cubicBezTo>
                  <a:pt x="1060" y="2534"/>
                  <a:pt x="1045" y="2547"/>
                  <a:pt x="1027" y="2553"/>
                </a:cubicBezTo>
                <a:cubicBezTo>
                  <a:pt x="1015" y="2557"/>
                  <a:pt x="940" y="2570"/>
                  <a:pt x="932" y="2571"/>
                </a:cubicBezTo>
                <a:cubicBezTo>
                  <a:pt x="810" y="2632"/>
                  <a:pt x="996" y="2543"/>
                  <a:pt x="855" y="2596"/>
                </a:cubicBezTo>
                <a:cubicBezTo>
                  <a:pt x="845" y="2600"/>
                  <a:pt x="839" y="2610"/>
                  <a:pt x="829" y="2614"/>
                </a:cubicBezTo>
                <a:cubicBezTo>
                  <a:pt x="818" y="2619"/>
                  <a:pt x="747" y="2630"/>
                  <a:pt x="743" y="2631"/>
                </a:cubicBezTo>
                <a:cubicBezTo>
                  <a:pt x="520" y="2626"/>
                  <a:pt x="242" y="2668"/>
                  <a:pt x="46" y="2528"/>
                </a:cubicBezTo>
                <a:cubicBezTo>
                  <a:pt x="22" y="2492"/>
                  <a:pt x="12" y="2458"/>
                  <a:pt x="3" y="2416"/>
                </a:cubicBezTo>
                <a:cubicBezTo>
                  <a:pt x="17" y="2294"/>
                  <a:pt x="0" y="2243"/>
                  <a:pt x="89" y="2175"/>
                </a:cubicBezTo>
                <a:cubicBezTo>
                  <a:pt x="111" y="2133"/>
                  <a:pt x="136" y="2108"/>
                  <a:pt x="167" y="2072"/>
                </a:cubicBezTo>
                <a:cubicBezTo>
                  <a:pt x="194" y="2041"/>
                  <a:pt x="197" y="2007"/>
                  <a:pt x="227" y="1977"/>
                </a:cubicBezTo>
                <a:lnTo>
                  <a:pt x="270" y="1883"/>
                </a:lnTo>
                <a:cubicBezTo>
                  <a:pt x="270" y="1883"/>
                  <a:pt x="270" y="1883"/>
                  <a:pt x="270" y="1883"/>
                </a:cubicBezTo>
                <a:cubicBezTo>
                  <a:pt x="279" y="1857"/>
                  <a:pt x="296" y="1805"/>
                  <a:pt x="296" y="1805"/>
                </a:cubicBezTo>
                <a:cubicBezTo>
                  <a:pt x="296" y="1798"/>
                  <a:pt x="304" y="1632"/>
                  <a:pt x="270" y="1582"/>
                </a:cubicBezTo>
                <a:cubicBezTo>
                  <a:pt x="263" y="1572"/>
                  <a:pt x="251" y="1566"/>
                  <a:pt x="244" y="1556"/>
                </a:cubicBezTo>
                <a:cubicBezTo>
                  <a:pt x="237" y="1546"/>
                  <a:pt x="236" y="1531"/>
                  <a:pt x="227" y="1522"/>
                </a:cubicBezTo>
                <a:cubicBezTo>
                  <a:pt x="212" y="1507"/>
                  <a:pt x="192" y="1499"/>
                  <a:pt x="175" y="1487"/>
                </a:cubicBezTo>
                <a:cubicBezTo>
                  <a:pt x="167" y="1481"/>
                  <a:pt x="150" y="1470"/>
                  <a:pt x="150" y="1470"/>
                </a:cubicBezTo>
                <a:cubicBezTo>
                  <a:pt x="120" y="1413"/>
                  <a:pt x="99" y="1352"/>
                  <a:pt x="64" y="1298"/>
                </a:cubicBezTo>
                <a:cubicBezTo>
                  <a:pt x="47" y="1232"/>
                  <a:pt x="37" y="1170"/>
                  <a:pt x="29" y="1101"/>
                </a:cubicBezTo>
                <a:cubicBezTo>
                  <a:pt x="32" y="1072"/>
                  <a:pt x="32" y="1043"/>
                  <a:pt x="38" y="1015"/>
                </a:cubicBezTo>
                <a:cubicBezTo>
                  <a:pt x="42" y="997"/>
                  <a:pt x="63" y="974"/>
                  <a:pt x="64" y="954"/>
                </a:cubicBezTo>
                <a:cubicBezTo>
                  <a:pt x="67" y="905"/>
                  <a:pt x="64" y="857"/>
                  <a:pt x="64" y="808"/>
                </a:cubicBezTo>
              </a:path>
            </a:pathLst>
          </a:cu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5" name="Oval 4"/>
          <p:cNvSpPr>
            <a:spLocks noChangeArrowheads="1"/>
          </p:cNvSpPr>
          <p:nvPr/>
        </p:nvSpPr>
        <p:spPr bwMode="auto">
          <a:xfrm>
            <a:off x="3216275" y="2636838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8436" name="Freeform 5"/>
          <p:cNvSpPr>
            <a:spLocks/>
          </p:cNvSpPr>
          <p:nvPr/>
        </p:nvSpPr>
        <p:spPr bwMode="auto">
          <a:xfrm rot="13505232">
            <a:off x="3354388" y="32893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7" name="Freeform 6"/>
          <p:cNvSpPr>
            <a:spLocks/>
          </p:cNvSpPr>
          <p:nvPr/>
        </p:nvSpPr>
        <p:spPr bwMode="auto">
          <a:xfrm>
            <a:off x="4008438" y="40767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8" name="Oval 7"/>
          <p:cNvSpPr>
            <a:spLocks noChangeArrowheads="1"/>
          </p:cNvSpPr>
          <p:nvPr/>
        </p:nvSpPr>
        <p:spPr bwMode="auto">
          <a:xfrm>
            <a:off x="3575050" y="4292600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8439" name="Freeform 8"/>
          <p:cNvSpPr>
            <a:spLocks/>
          </p:cNvSpPr>
          <p:nvPr/>
        </p:nvSpPr>
        <p:spPr bwMode="auto">
          <a:xfrm rot="13505232">
            <a:off x="4362451" y="3217863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0" name="Freeform 9"/>
          <p:cNvSpPr>
            <a:spLocks/>
          </p:cNvSpPr>
          <p:nvPr/>
        </p:nvSpPr>
        <p:spPr bwMode="auto">
          <a:xfrm>
            <a:off x="4008438" y="4652963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1" name="Oval 10"/>
          <p:cNvSpPr>
            <a:spLocks noChangeArrowheads="1"/>
          </p:cNvSpPr>
          <p:nvPr/>
        </p:nvSpPr>
        <p:spPr bwMode="auto">
          <a:xfrm>
            <a:off x="4511675" y="4221163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8442" name="Freeform 11"/>
          <p:cNvSpPr>
            <a:spLocks/>
          </p:cNvSpPr>
          <p:nvPr/>
        </p:nvSpPr>
        <p:spPr bwMode="auto">
          <a:xfrm rot="13505232">
            <a:off x="5154613" y="2281238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Freeform 12"/>
          <p:cNvSpPr>
            <a:spLocks/>
          </p:cNvSpPr>
          <p:nvPr/>
        </p:nvSpPr>
        <p:spPr bwMode="auto">
          <a:xfrm rot="6725411">
            <a:off x="5410200" y="4187825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Oval 13"/>
          <p:cNvSpPr>
            <a:spLocks noChangeArrowheads="1"/>
          </p:cNvSpPr>
          <p:nvPr/>
        </p:nvSpPr>
        <p:spPr bwMode="auto">
          <a:xfrm rot="6725411">
            <a:off x="5961063" y="3924300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8445" name="Freeform 14"/>
          <p:cNvSpPr>
            <a:spLocks/>
          </p:cNvSpPr>
          <p:nvPr/>
        </p:nvSpPr>
        <p:spPr bwMode="auto">
          <a:xfrm rot="20230643">
            <a:off x="5375275" y="32131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6" name="Freeform 15"/>
          <p:cNvSpPr>
            <a:spLocks/>
          </p:cNvSpPr>
          <p:nvPr/>
        </p:nvSpPr>
        <p:spPr bwMode="auto">
          <a:xfrm rot="20073563">
            <a:off x="3575050" y="23495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7" name="Oval 16"/>
          <p:cNvSpPr>
            <a:spLocks noChangeArrowheads="1"/>
          </p:cNvSpPr>
          <p:nvPr/>
        </p:nvSpPr>
        <p:spPr bwMode="auto">
          <a:xfrm rot="20073563">
            <a:off x="4800600" y="1844675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8448" name="Freeform 17"/>
          <p:cNvSpPr>
            <a:spLocks/>
          </p:cNvSpPr>
          <p:nvPr/>
        </p:nvSpPr>
        <p:spPr bwMode="auto">
          <a:xfrm rot="11978795">
            <a:off x="4008438" y="23495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9" name="Freeform 18"/>
          <p:cNvSpPr>
            <a:spLocks/>
          </p:cNvSpPr>
          <p:nvPr/>
        </p:nvSpPr>
        <p:spPr bwMode="auto">
          <a:xfrm rot="19729969">
            <a:off x="5016500" y="45085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0" name="Freeform 19"/>
          <p:cNvSpPr>
            <a:spLocks/>
          </p:cNvSpPr>
          <p:nvPr/>
        </p:nvSpPr>
        <p:spPr bwMode="auto">
          <a:xfrm rot="19729969">
            <a:off x="4943475" y="3933825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1" name="Freeform 21"/>
          <p:cNvSpPr>
            <a:spLocks/>
          </p:cNvSpPr>
          <p:nvPr/>
        </p:nvSpPr>
        <p:spPr bwMode="auto">
          <a:xfrm rot="20073563">
            <a:off x="5303838" y="177323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2" name="Freeform 24"/>
          <p:cNvSpPr>
            <a:spLocks/>
          </p:cNvSpPr>
          <p:nvPr/>
        </p:nvSpPr>
        <p:spPr bwMode="auto">
          <a:xfrm rot="20073563">
            <a:off x="5880100" y="155733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3" name="Freeform 28"/>
          <p:cNvSpPr>
            <a:spLocks/>
          </p:cNvSpPr>
          <p:nvPr/>
        </p:nvSpPr>
        <p:spPr bwMode="auto">
          <a:xfrm>
            <a:off x="4689476" y="2133601"/>
            <a:ext cx="2684463" cy="1470025"/>
          </a:xfrm>
          <a:custGeom>
            <a:avLst/>
            <a:gdLst>
              <a:gd name="T0" fmla="*/ 2147483646 w 1691"/>
              <a:gd name="T1" fmla="*/ 1207155638 h 926"/>
              <a:gd name="T2" fmla="*/ 2147483646 w 1691"/>
              <a:gd name="T3" fmla="*/ 1292840950 h 926"/>
              <a:gd name="T4" fmla="*/ 2147483646 w 1691"/>
              <a:gd name="T5" fmla="*/ 1401206875 h 926"/>
              <a:gd name="T6" fmla="*/ 672882638 w 1691"/>
              <a:gd name="T7" fmla="*/ 1486892188 h 926"/>
              <a:gd name="T8" fmla="*/ 262096299 w 1691"/>
              <a:gd name="T9" fmla="*/ 1617940313 h 926"/>
              <a:gd name="T10" fmla="*/ 196572224 w 1691"/>
              <a:gd name="T11" fmla="*/ 1683464375 h 926"/>
              <a:gd name="T12" fmla="*/ 65524075 w 1691"/>
              <a:gd name="T13" fmla="*/ 1769149688 h 926"/>
              <a:gd name="T14" fmla="*/ 65524075 w 1691"/>
              <a:gd name="T15" fmla="*/ 2051407188 h 926"/>
              <a:gd name="T16" fmla="*/ 196572224 w 1691"/>
              <a:gd name="T17" fmla="*/ 2071568438 h 926"/>
              <a:gd name="T18" fmla="*/ 997982061 w 1691"/>
              <a:gd name="T19" fmla="*/ 2028726575 h 926"/>
              <a:gd name="T20" fmla="*/ 1171873668 w 1691"/>
              <a:gd name="T21" fmla="*/ 1985883125 h 926"/>
              <a:gd name="T22" fmla="*/ 1300400867 w 1691"/>
              <a:gd name="T23" fmla="*/ 1943041263 h 926"/>
              <a:gd name="T24" fmla="*/ 1756550027 w 1691"/>
              <a:gd name="T25" fmla="*/ 1834673750 h 926"/>
              <a:gd name="T26" fmla="*/ 2147483646 w 1691"/>
              <a:gd name="T27" fmla="*/ 1854835000 h 926"/>
              <a:gd name="T28" fmla="*/ 2147483646 w 1691"/>
              <a:gd name="T29" fmla="*/ 1963202513 h 926"/>
              <a:gd name="T30" fmla="*/ 2147483646 w 1691"/>
              <a:gd name="T31" fmla="*/ 2147483646 h 926"/>
              <a:gd name="T32" fmla="*/ 2147483646 w 1691"/>
              <a:gd name="T33" fmla="*/ 2147483646 h 926"/>
              <a:gd name="T34" fmla="*/ 2147483646 w 1691"/>
              <a:gd name="T35" fmla="*/ 1769149688 h 926"/>
              <a:gd name="T36" fmla="*/ 2147483646 w 1691"/>
              <a:gd name="T37" fmla="*/ 231854375 h 926"/>
              <a:gd name="T38" fmla="*/ 2147483646 w 1691"/>
              <a:gd name="T39" fmla="*/ 685482500 h 926"/>
              <a:gd name="T40" fmla="*/ 2147483646 w 1691"/>
              <a:gd name="T41" fmla="*/ 859374075 h 926"/>
              <a:gd name="T42" fmla="*/ 2147483646 w 1691"/>
              <a:gd name="T43" fmla="*/ 1358365013 h 92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691" h="926">
                <a:moveTo>
                  <a:pt x="1135" y="479"/>
                </a:moveTo>
                <a:cubicBezTo>
                  <a:pt x="1118" y="490"/>
                  <a:pt x="1095" y="496"/>
                  <a:pt x="1084" y="513"/>
                </a:cubicBezTo>
                <a:cubicBezTo>
                  <a:pt x="1081" y="517"/>
                  <a:pt x="1059" y="555"/>
                  <a:pt x="1049" y="556"/>
                </a:cubicBezTo>
                <a:cubicBezTo>
                  <a:pt x="795" y="582"/>
                  <a:pt x="521" y="584"/>
                  <a:pt x="267" y="590"/>
                </a:cubicBezTo>
                <a:cubicBezTo>
                  <a:pt x="211" y="600"/>
                  <a:pt x="158" y="623"/>
                  <a:pt x="104" y="642"/>
                </a:cubicBezTo>
                <a:cubicBezTo>
                  <a:pt x="95" y="651"/>
                  <a:pt x="88" y="661"/>
                  <a:pt x="78" y="668"/>
                </a:cubicBezTo>
                <a:cubicBezTo>
                  <a:pt x="62" y="681"/>
                  <a:pt x="26" y="702"/>
                  <a:pt x="26" y="702"/>
                </a:cubicBezTo>
                <a:cubicBezTo>
                  <a:pt x="15" y="738"/>
                  <a:pt x="0" y="774"/>
                  <a:pt x="26" y="814"/>
                </a:cubicBezTo>
                <a:cubicBezTo>
                  <a:pt x="35" y="829"/>
                  <a:pt x="61" y="819"/>
                  <a:pt x="78" y="822"/>
                </a:cubicBezTo>
                <a:cubicBezTo>
                  <a:pt x="178" y="857"/>
                  <a:pt x="294" y="830"/>
                  <a:pt x="396" y="805"/>
                </a:cubicBezTo>
                <a:cubicBezTo>
                  <a:pt x="419" y="799"/>
                  <a:pt x="442" y="794"/>
                  <a:pt x="465" y="788"/>
                </a:cubicBezTo>
                <a:cubicBezTo>
                  <a:pt x="482" y="783"/>
                  <a:pt x="516" y="771"/>
                  <a:pt x="516" y="771"/>
                </a:cubicBezTo>
                <a:cubicBezTo>
                  <a:pt x="566" y="738"/>
                  <a:pt x="638" y="736"/>
                  <a:pt x="697" y="728"/>
                </a:cubicBezTo>
                <a:cubicBezTo>
                  <a:pt x="832" y="731"/>
                  <a:pt x="967" y="719"/>
                  <a:pt x="1101" y="736"/>
                </a:cubicBezTo>
                <a:cubicBezTo>
                  <a:pt x="1116" y="738"/>
                  <a:pt x="1105" y="765"/>
                  <a:pt x="1110" y="779"/>
                </a:cubicBezTo>
                <a:cubicBezTo>
                  <a:pt x="1128" y="833"/>
                  <a:pt x="1143" y="892"/>
                  <a:pt x="1187" y="926"/>
                </a:cubicBezTo>
                <a:cubicBezTo>
                  <a:pt x="1325" y="921"/>
                  <a:pt x="1455" y="918"/>
                  <a:pt x="1591" y="900"/>
                </a:cubicBezTo>
                <a:cubicBezTo>
                  <a:pt x="1559" y="836"/>
                  <a:pt x="1534" y="773"/>
                  <a:pt x="1522" y="702"/>
                </a:cubicBezTo>
                <a:cubicBezTo>
                  <a:pt x="1513" y="0"/>
                  <a:pt x="1691" y="77"/>
                  <a:pt x="1144" y="92"/>
                </a:cubicBezTo>
                <a:cubicBezTo>
                  <a:pt x="1128" y="152"/>
                  <a:pt x="1115" y="212"/>
                  <a:pt x="1101" y="272"/>
                </a:cubicBezTo>
                <a:cubicBezTo>
                  <a:pt x="1096" y="295"/>
                  <a:pt x="1084" y="341"/>
                  <a:pt x="1084" y="341"/>
                </a:cubicBezTo>
                <a:cubicBezTo>
                  <a:pt x="1071" y="464"/>
                  <a:pt x="1075" y="398"/>
                  <a:pt x="1075" y="539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4" name="Text Box 29"/>
          <p:cNvSpPr txBox="1">
            <a:spLocks noChangeArrowheads="1"/>
          </p:cNvSpPr>
          <p:nvPr/>
        </p:nvSpPr>
        <p:spPr bwMode="auto">
          <a:xfrm>
            <a:off x="6311901" y="2708275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2400"/>
              <a:t>יונקת השורש</a:t>
            </a:r>
            <a:endParaRPr lang="en-US" altLang="he-IL" sz="2400"/>
          </a:p>
        </p:txBody>
      </p:sp>
      <p:sp>
        <p:nvSpPr>
          <p:cNvPr id="18455" name="Text Box 30"/>
          <p:cNvSpPr txBox="1">
            <a:spLocks noChangeArrowheads="1"/>
          </p:cNvSpPr>
          <p:nvPr/>
        </p:nvSpPr>
        <p:spPr bwMode="auto">
          <a:xfrm>
            <a:off x="2351088" y="5300663"/>
            <a:ext cx="77771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2800">
                <a:solidFill>
                  <a:srgbClr val="FF3300"/>
                </a:solidFill>
              </a:rPr>
              <a:t>בקיבול שדה</a:t>
            </a:r>
            <a:r>
              <a:rPr lang="he-IL" altLang="he-IL" sz="2800"/>
              <a:t> עדיין הצמח שואב</a:t>
            </a:r>
            <a:r>
              <a:rPr lang="he-IL" altLang="he-IL" sz="2800">
                <a:solidFill>
                  <a:srgbClr val="FF3300"/>
                </a:solidFill>
              </a:rPr>
              <a:t> בקלות</a:t>
            </a:r>
            <a:r>
              <a:rPr lang="he-IL" altLang="he-IL" sz="2800"/>
              <a:t> מים כי כוחות החיבור לחלקיקי הקרקע הם די </a:t>
            </a:r>
            <a:r>
              <a:rPr lang="he-IL" altLang="he-IL" sz="2800">
                <a:solidFill>
                  <a:srgbClr val="FF3300"/>
                </a:solidFill>
              </a:rPr>
              <a:t>חלשים.</a:t>
            </a:r>
            <a:endParaRPr lang="en-US" altLang="he-IL" sz="2000"/>
          </a:p>
        </p:txBody>
      </p:sp>
    </p:spTree>
    <p:extLst>
      <p:ext uri="{BB962C8B-B14F-4D97-AF65-F5344CB8AC3E}">
        <p14:creationId xmlns:p14="http://schemas.microsoft.com/office/powerpoint/2010/main" val="207669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82783" y="-261893"/>
            <a:ext cx="10515600" cy="1325563"/>
          </a:xfrm>
        </p:spPr>
        <p:txBody>
          <a:bodyPr/>
          <a:lstStyle/>
          <a:p>
            <a:r>
              <a:rPr lang="he-IL" dirty="0" smtClean="0"/>
              <a:t>בגרות 2013- קיבול שדה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1036" y="720090"/>
            <a:ext cx="10980964" cy="5124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8011" y="5844540"/>
            <a:ext cx="424542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תשובה 2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81658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מים שפירים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הגדרה- </a:t>
            </a:r>
            <a:r>
              <a:rPr lang="he-IL" dirty="0"/>
              <a:t>מים שאיכותם טובה והם ראויים לשתייה ולכל שימוש אחר</a:t>
            </a:r>
            <a:r>
              <a:rPr lang="he-IL" dirty="0" smtClean="0"/>
              <a:t>.</a:t>
            </a:r>
          </a:p>
          <a:p>
            <a:endParaRPr lang="he-IL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582" y="2345851"/>
            <a:ext cx="10185211" cy="440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10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27"/>
          <p:cNvSpPr>
            <a:spLocks/>
          </p:cNvSpPr>
          <p:nvPr/>
        </p:nvSpPr>
        <p:spPr bwMode="auto">
          <a:xfrm>
            <a:off x="5016500" y="1844676"/>
            <a:ext cx="1614488" cy="3082925"/>
          </a:xfrm>
          <a:custGeom>
            <a:avLst/>
            <a:gdLst>
              <a:gd name="T0" fmla="*/ 1277720408 w 1017"/>
              <a:gd name="T1" fmla="*/ 216733438 h 1942"/>
              <a:gd name="T2" fmla="*/ 1146672243 w 1017"/>
              <a:gd name="T3" fmla="*/ 128528763 h 1942"/>
              <a:gd name="T4" fmla="*/ 952619358 w 1017"/>
              <a:gd name="T5" fmla="*/ 0 h 1942"/>
              <a:gd name="T6" fmla="*/ 433467009 w 1017"/>
              <a:gd name="T7" fmla="*/ 108367513 h 1942"/>
              <a:gd name="T8" fmla="*/ 279738224 w 1017"/>
              <a:gd name="T9" fmla="*/ 476310325 h 1942"/>
              <a:gd name="T10" fmla="*/ 108367546 w 1017"/>
              <a:gd name="T11" fmla="*/ 821570938 h 1942"/>
              <a:gd name="T12" fmla="*/ 0 w 1017"/>
              <a:gd name="T13" fmla="*/ 1038304375 h 1942"/>
              <a:gd name="T14" fmla="*/ 63004720 w 1017"/>
              <a:gd name="T15" fmla="*/ 1386085938 h 1942"/>
              <a:gd name="T16" fmla="*/ 194052885 w 1017"/>
              <a:gd name="T17" fmla="*/ 1494453450 h 1942"/>
              <a:gd name="T18" fmla="*/ 345262307 w 1017"/>
              <a:gd name="T19" fmla="*/ 1688504688 h 1942"/>
              <a:gd name="T20" fmla="*/ 519152348 w 1017"/>
              <a:gd name="T21" fmla="*/ 1905238125 h 1942"/>
              <a:gd name="T22" fmla="*/ 778729316 w 1017"/>
              <a:gd name="T23" fmla="*/ 1993444388 h 1942"/>
              <a:gd name="T24" fmla="*/ 735885853 w 1017"/>
              <a:gd name="T25" fmla="*/ 2056447500 h 1942"/>
              <a:gd name="T26" fmla="*/ 604837687 w 1017"/>
              <a:gd name="T27" fmla="*/ 2144653763 h 1942"/>
              <a:gd name="T28" fmla="*/ 821571192 w 1017"/>
              <a:gd name="T29" fmla="*/ 2147483646 h 1942"/>
              <a:gd name="T30" fmla="*/ 929938738 w 1017"/>
              <a:gd name="T31" fmla="*/ 2147483646 h 1942"/>
              <a:gd name="T32" fmla="*/ 909777482 w 1017"/>
              <a:gd name="T33" fmla="*/ 2147483646 h 1942"/>
              <a:gd name="T34" fmla="*/ 866934018 w 1017"/>
              <a:gd name="T35" fmla="*/ 2147483646 h 1942"/>
              <a:gd name="T36" fmla="*/ 821571192 w 1017"/>
              <a:gd name="T37" fmla="*/ 2147483646 h 1942"/>
              <a:gd name="T38" fmla="*/ 844253399 w 1017"/>
              <a:gd name="T39" fmla="*/ 2147483646 h 1942"/>
              <a:gd name="T40" fmla="*/ 887095275 w 1017"/>
              <a:gd name="T41" fmla="*/ 2147483646 h 1942"/>
              <a:gd name="T42" fmla="*/ 1212196325 w 1017"/>
              <a:gd name="T43" fmla="*/ 2147483646 h 1942"/>
              <a:gd name="T44" fmla="*/ 1819553376 w 1017"/>
              <a:gd name="T45" fmla="*/ 2147483646 h 1942"/>
              <a:gd name="T46" fmla="*/ 1862396839 w 1017"/>
              <a:gd name="T47" fmla="*/ 2147483646 h 1942"/>
              <a:gd name="T48" fmla="*/ 1905238715 w 1017"/>
              <a:gd name="T49" fmla="*/ 2147483646 h 1942"/>
              <a:gd name="T50" fmla="*/ 1970762798 w 1017"/>
              <a:gd name="T51" fmla="*/ 2147483646 h 1942"/>
              <a:gd name="T52" fmla="*/ 2147483646 w 1017"/>
              <a:gd name="T53" fmla="*/ 2147483646 h 1942"/>
              <a:gd name="T54" fmla="*/ 2147483646 w 1017"/>
              <a:gd name="T55" fmla="*/ 2147483646 h 1942"/>
              <a:gd name="T56" fmla="*/ 2147483646 w 1017"/>
              <a:gd name="T57" fmla="*/ 2147483646 h 1942"/>
              <a:gd name="T58" fmla="*/ 2147483646 w 1017"/>
              <a:gd name="T59" fmla="*/ 2147483646 h 1942"/>
              <a:gd name="T60" fmla="*/ 2147483646 w 1017"/>
              <a:gd name="T61" fmla="*/ 2147483646 h 1942"/>
              <a:gd name="T62" fmla="*/ 2147483646 w 1017"/>
              <a:gd name="T63" fmla="*/ 2147483646 h 1942"/>
              <a:gd name="T64" fmla="*/ 2036286881 w 1017"/>
              <a:gd name="T65" fmla="*/ 2147483646 h 1942"/>
              <a:gd name="T66" fmla="*/ 2079130344 w 1017"/>
              <a:gd name="T67" fmla="*/ 1927920325 h 1942"/>
              <a:gd name="T68" fmla="*/ 1993445005 w 1017"/>
              <a:gd name="T69" fmla="*/ 1451610000 h 1942"/>
              <a:gd name="T70" fmla="*/ 1754029293 w 1017"/>
              <a:gd name="T71" fmla="*/ 1126510638 h 1942"/>
              <a:gd name="T72" fmla="*/ 1688505210 w 1017"/>
              <a:gd name="T73" fmla="*/ 975301263 h 1942"/>
              <a:gd name="T74" fmla="*/ 1386086367 w 1017"/>
              <a:gd name="T75" fmla="*/ 561995638 h 1942"/>
              <a:gd name="T76" fmla="*/ 1146672243 w 1017"/>
              <a:gd name="T77" fmla="*/ 279738138 h 1942"/>
              <a:gd name="T78" fmla="*/ 952619358 w 1017"/>
              <a:gd name="T79" fmla="*/ 42843450 h 194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17" h="1942">
                <a:moveTo>
                  <a:pt x="507" y="86"/>
                </a:moveTo>
                <a:cubicBezTo>
                  <a:pt x="465" y="42"/>
                  <a:pt x="523" y="98"/>
                  <a:pt x="455" y="51"/>
                </a:cubicBezTo>
                <a:cubicBezTo>
                  <a:pt x="425" y="30"/>
                  <a:pt x="414" y="11"/>
                  <a:pt x="378" y="0"/>
                </a:cubicBezTo>
                <a:cubicBezTo>
                  <a:pt x="309" y="13"/>
                  <a:pt x="239" y="25"/>
                  <a:pt x="172" y="43"/>
                </a:cubicBezTo>
                <a:cubicBezTo>
                  <a:pt x="134" y="79"/>
                  <a:pt x="122" y="139"/>
                  <a:pt x="111" y="189"/>
                </a:cubicBezTo>
                <a:cubicBezTo>
                  <a:pt x="93" y="274"/>
                  <a:pt x="115" y="290"/>
                  <a:pt x="43" y="326"/>
                </a:cubicBezTo>
                <a:cubicBezTo>
                  <a:pt x="1" y="388"/>
                  <a:pt x="13" y="358"/>
                  <a:pt x="0" y="412"/>
                </a:cubicBezTo>
                <a:cubicBezTo>
                  <a:pt x="4" y="448"/>
                  <a:pt x="4" y="515"/>
                  <a:pt x="25" y="550"/>
                </a:cubicBezTo>
                <a:cubicBezTo>
                  <a:pt x="31" y="560"/>
                  <a:pt x="75" y="592"/>
                  <a:pt x="77" y="593"/>
                </a:cubicBezTo>
                <a:cubicBezTo>
                  <a:pt x="109" y="621"/>
                  <a:pt x="110" y="630"/>
                  <a:pt x="137" y="670"/>
                </a:cubicBezTo>
                <a:cubicBezTo>
                  <a:pt x="161" y="707"/>
                  <a:pt x="160" y="742"/>
                  <a:pt x="206" y="756"/>
                </a:cubicBezTo>
                <a:cubicBezTo>
                  <a:pt x="239" y="777"/>
                  <a:pt x="272" y="781"/>
                  <a:pt x="309" y="791"/>
                </a:cubicBezTo>
                <a:cubicBezTo>
                  <a:pt x="303" y="799"/>
                  <a:pt x="300" y="809"/>
                  <a:pt x="292" y="816"/>
                </a:cubicBezTo>
                <a:cubicBezTo>
                  <a:pt x="276" y="830"/>
                  <a:pt x="240" y="851"/>
                  <a:pt x="240" y="851"/>
                </a:cubicBezTo>
                <a:cubicBezTo>
                  <a:pt x="202" y="976"/>
                  <a:pt x="276" y="1044"/>
                  <a:pt x="326" y="1143"/>
                </a:cubicBezTo>
                <a:cubicBezTo>
                  <a:pt x="350" y="1191"/>
                  <a:pt x="359" y="1262"/>
                  <a:pt x="369" y="1315"/>
                </a:cubicBezTo>
                <a:cubicBezTo>
                  <a:pt x="366" y="1398"/>
                  <a:pt x="366" y="1481"/>
                  <a:pt x="361" y="1564"/>
                </a:cubicBezTo>
                <a:cubicBezTo>
                  <a:pt x="360" y="1582"/>
                  <a:pt x="350" y="1599"/>
                  <a:pt x="344" y="1616"/>
                </a:cubicBezTo>
                <a:cubicBezTo>
                  <a:pt x="338" y="1633"/>
                  <a:pt x="326" y="1668"/>
                  <a:pt x="326" y="1668"/>
                </a:cubicBezTo>
                <a:cubicBezTo>
                  <a:pt x="329" y="1697"/>
                  <a:pt x="328" y="1726"/>
                  <a:pt x="335" y="1754"/>
                </a:cubicBezTo>
                <a:cubicBezTo>
                  <a:pt x="337" y="1764"/>
                  <a:pt x="347" y="1770"/>
                  <a:pt x="352" y="1779"/>
                </a:cubicBezTo>
                <a:cubicBezTo>
                  <a:pt x="383" y="1839"/>
                  <a:pt x="413" y="1894"/>
                  <a:pt x="481" y="1917"/>
                </a:cubicBezTo>
                <a:cubicBezTo>
                  <a:pt x="544" y="1914"/>
                  <a:pt x="665" y="1942"/>
                  <a:pt x="722" y="1882"/>
                </a:cubicBezTo>
                <a:cubicBezTo>
                  <a:pt x="729" y="1860"/>
                  <a:pt x="720" y="1827"/>
                  <a:pt x="739" y="1814"/>
                </a:cubicBezTo>
                <a:cubicBezTo>
                  <a:pt x="747" y="1808"/>
                  <a:pt x="748" y="1833"/>
                  <a:pt x="756" y="1839"/>
                </a:cubicBezTo>
                <a:cubicBezTo>
                  <a:pt x="763" y="1845"/>
                  <a:pt x="773" y="1845"/>
                  <a:pt x="782" y="1848"/>
                </a:cubicBezTo>
                <a:cubicBezTo>
                  <a:pt x="865" y="1841"/>
                  <a:pt x="914" y="1842"/>
                  <a:pt x="980" y="1796"/>
                </a:cubicBezTo>
                <a:cubicBezTo>
                  <a:pt x="1007" y="1757"/>
                  <a:pt x="1008" y="1724"/>
                  <a:pt x="1014" y="1676"/>
                </a:cubicBezTo>
                <a:cubicBezTo>
                  <a:pt x="1011" y="1613"/>
                  <a:pt x="1017" y="1549"/>
                  <a:pt x="1006" y="1487"/>
                </a:cubicBezTo>
                <a:cubicBezTo>
                  <a:pt x="1002" y="1466"/>
                  <a:pt x="980" y="1454"/>
                  <a:pt x="971" y="1435"/>
                </a:cubicBezTo>
                <a:cubicBezTo>
                  <a:pt x="953" y="1399"/>
                  <a:pt x="942" y="1362"/>
                  <a:pt x="928" y="1324"/>
                </a:cubicBezTo>
                <a:cubicBezTo>
                  <a:pt x="912" y="1222"/>
                  <a:pt x="949" y="1143"/>
                  <a:pt x="885" y="1049"/>
                </a:cubicBezTo>
                <a:cubicBezTo>
                  <a:pt x="876" y="970"/>
                  <a:pt x="863" y="917"/>
                  <a:pt x="808" y="859"/>
                </a:cubicBezTo>
                <a:cubicBezTo>
                  <a:pt x="794" y="821"/>
                  <a:pt x="804" y="798"/>
                  <a:pt x="825" y="765"/>
                </a:cubicBezTo>
                <a:cubicBezTo>
                  <a:pt x="820" y="710"/>
                  <a:pt x="820" y="629"/>
                  <a:pt x="791" y="576"/>
                </a:cubicBezTo>
                <a:cubicBezTo>
                  <a:pt x="765" y="528"/>
                  <a:pt x="726" y="492"/>
                  <a:pt x="696" y="447"/>
                </a:cubicBezTo>
                <a:cubicBezTo>
                  <a:pt x="666" y="402"/>
                  <a:pt x="690" y="426"/>
                  <a:pt x="670" y="387"/>
                </a:cubicBezTo>
                <a:cubicBezTo>
                  <a:pt x="639" y="326"/>
                  <a:pt x="609" y="262"/>
                  <a:pt x="550" y="223"/>
                </a:cubicBezTo>
                <a:cubicBezTo>
                  <a:pt x="523" y="182"/>
                  <a:pt x="480" y="148"/>
                  <a:pt x="455" y="111"/>
                </a:cubicBezTo>
                <a:cubicBezTo>
                  <a:pt x="432" y="78"/>
                  <a:pt x="406" y="45"/>
                  <a:pt x="378" y="17"/>
                </a:cubicBezTo>
              </a:path>
            </a:pathLst>
          </a:cu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9" name="Freeform 26"/>
          <p:cNvSpPr>
            <a:spLocks/>
          </p:cNvSpPr>
          <p:nvPr/>
        </p:nvSpPr>
        <p:spPr bwMode="auto">
          <a:xfrm>
            <a:off x="3194050" y="2371726"/>
            <a:ext cx="1346200" cy="2868613"/>
          </a:xfrm>
          <a:custGeom>
            <a:avLst/>
            <a:gdLst>
              <a:gd name="T0" fmla="*/ 1227316888 w 848"/>
              <a:gd name="T1" fmla="*/ 675401993 h 1807"/>
              <a:gd name="T2" fmla="*/ 1247478138 w 848"/>
              <a:gd name="T3" fmla="*/ 458668517 h 1807"/>
              <a:gd name="T4" fmla="*/ 1378526263 w 848"/>
              <a:gd name="T5" fmla="*/ 221773789 h 1807"/>
              <a:gd name="T6" fmla="*/ 1355844063 w 848"/>
              <a:gd name="T7" fmla="*/ 25201567 h 1807"/>
              <a:gd name="T8" fmla="*/ 1270158750 w 848"/>
              <a:gd name="T9" fmla="*/ 5040313 h 1807"/>
              <a:gd name="T10" fmla="*/ 793850013 w 848"/>
              <a:gd name="T11" fmla="*/ 25201567 h 1807"/>
              <a:gd name="T12" fmla="*/ 383063750 w 848"/>
              <a:gd name="T13" fmla="*/ 178931919 h 1807"/>
              <a:gd name="T14" fmla="*/ 12601575 w 848"/>
              <a:gd name="T15" fmla="*/ 632560123 h 1807"/>
              <a:gd name="T16" fmla="*/ 120967500 w 848"/>
              <a:gd name="T17" fmla="*/ 1262599295 h 1807"/>
              <a:gd name="T18" fmla="*/ 35282188 w 848"/>
              <a:gd name="T19" fmla="*/ 1522174640 h 1807"/>
              <a:gd name="T20" fmla="*/ 209173763 w 848"/>
              <a:gd name="T21" fmla="*/ 1738908116 h 1807"/>
              <a:gd name="T22" fmla="*/ 78125638 w 848"/>
              <a:gd name="T23" fmla="*/ 2147483646 h 1807"/>
              <a:gd name="T24" fmla="*/ 120967500 w 848"/>
              <a:gd name="T25" fmla="*/ 2147483646 h 1807"/>
              <a:gd name="T26" fmla="*/ 577116575 w 848"/>
              <a:gd name="T27" fmla="*/ 2147483646 h 1807"/>
              <a:gd name="T28" fmla="*/ 751006563 w 848"/>
              <a:gd name="T29" fmla="*/ 2147483646 h 1807"/>
              <a:gd name="T30" fmla="*/ 577116575 w 848"/>
              <a:gd name="T31" fmla="*/ 2147483646 h 1807"/>
              <a:gd name="T32" fmla="*/ 599797188 w 848"/>
              <a:gd name="T33" fmla="*/ 2147483646 h 1807"/>
              <a:gd name="T34" fmla="*/ 771167813 w 848"/>
              <a:gd name="T35" fmla="*/ 2147483646 h 1807"/>
              <a:gd name="T36" fmla="*/ 1204634688 w 848"/>
              <a:gd name="T37" fmla="*/ 2147483646 h 1807"/>
              <a:gd name="T38" fmla="*/ 1270158750 w 848"/>
              <a:gd name="T39" fmla="*/ 2147483646 h 1807"/>
              <a:gd name="T40" fmla="*/ 1444050325 w 848"/>
              <a:gd name="T41" fmla="*/ 2147483646 h 1807"/>
              <a:gd name="T42" fmla="*/ 1877517200 w 848"/>
              <a:gd name="T43" fmla="*/ 2147483646 h 1807"/>
              <a:gd name="T44" fmla="*/ 1963202513 w 848"/>
              <a:gd name="T45" fmla="*/ 2147483646 h 1807"/>
              <a:gd name="T46" fmla="*/ 2028726575 w 848"/>
              <a:gd name="T47" fmla="*/ 2147483646 h 1807"/>
              <a:gd name="T48" fmla="*/ 2137092500 w 848"/>
              <a:gd name="T49" fmla="*/ 2147483646 h 1807"/>
              <a:gd name="T50" fmla="*/ 1985883125 w 848"/>
              <a:gd name="T51" fmla="*/ 2147483646 h 1807"/>
              <a:gd name="T52" fmla="*/ 1897678450 w 848"/>
              <a:gd name="T53" fmla="*/ 2147483646 h 1807"/>
              <a:gd name="T54" fmla="*/ 1769149688 w 848"/>
              <a:gd name="T55" fmla="*/ 2147483646 h 1807"/>
              <a:gd name="T56" fmla="*/ 1552416250 w 848"/>
              <a:gd name="T57" fmla="*/ 2147483646 h 1807"/>
              <a:gd name="T58" fmla="*/ 1335682813 w 848"/>
              <a:gd name="T59" fmla="*/ 2147483646 h 1807"/>
              <a:gd name="T60" fmla="*/ 1444050325 w 848"/>
              <a:gd name="T61" fmla="*/ 2147483646 h 1807"/>
              <a:gd name="T62" fmla="*/ 1617940313 w 848"/>
              <a:gd name="T63" fmla="*/ 2147483646 h 1807"/>
              <a:gd name="T64" fmla="*/ 1769149688 w 848"/>
              <a:gd name="T65" fmla="*/ 2147483646 h 1807"/>
              <a:gd name="T66" fmla="*/ 1638101563 w 848"/>
              <a:gd name="T67" fmla="*/ 1824593443 h 1807"/>
              <a:gd name="T68" fmla="*/ 1552416250 w 848"/>
              <a:gd name="T69" fmla="*/ 1693545295 h 1807"/>
              <a:gd name="T70" fmla="*/ 1401206875 w 848"/>
              <a:gd name="T71" fmla="*/ 1542335894 h 1807"/>
              <a:gd name="T72" fmla="*/ 1270158750 w 848"/>
              <a:gd name="T73" fmla="*/ 1348284623 h 1807"/>
              <a:gd name="T74" fmla="*/ 1010583450 w 848"/>
              <a:gd name="T75" fmla="*/ 1368445876 h 1807"/>
              <a:gd name="T76" fmla="*/ 967740000 w 848"/>
              <a:gd name="T77" fmla="*/ 1413808696 h 1807"/>
              <a:gd name="T78" fmla="*/ 924898138 w 848"/>
              <a:gd name="T79" fmla="*/ 1368445876 h 1807"/>
              <a:gd name="T80" fmla="*/ 836691875 w 848"/>
              <a:gd name="T81" fmla="*/ 1023183616 h 1807"/>
              <a:gd name="T82" fmla="*/ 859374075 w 848"/>
              <a:gd name="T83" fmla="*/ 871974214 h 1807"/>
              <a:gd name="T84" fmla="*/ 1227316888 w 848"/>
              <a:gd name="T85" fmla="*/ 675401993 h 180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848" h="1807">
                <a:moveTo>
                  <a:pt x="487" y="268"/>
                </a:moveTo>
                <a:cubicBezTo>
                  <a:pt x="490" y="239"/>
                  <a:pt x="491" y="210"/>
                  <a:pt x="495" y="182"/>
                </a:cubicBezTo>
                <a:cubicBezTo>
                  <a:pt x="500" y="147"/>
                  <a:pt x="535" y="122"/>
                  <a:pt x="547" y="88"/>
                </a:cubicBezTo>
                <a:cubicBezTo>
                  <a:pt x="544" y="62"/>
                  <a:pt x="550" y="33"/>
                  <a:pt x="538" y="10"/>
                </a:cubicBezTo>
                <a:cubicBezTo>
                  <a:pt x="533" y="0"/>
                  <a:pt x="516" y="2"/>
                  <a:pt x="504" y="2"/>
                </a:cubicBezTo>
                <a:cubicBezTo>
                  <a:pt x="441" y="2"/>
                  <a:pt x="378" y="7"/>
                  <a:pt x="315" y="10"/>
                </a:cubicBezTo>
                <a:cubicBezTo>
                  <a:pt x="269" y="42"/>
                  <a:pt x="206" y="57"/>
                  <a:pt x="152" y="71"/>
                </a:cubicBezTo>
                <a:cubicBezTo>
                  <a:pt x="106" y="134"/>
                  <a:pt x="32" y="173"/>
                  <a:pt x="5" y="251"/>
                </a:cubicBezTo>
                <a:cubicBezTo>
                  <a:pt x="10" y="335"/>
                  <a:pt x="0" y="428"/>
                  <a:pt x="48" y="501"/>
                </a:cubicBezTo>
                <a:cubicBezTo>
                  <a:pt x="20" y="587"/>
                  <a:pt x="32" y="552"/>
                  <a:pt x="14" y="604"/>
                </a:cubicBezTo>
                <a:cubicBezTo>
                  <a:pt x="33" y="641"/>
                  <a:pt x="49" y="666"/>
                  <a:pt x="83" y="690"/>
                </a:cubicBezTo>
                <a:cubicBezTo>
                  <a:pt x="71" y="749"/>
                  <a:pt x="46" y="803"/>
                  <a:pt x="31" y="862"/>
                </a:cubicBezTo>
                <a:cubicBezTo>
                  <a:pt x="36" y="896"/>
                  <a:pt x="31" y="935"/>
                  <a:pt x="48" y="965"/>
                </a:cubicBezTo>
                <a:cubicBezTo>
                  <a:pt x="90" y="1038"/>
                  <a:pt x="154" y="1124"/>
                  <a:pt x="229" y="1162"/>
                </a:cubicBezTo>
                <a:cubicBezTo>
                  <a:pt x="251" y="1185"/>
                  <a:pt x="276" y="1200"/>
                  <a:pt x="298" y="1223"/>
                </a:cubicBezTo>
                <a:cubicBezTo>
                  <a:pt x="261" y="1277"/>
                  <a:pt x="246" y="1323"/>
                  <a:pt x="229" y="1386"/>
                </a:cubicBezTo>
                <a:cubicBezTo>
                  <a:pt x="232" y="1503"/>
                  <a:pt x="230" y="1621"/>
                  <a:pt x="238" y="1738"/>
                </a:cubicBezTo>
                <a:cubicBezTo>
                  <a:pt x="240" y="1766"/>
                  <a:pt x="306" y="1790"/>
                  <a:pt x="306" y="1790"/>
                </a:cubicBezTo>
                <a:cubicBezTo>
                  <a:pt x="363" y="1784"/>
                  <a:pt x="421" y="1781"/>
                  <a:pt x="478" y="1773"/>
                </a:cubicBezTo>
                <a:cubicBezTo>
                  <a:pt x="487" y="1772"/>
                  <a:pt x="495" y="1763"/>
                  <a:pt x="504" y="1764"/>
                </a:cubicBezTo>
                <a:cubicBezTo>
                  <a:pt x="528" y="1768"/>
                  <a:pt x="547" y="1799"/>
                  <a:pt x="573" y="1807"/>
                </a:cubicBezTo>
                <a:cubicBezTo>
                  <a:pt x="657" y="1794"/>
                  <a:pt x="689" y="1754"/>
                  <a:pt x="745" y="1695"/>
                </a:cubicBezTo>
                <a:cubicBezTo>
                  <a:pt x="760" y="1648"/>
                  <a:pt x="740" y="1687"/>
                  <a:pt x="779" y="1661"/>
                </a:cubicBezTo>
                <a:cubicBezTo>
                  <a:pt x="789" y="1654"/>
                  <a:pt x="796" y="1644"/>
                  <a:pt x="805" y="1635"/>
                </a:cubicBezTo>
                <a:cubicBezTo>
                  <a:pt x="816" y="1606"/>
                  <a:pt x="834" y="1587"/>
                  <a:pt x="848" y="1558"/>
                </a:cubicBezTo>
                <a:cubicBezTo>
                  <a:pt x="841" y="1518"/>
                  <a:pt x="843" y="1469"/>
                  <a:pt x="788" y="1455"/>
                </a:cubicBezTo>
                <a:cubicBezTo>
                  <a:pt x="776" y="1452"/>
                  <a:pt x="765" y="1449"/>
                  <a:pt x="753" y="1446"/>
                </a:cubicBezTo>
                <a:cubicBezTo>
                  <a:pt x="736" y="1441"/>
                  <a:pt x="702" y="1429"/>
                  <a:pt x="702" y="1429"/>
                </a:cubicBezTo>
                <a:cubicBezTo>
                  <a:pt x="660" y="1440"/>
                  <a:pt x="655" y="1460"/>
                  <a:pt x="616" y="1446"/>
                </a:cubicBezTo>
                <a:cubicBezTo>
                  <a:pt x="587" y="1408"/>
                  <a:pt x="570" y="1369"/>
                  <a:pt x="530" y="1343"/>
                </a:cubicBezTo>
                <a:cubicBezTo>
                  <a:pt x="488" y="1279"/>
                  <a:pt x="521" y="1248"/>
                  <a:pt x="573" y="1214"/>
                </a:cubicBezTo>
                <a:cubicBezTo>
                  <a:pt x="599" y="1174"/>
                  <a:pt x="605" y="1139"/>
                  <a:pt x="642" y="1102"/>
                </a:cubicBezTo>
                <a:cubicBezTo>
                  <a:pt x="692" y="1052"/>
                  <a:pt x="674" y="1076"/>
                  <a:pt x="702" y="1034"/>
                </a:cubicBezTo>
                <a:cubicBezTo>
                  <a:pt x="695" y="940"/>
                  <a:pt x="695" y="814"/>
                  <a:pt x="650" y="724"/>
                </a:cubicBezTo>
                <a:cubicBezTo>
                  <a:pt x="641" y="705"/>
                  <a:pt x="627" y="689"/>
                  <a:pt x="616" y="672"/>
                </a:cubicBezTo>
                <a:cubicBezTo>
                  <a:pt x="601" y="648"/>
                  <a:pt x="556" y="612"/>
                  <a:pt x="556" y="612"/>
                </a:cubicBezTo>
                <a:cubicBezTo>
                  <a:pt x="544" y="576"/>
                  <a:pt x="536" y="556"/>
                  <a:pt x="504" y="535"/>
                </a:cubicBezTo>
                <a:cubicBezTo>
                  <a:pt x="470" y="538"/>
                  <a:pt x="435" y="536"/>
                  <a:pt x="401" y="543"/>
                </a:cubicBezTo>
                <a:cubicBezTo>
                  <a:pt x="393" y="545"/>
                  <a:pt x="392" y="561"/>
                  <a:pt x="384" y="561"/>
                </a:cubicBezTo>
                <a:cubicBezTo>
                  <a:pt x="376" y="561"/>
                  <a:pt x="373" y="549"/>
                  <a:pt x="367" y="543"/>
                </a:cubicBezTo>
                <a:cubicBezTo>
                  <a:pt x="359" y="496"/>
                  <a:pt x="348" y="451"/>
                  <a:pt x="332" y="406"/>
                </a:cubicBezTo>
                <a:cubicBezTo>
                  <a:pt x="335" y="386"/>
                  <a:pt x="333" y="365"/>
                  <a:pt x="341" y="346"/>
                </a:cubicBezTo>
                <a:cubicBezTo>
                  <a:pt x="357" y="307"/>
                  <a:pt x="445" y="268"/>
                  <a:pt x="487" y="268"/>
                </a:cubicBezTo>
                <a:close/>
              </a:path>
            </a:pathLst>
          </a:cu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0" name="Freeform 25"/>
          <p:cNvSpPr>
            <a:spLocks/>
          </p:cNvSpPr>
          <p:nvPr/>
        </p:nvSpPr>
        <p:spPr bwMode="auto">
          <a:xfrm>
            <a:off x="3940175" y="2211389"/>
            <a:ext cx="1614488" cy="3082925"/>
          </a:xfrm>
          <a:custGeom>
            <a:avLst/>
            <a:gdLst>
              <a:gd name="T0" fmla="*/ 1277720408 w 1017"/>
              <a:gd name="T1" fmla="*/ 216733438 h 1942"/>
              <a:gd name="T2" fmla="*/ 1146672243 w 1017"/>
              <a:gd name="T3" fmla="*/ 128528763 h 1942"/>
              <a:gd name="T4" fmla="*/ 952619358 w 1017"/>
              <a:gd name="T5" fmla="*/ 0 h 1942"/>
              <a:gd name="T6" fmla="*/ 433467009 w 1017"/>
              <a:gd name="T7" fmla="*/ 108367513 h 1942"/>
              <a:gd name="T8" fmla="*/ 279738224 w 1017"/>
              <a:gd name="T9" fmla="*/ 476310325 h 1942"/>
              <a:gd name="T10" fmla="*/ 108367546 w 1017"/>
              <a:gd name="T11" fmla="*/ 821570938 h 1942"/>
              <a:gd name="T12" fmla="*/ 0 w 1017"/>
              <a:gd name="T13" fmla="*/ 1038304375 h 1942"/>
              <a:gd name="T14" fmla="*/ 63004720 w 1017"/>
              <a:gd name="T15" fmla="*/ 1386085938 h 1942"/>
              <a:gd name="T16" fmla="*/ 194052885 w 1017"/>
              <a:gd name="T17" fmla="*/ 1494453450 h 1942"/>
              <a:gd name="T18" fmla="*/ 345262307 w 1017"/>
              <a:gd name="T19" fmla="*/ 1688504688 h 1942"/>
              <a:gd name="T20" fmla="*/ 519152348 w 1017"/>
              <a:gd name="T21" fmla="*/ 1905238125 h 1942"/>
              <a:gd name="T22" fmla="*/ 778729316 w 1017"/>
              <a:gd name="T23" fmla="*/ 1993444388 h 1942"/>
              <a:gd name="T24" fmla="*/ 735885853 w 1017"/>
              <a:gd name="T25" fmla="*/ 2056447500 h 1942"/>
              <a:gd name="T26" fmla="*/ 604837687 w 1017"/>
              <a:gd name="T27" fmla="*/ 2144653763 h 1942"/>
              <a:gd name="T28" fmla="*/ 821571192 w 1017"/>
              <a:gd name="T29" fmla="*/ 2147483646 h 1942"/>
              <a:gd name="T30" fmla="*/ 929938738 w 1017"/>
              <a:gd name="T31" fmla="*/ 2147483646 h 1942"/>
              <a:gd name="T32" fmla="*/ 909777482 w 1017"/>
              <a:gd name="T33" fmla="*/ 2147483646 h 1942"/>
              <a:gd name="T34" fmla="*/ 866934018 w 1017"/>
              <a:gd name="T35" fmla="*/ 2147483646 h 1942"/>
              <a:gd name="T36" fmla="*/ 821571192 w 1017"/>
              <a:gd name="T37" fmla="*/ 2147483646 h 1942"/>
              <a:gd name="T38" fmla="*/ 844253399 w 1017"/>
              <a:gd name="T39" fmla="*/ 2147483646 h 1942"/>
              <a:gd name="T40" fmla="*/ 887095275 w 1017"/>
              <a:gd name="T41" fmla="*/ 2147483646 h 1942"/>
              <a:gd name="T42" fmla="*/ 1212196325 w 1017"/>
              <a:gd name="T43" fmla="*/ 2147483646 h 1942"/>
              <a:gd name="T44" fmla="*/ 1819553376 w 1017"/>
              <a:gd name="T45" fmla="*/ 2147483646 h 1942"/>
              <a:gd name="T46" fmla="*/ 1862396839 w 1017"/>
              <a:gd name="T47" fmla="*/ 2147483646 h 1942"/>
              <a:gd name="T48" fmla="*/ 1905238715 w 1017"/>
              <a:gd name="T49" fmla="*/ 2147483646 h 1942"/>
              <a:gd name="T50" fmla="*/ 1970762798 w 1017"/>
              <a:gd name="T51" fmla="*/ 2147483646 h 1942"/>
              <a:gd name="T52" fmla="*/ 2147483646 w 1017"/>
              <a:gd name="T53" fmla="*/ 2147483646 h 1942"/>
              <a:gd name="T54" fmla="*/ 2147483646 w 1017"/>
              <a:gd name="T55" fmla="*/ 2147483646 h 1942"/>
              <a:gd name="T56" fmla="*/ 2147483646 w 1017"/>
              <a:gd name="T57" fmla="*/ 2147483646 h 1942"/>
              <a:gd name="T58" fmla="*/ 2147483646 w 1017"/>
              <a:gd name="T59" fmla="*/ 2147483646 h 1942"/>
              <a:gd name="T60" fmla="*/ 2147483646 w 1017"/>
              <a:gd name="T61" fmla="*/ 2147483646 h 1942"/>
              <a:gd name="T62" fmla="*/ 2147483646 w 1017"/>
              <a:gd name="T63" fmla="*/ 2147483646 h 1942"/>
              <a:gd name="T64" fmla="*/ 2036286881 w 1017"/>
              <a:gd name="T65" fmla="*/ 2147483646 h 1942"/>
              <a:gd name="T66" fmla="*/ 2079130344 w 1017"/>
              <a:gd name="T67" fmla="*/ 1927920325 h 1942"/>
              <a:gd name="T68" fmla="*/ 1993445005 w 1017"/>
              <a:gd name="T69" fmla="*/ 1451610000 h 1942"/>
              <a:gd name="T70" fmla="*/ 1754029293 w 1017"/>
              <a:gd name="T71" fmla="*/ 1126510638 h 1942"/>
              <a:gd name="T72" fmla="*/ 1688505210 w 1017"/>
              <a:gd name="T73" fmla="*/ 975301263 h 1942"/>
              <a:gd name="T74" fmla="*/ 1386086367 w 1017"/>
              <a:gd name="T75" fmla="*/ 561995638 h 1942"/>
              <a:gd name="T76" fmla="*/ 1146672243 w 1017"/>
              <a:gd name="T77" fmla="*/ 279738138 h 1942"/>
              <a:gd name="T78" fmla="*/ 952619358 w 1017"/>
              <a:gd name="T79" fmla="*/ 42843450 h 194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17" h="1942">
                <a:moveTo>
                  <a:pt x="507" y="86"/>
                </a:moveTo>
                <a:cubicBezTo>
                  <a:pt x="465" y="42"/>
                  <a:pt x="523" y="98"/>
                  <a:pt x="455" y="51"/>
                </a:cubicBezTo>
                <a:cubicBezTo>
                  <a:pt x="425" y="30"/>
                  <a:pt x="414" y="11"/>
                  <a:pt x="378" y="0"/>
                </a:cubicBezTo>
                <a:cubicBezTo>
                  <a:pt x="309" y="13"/>
                  <a:pt x="239" y="25"/>
                  <a:pt x="172" y="43"/>
                </a:cubicBezTo>
                <a:cubicBezTo>
                  <a:pt x="134" y="79"/>
                  <a:pt x="122" y="139"/>
                  <a:pt x="111" y="189"/>
                </a:cubicBezTo>
                <a:cubicBezTo>
                  <a:pt x="93" y="274"/>
                  <a:pt x="115" y="290"/>
                  <a:pt x="43" y="326"/>
                </a:cubicBezTo>
                <a:cubicBezTo>
                  <a:pt x="1" y="388"/>
                  <a:pt x="13" y="358"/>
                  <a:pt x="0" y="412"/>
                </a:cubicBezTo>
                <a:cubicBezTo>
                  <a:pt x="4" y="448"/>
                  <a:pt x="4" y="515"/>
                  <a:pt x="25" y="550"/>
                </a:cubicBezTo>
                <a:cubicBezTo>
                  <a:pt x="31" y="560"/>
                  <a:pt x="75" y="592"/>
                  <a:pt x="77" y="593"/>
                </a:cubicBezTo>
                <a:cubicBezTo>
                  <a:pt x="109" y="621"/>
                  <a:pt x="110" y="630"/>
                  <a:pt x="137" y="670"/>
                </a:cubicBezTo>
                <a:cubicBezTo>
                  <a:pt x="161" y="707"/>
                  <a:pt x="160" y="742"/>
                  <a:pt x="206" y="756"/>
                </a:cubicBezTo>
                <a:cubicBezTo>
                  <a:pt x="239" y="777"/>
                  <a:pt x="272" y="781"/>
                  <a:pt x="309" y="791"/>
                </a:cubicBezTo>
                <a:cubicBezTo>
                  <a:pt x="303" y="799"/>
                  <a:pt x="300" y="809"/>
                  <a:pt x="292" y="816"/>
                </a:cubicBezTo>
                <a:cubicBezTo>
                  <a:pt x="276" y="830"/>
                  <a:pt x="240" y="851"/>
                  <a:pt x="240" y="851"/>
                </a:cubicBezTo>
                <a:cubicBezTo>
                  <a:pt x="202" y="976"/>
                  <a:pt x="276" y="1044"/>
                  <a:pt x="326" y="1143"/>
                </a:cubicBezTo>
                <a:cubicBezTo>
                  <a:pt x="350" y="1191"/>
                  <a:pt x="359" y="1262"/>
                  <a:pt x="369" y="1315"/>
                </a:cubicBezTo>
                <a:cubicBezTo>
                  <a:pt x="366" y="1398"/>
                  <a:pt x="366" y="1481"/>
                  <a:pt x="361" y="1564"/>
                </a:cubicBezTo>
                <a:cubicBezTo>
                  <a:pt x="360" y="1582"/>
                  <a:pt x="350" y="1599"/>
                  <a:pt x="344" y="1616"/>
                </a:cubicBezTo>
                <a:cubicBezTo>
                  <a:pt x="338" y="1633"/>
                  <a:pt x="326" y="1668"/>
                  <a:pt x="326" y="1668"/>
                </a:cubicBezTo>
                <a:cubicBezTo>
                  <a:pt x="329" y="1697"/>
                  <a:pt x="328" y="1726"/>
                  <a:pt x="335" y="1754"/>
                </a:cubicBezTo>
                <a:cubicBezTo>
                  <a:pt x="337" y="1764"/>
                  <a:pt x="347" y="1770"/>
                  <a:pt x="352" y="1779"/>
                </a:cubicBezTo>
                <a:cubicBezTo>
                  <a:pt x="383" y="1839"/>
                  <a:pt x="413" y="1894"/>
                  <a:pt x="481" y="1917"/>
                </a:cubicBezTo>
                <a:cubicBezTo>
                  <a:pt x="544" y="1914"/>
                  <a:pt x="665" y="1942"/>
                  <a:pt x="722" y="1882"/>
                </a:cubicBezTo>
                <a:cubicBezTo>
                  <a:pt x="729" y="1860"/>
                  <a:pt x="720" y="1827"/>
                  <a:pt x="739" y="1814"/>
                </a:cubicBezTo>
                <a:cubicBezTo>
                  <a:pt x="747" y="1808"/>
                  <a:pt x="748" y="1833"/>
                  <a:pt x="756" y="1839"/>
                </a:cubicBezTo>
                <a:cubicBezTo>
                  <a:pt x="763" y="1845"/>
                  <a:pt x="773" y="1845"/>
                  <a:pt x="782" y="1848"/>
                </a:cubicBezTo>
                <a:cubicBezTo>
                  <a:pt x="865" y="1841"/>
                  <a:pt x="914" y="1842"/>
                  <a:pt x="980" y="1796"/>
                </a:cubicBezTo>
                <a:cubicBezTo>
                  <a:pt x="1007" y="1757"/>
                  <a:pt x="1008" y="1724"/>
                  <a:pt x="1014" y="1676"/>
                </a:cubicBezTo>
                <a:cubicBezTo>
                  <a:pt x="1011" y="1613"/>
                  <a:pt x="1017" y="1549"/>
                  <a:pt x="1006" y="1487"/>
                </a:cubicBezTo>
                <a:cubicBezTo>
                  <a:pt x="1002" y="1466"/>
                  <a:pt x="980" y="1454"/>
                  <a:pt x="971" y="1435"/>
                </a:cubicBezTo>
                <a:cubicBezTo>
                  <a:pt x="953" y="1399"/>
                  <a:pt x="942" y="1362"/>
                  <a:pt x="928" y="1324"/>
                </a:cubicBezTo>
                <a:cubicBezTo>
                  <a:pt x="912" y="1222"/>
                  <a:pt x="949" y="1143"/>
                  <a:pt x="885" y="1049"/>
                </a:cubicBezTo>
                <a:cubicBezTo>
                  <a:pt x="876" y="970"/>
                  <a:pt x="863" y="917"/>
                  <a:pt x="808" y="859"/>
                </a:cubicBezTo>
                <a:cubicBezTo>
                  <a:pt x="794" y="821"/>
                  <a:pt x="804" y="798"/>
                  <a:pt x="825" y="765"/>
                </a:cubicBezTo>
                <a:cubicBezTo>
                  <a:pt x="820" y="710"/>
                  <a:pt x="820" y="629"/>
                  <a:pt x="791" y="576"/>
                </a:cubicBezTo>
                <a:cubicBezTo>
                  <a:pt x="765" y="528"/>
                  <a:pt x="726" y="492"/>
                  <a:pt x="696" y="447"/>
                </a:cubicBezTo>
                <a:cubicBezTo>
                  <a:pt x="666" y="402"/>
                  <a:pt x="690" y="426"/>
                  <a:pt x="670" y="387"/>
                </a:cubicBezTo>
                <a:cubicBezTo>
                  <a:pt x="639" y="326"/>
                  <a:pt x="609" y="262"/>
                  <a:pt x="550" y="223"/>
                </a:cubicBezTo>
                <a:cubicBezTo>
                  <a:pt x="523" y="182"/>
                  <a:pt x="480" y="148"/>
                  <a:pt x="455" y="111"/>
                </a:cubicBezTo>
                <a:cubicBezTo>
                  <a:pt x="432" y="78"/>
                  <a:pt x="406" y="45"/>
                  <a:pt x="378" y="17"/>
                </a:cubicBezTo>
              </a:path>
            </a:pathLst>
          </a:cu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6" name="Freeform 4"/>
          <p:cNvSpPr>
            <a:spLocks/>
          </p:cNvSpPr>
          <p:nvPr/>
        </p:nvSpPr>
        <p:spPr bwMode="auto">
          <a:xfrm>
            <a:off x="3216275" y="1484314"/>
            <a:ext cx="3384550" cy="3887787"/>
          </a:xfrm>
          <a:custGeom>
            <a:avLst/>
            <a:gdLst>
              <a:gd name="T0" fmla="*/ 149054497 w 2495"/>
              <a:gd name="T1" fmla="*/ 1607419233 h 2668"/>
              <a:gd name="T2" fmla="*/ 322031454 w 2495"/>
              <a:gd name="T3" fmla="*/ 1588308166 h 2668"/>
              <a:gd name="T4" fmla="*/ 465566218 w 2495"/>
              <a:gd name="T5" fmla="*/ 1552210617 h 2668"/>
              <a:gd name="T6" fmla="*/ 528132236 w 2495"/>
              <a:gd name="T7" fmla="*/ 1516113069 h 2668"/>
              <a:gd name="T8" fmla="*/ 623822078 w 2495"/>
              <a:gd name="T9" fmla="*/ 1441793386 h 2668"/>
              <a:gd name="T10" fmla="*/ 1019460373 w 2495"/>
              <a:gd name="T11" fmla="*/ 1040469724 h 2668"/>
              <a:gd name="T12" fmla="*/ 1192437331 w 2495"/>
              <a:gd name="T13" fmla="*/ 1004372176 h 2668"/>
              <a:gd name="T14" fmla="*/ 1319410182 w 2495"/>
              <a:gd name="T15" fmla="*/ 968273170 h 2668"/>
              <a:gd name="T16" fmla="*/ 1810739676 w 2495"/>
              <a:gd name="T17" fmla="*/ 603047057 h 2668"/>
              <a:gd name="T18" fmla="*/ 2031561555 w 2495"/>
              <a:gd name="T19" fmla="*/ 456532277 h 2668"/>
              <a:gd name="T20" fmla="*/ 2147483646 w 2495"/>
              <a:gd name="T21" fmla="*/ 273919949 h 2668"/>
              <a:gd name="T22" fmla="*/ 2147483646 w 2495"/>
              <a:gd name="T23" fmla="*/ 146514779 h 2668"/>
              <a:gd name="T24" fmla="*/ 2147483646 w 2495"/>
              <a:gd name="T25" fmla="*/ 127403713 h 2668"/>
              <a:gd name="T26" fmla="*/ 2147483646 w 2495"/>
              <a:gd name="T27" fmla="*/ 0 h 2668"/>
              <a:gd name="T28" fmla="*/ 2147483646 w 2495"/>
              <a:gd name="T29" fmla="*/ 146514779 h 2668"/>
              <a:gd name="T30" fmla="*/ 2147483646 w 2495"/>
              <a:gd name="T31" fmla="*/ 346115046 h 2668"/>
              <a:gd name="T32" fmla="*/ 2147483646 w 2495"/>
              <a:gd name="T33" fmla="*/ 1350487222 h 2668"/>
              <a:gd name="T34" fmla="*/ 2147483646 w 2495"/>
              <a:gd name="T35" fmla="*/ 2147483646 h 2668"/>
              <a:gd name="T36" fmla="*/ 2147483646 w 2495"/>
              <a:gd name="T37" fmla="*/ 2147483646 h 2668"/>
              <a:gd name="T38" fmla="*/ 2147483646 w 2495"/>
              <a:gd name="T39" fmla="*/ 2147483646 h 2668"/>
              <a:gd name="T40" fmla="*/ 2147483646 w 2495"/>
              <a:gd name="T41" fmla="*/ 2147483646 h 2668"/>
              <a:gd name="T42" fmla="*/ 2147483646 w 2495"/>
              <a:gd name="T43" fmla="*/ 2147483646 h 2668"/>
              <a:gd name="T44" fmla="*/ 2147483646 w 2495"/>
              <a:gd name="T45" fmla="*/ 2147483646 h 2668"/>
              <a:gd name="T46" fmla="*/ 2147483646 w 2495"/>
              <a:gd name="T47" fmla="*/ 2147483646 h 2668"/>
              <a:gd name="T48" fmla="*/ 2147483646 w 2495"/>
              <a:gd name="T49" fmla="*/ 2147483646 h 2668"/>
              <a:gd name="T50" fmla="*/ 2147483646 w 2495"/>
              <a:gd name="T51" fmla="*/ 2147483646 h 2668"/>
              <a:gd name="T52" fmla="*/ 2147483646 w 2495"/>
              <a:gd name="T53" fmla="*/ 2147483646 h 2668"/>
              <a:gd name="T54" fmla="*/ 2147483646 w 2495"/>
              <a:gd name="T55" fmla="*/ 2147483646 h 2668"/>
              <a:gd name="T56" fmla="*/ 2141971138 w 2495"/>
              <a:gd name="T57" fmla="*/ 2147483646 h 2668"/>
              <a:gd name="T58" fmla="*/ 1983716634 w 2495"/>
              <a:gd name="T59" fmla="*/ 2147483646 h 2668"/>
              <a:gd name="T60" fmla="*/ 1889866250 w 2495"/>
              <a:gd name="T61" fmla="*/ 2147483646 h 2668"/>
              <a:gd name="T62" fmla="*/ 1715049834 w 2495"/>
              <a:gd name="T63" fmla="*/ 2147483646 h 2668"/>
              <a:gd name="T64" fmla="*/ 1573355885 w 2495"/>
              <a:gd name="T65" fmla="*/ 2147483646 h 2668"/>
              <a:gd name="T66" fmla="*/ 1525510964 w 2495"/>
              <a:gd name="T67" fmla="*/ 2147483646 h 2668"/>
              <a:gd name="T68" fmla="*/ 1367255103 w 2495"/>
              <a:gd name="T69" fmla="*/ 2147483646 h 2668"/>
              <a:gd name="T70" fmla="*/ 84649020 w 2495"/>
              <a:gd name="T71" fmla="*/ 2147483646 h 2668"/>
              <a:gd name="T72" fmla="*/ 5521090 w 2495"/>
              <a:gd name="T73" fmla="*/ 2147483646 h 2668"/>
              <a:gd name="T74" fmla="*/ 163775594 w 2495"/>
              <a:gd name="T75" fmla="*/ 2147483646 h 2668"/>
              <a:gd name="T76" fmla="*/ 307310357 w 2495"/>
              <a:gd name="T77" fmla="*/ 2147483646 h 2668"/>
              <a:gd name="T78" fmla="*/ 417721297 w 2495"/>
              <a:gd name="T79" fmla="*/ 2147483646 h 2668"/>
              <a:gd name="T80" fmla="*/ 496849227 w 2495"/>
              <a:gd name="T81" fmla="*/ 2147483646 h 2668"/>
              <a:gd name="T82" fmla="*/ 496849227 w 2495"/>
              <a:gd name="T83" fmla="*/ 2147483646 h 2668"/>
              <a:gd name="T84" fmla="*/ 544694148 w 2495"/>
              <a:gd name="T85" fmla="*/ 2147483646 h 2668"/>
              <a:gd name="T86" fmla="*/ 496849227 w 2495"/>
              <a:gd name="T87" fmla="*/ 2147483646 h 2668"/>
              <a:gd name="T88" fmla="*/ 449004306 w 2495"/>
              <a:gd name="T89" fmla="*/ 2147483646 h 2668"/>
              <a:gd name="T90" fmla="*/ 417721297 w 2495"/>
              <a:gd name="T91" fmla="*/ 2147483646 h 2668"/>
              <a:gd name="T92" fmla="*/ 322031454 w 2495"/>
              <a:gd name="T93" fmla="*/ 2147483646 h 2668"/>
              <a:gd name="T94" fmla="*/ 276027348 w 2495"/>
              <a:gd name="T95" fmla="*/ 2147483646 h 2668"/>
              <a:gd name="T96" fmla="*/ 117771488 w 2495"/>
              <a:gd name="T97" fmla="*/ 2147483646 h 2668"/>
              <a:gd name="T98" fmla="*/ 53364654 w 2495"/>
              <a:gd name="T99" fmla="*/ 2147483646 h 2668"/>
              <a:gd name="T100" fmla="*/ 69926566 w 2495"/>
              <a:gd name="T101" fmla="*/ 2147483646 h 2668"/>
              <a:gd name="T102" fmla="*/ 117771488 w 2495"/>
              <a:gd name="T103" fmla="*/ 2025730833 h 2668"/>
              <a:gd name="T104" fmla="*/ 117771488 w 2495"/>
              <a:gd name="T105" fmla="*/ 1715713336 h 266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495" h="2668">
                <a:moveTo>
                  <a:pt x="81" y="757"/>
                </a:moveTo>
                <a:cubicBezTo>
                  <a:pt x="121" y="766"/>
                  <a:pt x="137" y="758"/>
                  <a:pt x="175" y="748"/>
                </a:cubicBezTo>
                <a:cubicBezTo>
                  <a:pt x="201" y="741"/>
                  <a:pt x="253" y="731"/>
                  <a:pt x="253" y="731"/>
                </a:cubicBezTo>
                <a:cubicBezTo>
                  <a:pt x="264" y="725"/>
                  <a:pt x="276" y="721"/>
                  <a:pt x="287" y="714"/>
                </a:cubicBezTo>
                <a:cubicBezTo>
                  <a:pt x="305" y="703"/>
                  <a:pt x="339" y="679"/>
                  <a:pt x="339" y="679"/>
                </a:cubicBezTo>
                <a:cubicBezTo>
                  <a:pt x="383" y="591"/>
                  <a:pt x="454" y="512"/>
                  <a:pt x="554" y="490"/>
                </a:cubicBezTo>
                <a:cubicBezTo>
                  <a:pt x="585" y="483"/>
                  <a:pt x="617" y="479"/>
                  <a:pt x="648" y="473"/>
                </a:cubicBezTo>
                <a:cubicBezTo>
                  <a:pt x="671" y="469"/>
                  <a:pt x="717" y="456"/>
                  <a:pt x="717" y="456"/>
                </a:cubicBezTo>
                <a:cubicBezTo>
                  <a:pt x="803" y="391"/>
                  <a:pt x="887" y="331"/>
                  <a:pt x="984" y="284"/>
                </a:cubicBezTo>
                <a:cubicBezTo>
                  <a:pt x="1020" y="247"/>
                  <a:pt x="1054" y="228"/>
                  <a:pt x="1104" y="215"/>
                </a:cubicBezTo>
                <a:cubicBezTo>
                  <a:pt x="1160" y="181"/>
                  <a:pt x="1219" y="158"/>
                  <a:pt x="1276" y="129"/>
                </a:cubicBezTo>
                <a:cubicBezTo>
                  <a:pt x="1312" y="111"/>
                  <a:pt x="1337" y="71"/>
                  <a:pt x="1379" y="69"/>
                </a:cubicBezTo>
                <a:cubicBezTo>
                  <a:pt x="1519" y="64"/>
                  <a:pt x="1660" y="63"/>
                  <a:pt x="1800" y="60"/>
                </a:cubicBezTo>
                <a:cubicBezTo>
                  <a:pt x="1911" y="35"/>
                  <a:pt x="2023" y="17"/>
                  <a:pt x="2136" y="0"/>
                </a:cubicBezTo>
                <a:cubicBezTo>
                  <a:pt x="2178" y="15"/>
                  <a:pt x="2173" y="30"/>
                  <a:pt x="2187" y="69"/>
                </a:cubicBezTo>
                <a:cubicBezTo>
                  <a:pt x="2198" y="100"/>
                  <a:pt x="2211" y="131"/>
                  <a:pt x="2222" y="163"/>
                </a:cubicBezTo>
                <a:cubicBezTo>
                  <a:pt x="2214" y="318"/>
                  <a:pt x="2204" y="482"/>
                  <a:pt x="2204" y="636"/>
                </a:cubicBezTo>
                <a:cubicBezTo>
                  <a:pt x="2204" y="771"/>
                  <a:pt x="2207" y="905"/>
                  <a:pt x="2213" y="1040"/>
                </a:cubicBezTo>
                <a:cubicBezTo>
                  <a:pt x="2215" y="1077"/>
                  <a:pt x="2256" y="1143"/>
                  <a:pt x="2256" y="1143"/>
                </a:cubicBezTo>
                <a:cubicBezTo>
                  <a:pt x="2275" y="1224"/>
                  <a:pt x="2238" y="1369"/>
                  <a:pt x="2222" y="1453"/>
                </a:cubicBezTo>
                <a:cubicBezTo>
                  <a:pt x="2228" y="1482"/>
                  <a:pt x="2231" y="1511"/>
                  <a:pt x="2239" y="1539"/>
                </a:cubicBezTo>
                <a:cubicBezTo>
                  <a:pt x="2253" y="1587"/>
                  <a:pt x="2306" y="1636"/>
                  <a:pt x="2333" y="1677"/>
                </a:cubicBezTo>
                <a:cubicBezTo>
                  <a:pt x="2354" y="1758"/>
                  <a:pt x="2441" y="1809"/>
                  <a:pt x="2471" y="1891"/>
                </a:cubicBezTo>
                <a:cubicBezTo>
                  <a:pt x="2461" y="2141"/>
                  <a:pt x="2495" y="2048"/>
                  <a:pt x="2428" y="2184"/>
                </a:cubicBezTo>
                <a:cubicBezTo>
                  <a:pt x="2418" y="2204"/>
                  <a:pt x="2372" y="2206"/>
                  <a:pt x="2359" y="2210"/>
                </a:cubicBezTo>
                <a:cubicBezTo>
                  <a:pt x="2268" y="2240"/>
                  <a:pt x="2176" y="2268"/>
                  <a:pt x="2084" y="2295"/>
                </a:cubicBezTo>
                <a:cubicBezTo>
                  <a:pt x="1979" y="2326"/>
                  <a:pt x="2037" y="2314"/>
                  <a:pt x="1938" y="2347"/>
                </a:cubicBezTo>
                <a:cubicBezTo>
                  <a:pt x="1854" y="2375"/>
                  <a:pt x="1765" y="2391"/>
                  <a:pt x="1680" y="2416"/>
                </a:cubicBezTo>
                <a:cubicBezTo>
                  <a:pt x="1515" y="2464"/>
                  <a:pt x="1334" y="2477"/>
                  <a:pt x="1164" y="2502"/>
                </a:cubicBezTo>
                <a:cubicBezTo>
                  <a:pt x="1071" y="2548"/>
                  <a:pt x="1202" y="2487"/>
                  <a:pt x="1078" y="2528"/>
                </a:cubicBezTo>
                <a:cubicBezTo>
                  <a:pt x="1060" y="2534"/>
                  <a:pt x="1045" y="2547"/>
                  <a:pt x="1027" y="2553"/>
                </a:cubicBezTo>
                <a:cubicBezTo>
                  <a:pt x="1015" y="2557"/>
                  <a:pt x="940" y="2570"/>
                  <a:pt x="932" y="2571"/>
                </a:cubicBezTo>
                <a:cubicBezTo>
                  <a:pt x="810" y="2632"/>
                  <a:pt x="996" y="2543"/>
                  <a:pt x="855" y="2596"/>
                </a:cubicBezTo>
                <a:cubicBezTo>
                  <a:pt x="845" y="2600"/>
                  <a:pt x="839" y="2610"/>
                  <a:pt x="829" y="2614"/>
                </a:cubicBezTo>
                <a:cubicBezTo>
                  <a:pt x="818" y="2619"/>
                  <a:pt x="747" y="2630"/>
                  <a:pt x="743" y="2631"/>
                </a:cubicBezTo>
                <a:cubicBezTo>
                  <a:pt x="520" y="2626"/>
                  <a:pt x="242" y="2668"/>
                  <a:pt x="46" y="2528"/>
                </a:cubicBezTo>
                <a:cubicBezTo>
                  <a:pt x="22" y="2492"/>
                  <a:pt x="12" y="2458"/>
                  <a:pt x="3" y="2416"/>
                </a:cubicBezTo>
                <a:cubicBezTo>
                  <a:pt x="17" y="2294"/>
                  <a:pt x="0" y="2243"/>
                  <a:pt x="89" y="2175"/>
                </a:cubicBezTo>
                <a:cubicBezTo>
                  <a:pt x="111" y="2133"/>
                  <a:pt x="136" y="2108"/>
                  <a:pt x="167" y="2072"/>
                </a:cubicBezTo>
                <a:cubicBezTo>
                  <a:pt x="194" y="2041"/>
                  <a:pt x="197" y="2007"/>
                  <a:pt x="227" y="1977"/>
                </a:cubicBezTo>
                <a:lnTo>
                  <a:pt x="270" y="1883"/>
                </a:lnTo>
                <a:cubicBezTo>
                  <a:pt x="270" y="1883"/>
                  <a:pt x="270" y="1883"/>
                  <a:pt x="270" y="1883"/>
                </a:cubicBezTo>
                <a:cubicBezTo>
                  <a:pt x="279" y="1857"/>
                  <a:pt x="296" y="1805"/>
                  <a:pt x="296" y="1805"/>
                </a:cubicBezTo>
                <a:cubicBezTo>
                  <a:pt x="296" y="1798"/>
                  <a:pt x="304" y="1632"/>
                  <a:pt x="270" y="1582"/>
                </a:cubicBezTo>
                <a:cubicBezTo>
                  <a:pt x="263" y="1572"/>
                  <a:pt x="251" y="1566"/>
                  <a:pt x="244" y="1556"/>
                </a:cubicBezTo>
                <a:cubicBezTo>
                  <a:pt x="237" y="1546"/>
                  <a:pt x="236" y="1531"/>
                  <a:pt x="227" y="1522"/>
                </a:cubicBezTo>
                <a:cubicBezTo>
                  <a:pt x="212" y="1507"/>
                  <a:pt x="192" y="1499"/>
                  <a:pt x="175" y="1487"/>
                </a:cubicBezTo>
                <a:cubicBezTo>
                  <a:pt x="167" y="1481"/>
                  <a:pt x="150" y="1470"/>
                  <a:pt x="150" y="1470"/>
                </a:cubicBezTo>
                <a:cubicBezTo>
                  <a:pt x="120" y="1413"/>
                  <a:pt x="99" y="1352"/>
                  <a:pt x="64" y="1298"/>
                </a:cubicBezTo>
                <a:cubicBezTo>
                  <a:pt x="47" y="1232"/>
                  <a:pt x="37" y="1170"/>
                  <a:pt x="29" y="1101"/>
                </a:cubicBezTo>
                <a:cubicBezTo>
                  <a:pt x="32" y="1072"/>
                  <a:pt x="32" y="1043"/>
                  <a:pt x="38" y="1015"/>
                </a:cubicBezTo>
                <a:cubicBezTo>
                  <a:pt x="42" y="997"/>
                  <a:pt x="63" y="974"/>
                  <a:pt x="64" y="954"/>
                </a:cubicBezTo>
                <a:cubicBezTo>
                  <a:pt x="67" y="905"/>
                  <a:pt x="64" y="857"/>
                  <a:pt x="64" y="808"/>
                </a:cubicBezTo>
              </a:path>
            </a:pathLst>
          </a:cu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2" name="Oval 5"/>
          <p:cNvSpPr>
            <a:spLocks noChangeArrowheads="1"/>
          </p:cNvSpPr>
          <p:nvPr/>
        </p:nvSpPr>
        <p:spPr bwMode="auto">
          <a:xfrm>
            <a:off x="3216275" y="2636838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9463" name="Freeform 6"/>
          <p:cNvSpPr>
            <a:spLocks/>
          </p:cNvSpPr>
          <p:nvPr/>
        </p:nvSpPr>
        <p:spPr bwMode="auto">
          <a:xfrm rot="13505232">
            <a:off x="3354388" y="32893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4" name="Freeform 7"/>
          <p:cNvSpPr>
            <a:spLocks/>
          </p:cNvSpPr>
          <p:nvPr/>
        </p:nvSpPr>
        <p:spPr bwMode="auto">
          <a:xfrm>
            <a:off x="4008438" y="40767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5" name="Oval 8"/>
          <p:cNvSpPr>
            <a:spLocks noChangeArrowheads="1"/>
          </p:cNvSpPr>
          <p:nvPr/>
        </p:nvSpPr>
        <p:spPr bwMode="auto">
          <a:xfrm>
            <a:off x="3575050" y="4292600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9466" name="Freeform 9"/>
          <p:cNvSpPr>
            <a:spLocks/>
          </p:cNvSpPr>
          <p:nvPr/>
        </p:nvSpPr>
        <p:spPr bwMode="auto">
          <a:xfrm rot="13505232">
            <a:off x="4362451" y="3217863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7" name="Freeform 10"/>
          <p:cNvSpPr>
            <a:spLocks/>
          </p:cNvSpPr>
          <p:nvPr/>
        </p:nvSpPr>
        <p:spPr bwMode="auto">
          <a:xfrm>
            <a:off x="4008438" y="4652963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8" name="Oval 11"/>
          <p:cNvSpPr>
            <a:spLocks noChangeArrowheads="1"/>
          </p:cNvSpPr>
          <p:nvPr/>
        </p:nvSpPr>
        <p:spPr bwMode="auto">
          <a:xfrm>
            <a:off x="4511675" y="4221163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9469" name="Freeform 12"/>
          <p:cNvSpPr>
            <a:spLocks/>
          </p:cNvSpPr>
          <p:nvPr/>
        </p:nvSpPr>
        <p:spPr bwMode="auto">
          <a:xfrm rot="13505232">
            <a:off x="5154613" y="2281238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0" name="Freeform 13"/>
          <p:cNvSpPr>
            <a:spLocks/>
          </p:cNvSpPr>
          <p:nvPr/>
        </p:nvSpPr>
        <p:spPr bwMode="auto">
          <a:xfrm rot="6725411">
            <a:off x="5410200" y="4187825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1" name="Oval 14"/>
          <p:cNvSpPr>
            <a:spLocks noChangeArrowheads="1"/>
          </p:cNvSpPr>
          <p:nvPr/>
        </p:nvSpPr>
        <p:spPr bwMode="auto">
          <a:xfrm rot="6725411">
            <a:off x="5961063" y="3924300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9472" name="Freeform 15"/>
          <p:cNvSpPr>
            <a:spLocks/>
          </p:cNvSpPr>
          <p:nvPr/>
        </p:nvSpPr>
        <p:spPr bwMode="auto">
          <a:xfrm rot="20230643">
            <a:off x="5375275" y="32131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3" name="Freeform 16"/>
          <p:cNvSpPr>
            <a:spLocks/>
          </p:cNvSpPr>
          <p:nvPr/>
        </p:nvSpPr>
        <p:spPr bwMode="auto">
          <a:xfrm rot="20073563">
            <a:off x="3575050" y="23495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4" name="Oval 17"/>
          <p:cNvSpPr>
            <a:spLocks noChangeArrowheads="1"/>
          </p:cNvSpPr>
          <p:nvPr/>
        </p:nvSpPr>
        <p:spPr bwMode="auto">
          <a:xfrm rot="20073563">
            <a:off x="4800600" y="1844675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19475" name="Freeform 18"/>
          <p:cNvSpPr>
            <a:spLocks/>
          </p:cNvSpPr>
          <p:nvPr/>
        </p:nvSpPr>
        <p:spPr bwMode="auto">
          <a:xfrm rot="11978795">
            <a:off x="4008438" y="23495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6" name="Freeform 19"/>
          <p:cNvSpPr>
            <a:spLocks/>
          </p:cNvSpPr>
          <p:nvPr/>
        </p:nvSpPr>
        <p:spPr bwMode="auto">
          <a:xfrm rot="19729969">
            <a:off x="5016500" y="45085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7" name="Freeform 20"/>
          <p:cNvSpPr>
            <a:spLocks/>
          </p:cNvSpPr>
          <p:nvPr/>
        </p:nvSpPr>
        <p:spPr bwMode="auto">
          <a:xfrm rot="19729969">
            <a:off x="4943475" y="3933825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8" name="Freeform 21"/>
          <p:cNvSpPr>
            <a:spLocks/>
          </p:cNvSpPr>
          <p:nvPr/>
        </p:nvSpPr>
        <p:spPr bwMode="auto">
          <a:xfrm rot="20073563">
            <a:off x="5303838" y="177323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9" name="Freeform 22"/>
          <p:cNvSpPr>
            <a:spLocks/>
          </p:cNvSpPr>
          <p:nvPr/>
        </p:nvSpPr>
        <p:spPr bwMode="auto">
          <a:xfrm rot="20073563">
            <a:off x="5880100" y="155733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0" name="Freeform 23"/>
          <p:cNvSpPr>
            <a:spLocks/>
          </p:cNvSpPr>
          <p:nvPr/>
        </p:nvSpPr>
        <p:spPr bwMode="auto">
          <a:xfrm>
            <a:off x="4689476" y="2133601"/>
            <a:ext cx="2684463" cy="1470025"/>
          </a:xfrm>
          <a:custGeom>
            <a:avLst/>
            <a:gdLst>
              <a:gd name="T0" fmla="*/ 2147483646 w 1691"/>
              <a:gd name="T1" fmla="*/ 1207155638 h 926"/>
              <a:gd name="T2" fmla="*/ 2147483646 w 1691"/>
              <a:gd name="T3" fmla="*/ 1292840950 h 926"/>
              <a:gd name="T4" fmla="*/ 2147483646 w 1691"/>
              <a:gd name="T5" fmla="*/ 1401206875 h 926"/>
              <a:gd name="T6" fmla="*/ 672882638 w 1691"/>
              <a:gd name="T7" fmla="*/ 1486892188 h 926"/>
              <a:gd name="T8" fmla="*/ 262096299 w 1691"/>
              <a:gd name="T9" fmla="*/ 1617940313 h 926"/>
              <a:gd name="T10" fmla="*/ 196572224 w 1691"/>
              <a:gd name="T11" fmla="*/ 1683464375 h 926"/>
              <a:gd name="T12" fmla="*/ 65524075 w 1691"/>
              <a:gd name="T13" fmla="*/ 1769149688 h 926"/>
              <a:gd name="T14" fmla="*/ 65524075 w 1691"/>
              <a:gd name="T15" fmla="*/ 2051407188 h 926"/>
              <a:gd name="T16" fmla="*/ 196572224 w 1691"/>
              <a:gd name="T17" fmla="*/ 2071568438 h 926"/>
              <a:gd name="T18" fmla="*/ 997982061 w 1691"/>
              <a:gd name="T19" fmla="*/ 2028726575 h 926"/>
              <a:gd name="T20" fmla="*/ 1171873668 w 1691"/>
              <a:gd name="T21" fmla="*/ 1985883125 h 926"/>
              <a:gd name="T22" fmla="*/ 1300400867 w 1691"/>
              <a:gd name="T23" fmla="*/ 1943041263 h 926"/>
              <a:gd name="T24" fmla="*/ 1756550027 w 1691"/>
              <a:gd name="T25" fmla="*/ 1834673750 h 926"/>
              <a:gd name="T26" fmla="*/ 2147483646 w 1691"/>
              <a:gd name="T27" fmla="*/ 1854835000 h 926"/>
              <a:gd name="T28" fmla="*/ 2147483646 w 1691"/>
              <a:gd name="T29" fmla="*/ 1963202513 h 926"/>
              <a:gd name="T30" fmla="*/ 2147483646 w 1691"/>
              <a:gd name="T31" fmla="*/ 2147483646 h 926"/>
              <a:gd name="T32" fmla="*/ 2147483646 w 1691"/>
              <a:gd name="T33" fmla="*/ 2147483646 h 926"/>
              <a:gd name="T34" fmla="*/ 2147483646 w 1691"/>
              <a:gd name="T35" fmla="*/ 1769149688 h 926"/>
              <a:gd name="T36" fmla="*/ 2147483646 w 1691"/>
              <a:gd name="T37" fmla="*/ 231854375 h 926"/>
              <a:gd name="T38" fmla="*/ 2147483646 w 1691"/>
              <a:gd name="T39" fmla="*/ 685482500 h 926"/>
              <a:gd name="T40" fmla="*/ 2147483646 w 1691"/>
              <a:gd name="T41" fmla="*/ 859374075 h 926"/>
              <a:gd name="T42" fmla="*/ 2147483646 w 1691"/>
              <a:gd name="T43" fmla="*/ 1358365013 h 92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691" h="926">
                <a:moveTo>
                  <a:pt x="1135" y="479"/>
                </a:moveTo>
                <a:cubicBezTo>
                  <a:pt x="1118" y="490"/>
                  <a:pt x="1095" y="496"/>
                  <a:pt x="1084" y="513"/>
                </a:cubicBezTo>
                <a:cubicBezTo>
                  <a:pt x="1081" y="517"/>
                  <a:pt x="1059" y="555"/>
                  <a:pt x="1049" y="556"/>
                </a:cubicBezTo>
                <a:cubicBezTo>
                  <a:pt x="795" y="582"/>
                  <a:pt x="521" y="584"/>
                  <a:pt x="267" y="590"/>
                </a:cubicBezTo>
                <a:cubicBezTo>
                  <a:pt x="211" y="600"/>
                  <a:pt x="158" y="623"/>
                  <a:pt x="104" y="642"/>
                </a:cubicBezTo>
                <a:cubicBezTo>
                  <a:pt x="95" y="651"/>
                  <a:pt x="88" y="661"/>
                  <a:pt x="78" y="668"/>
                </a:cubicBezTo>
                <a:cubicBezTo>
                  <a:pt x="62" y="681"/>
                  <a:pt x="26" y="702"/>
                  <a:pt x="26" y="702"/>
                </a:cubicBezTo>
                <a:cubicBezTo>
                  <a:pt x="15" y="738"/>
                  <a:pt x="0" y="774"/>
                  <a:pt x="26" y="814"/>
                </a:cubicBezTo>
                <a:cubicBezTo>
                  <a:pt x="35" y="829"/>
                  <a:pt x="61" y="819"/>
                  <a:pt x="78" y="822"/>
                </a:cubicBezTo>
                <a:cubicBezTo>
                  <a:pt x="178" y="857"/>
                  <a:pt x="294" y="830"/>
                  <a:pt x="396" y="805"/>
                </a:cubicBezTo>
                <a:cubicBezTo>
                  <a:pt x="419" y="799"/>
                  <a:pt x="442" y="794"/>
                  <a:pt x="465" y="788"/>
                </a:cubicBezTo>
                <a:cubicBezTo>
                  <a:pt x="482" y="783"/>
                  <a:pt x="516" y="771"/>
                  <a:pt x="516" y="771"/>
                </a:cubicBezTo>
                <a:cubicBezTo>
                  <a:pt x="566" y="738"/>
                  <a:pt x="638" y="736"/>
                  <a:pt x="697" y="728"/>
                </a:cubicBezTo>
                <a:cubicBezTo>
                  <a:pt x="832" y="731"/>
                  <a:pt x="967" y="719"/>
                  <a:pt x="1101" y="736"/>
                </a:cubicBezTo>
                <a:cubicBezTo>
                  <a:pt x="1116" y="738"/>
                  <a:pt x="1105" y="765"/>
                  <a:pt x="1110" y="779"/>
                </a:cubicBezTo>
                <a:cubicBezTo>
                  <a:pt x="1128" y="833"/>
                  <a:pt x="1143" y="892"/>
                  <a:pt x="1187" y="926"/>
                </a:cubicBezTo>
                <a:cubicBezTo>
                  <a:pt x="1325" y="921"/>
                  <a:pt x="1455" y="918"/>
                  <a:pt x="1591" y="900"/>
                </a:cubicBezTo>
                <a:cubicBezTo>
                  <a:pt x="1559" y="836"/>
                  <a:pt x="1534" y="773"/>
                  <a:pt x="1522" y="702"/>
                </a:cubicBezTo>
                <a:cubicBezTo>
                  <a:pt x="1513" y="0"/>
                  <a:pt x="1691" y="77"/>
                  <a:pt x="1144" y="92"/>
                </a:cubicBezTo>
                <a:cubicBezTo>
                  <a:pt x="1128" y="152"/>
                  <a:pt x="1115" y="212"/>
                  <a:pt x="1101" y="272"/>
                </a:cubicBezTo>
                <a:cubicBezTo>
                  <a:pt x="1096" y="295"/>
                  <a:pt x="1084" y="341"/>
                  <a:pt x="1084" y="341"/>
                </a:cubicBezTo>
                <a:cubicBezTo>
                  <a:pt x="1071" y="464"/>
                  <a:pt x="1075" y="398"/>
                  <a:pt x="1075" y="539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1" name="Text Box 28"/>
          <p:cNvSpPr txBox="1">
            <a:spLocks noChangeArrowheads="1"/>
          </p:cNvSpPr>
          <p:nvPr/>
        </p:nvSpPr>
        <p:spPr bwMode="auto">
          <a:xfrm>
            <a:off x="1703388" y="404814"/>
            <a:ext cx="8640762" cy="106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2400"/>
              <a:t>בכל מצב שיש מים </a:t>
            </a:r>
            <a:r>
              <a:rPr lang="he-IL" altLang="he-IL" sz="3600" b="1">
                <a:solidFill>
                  <a:srgbClr val="FF3300"/>
                </a:solidFill>
              </a:rPr>
              <a:t>פחות</a:t>
            </a:r>
            <a:r>
              <a:rPr lang="he-IL" altLang="he-IL" sz="2400">
                <a:solidFill>
                  <a:srgbClr val="FF3300"/>
                </a:solidFill>
              </a:rPr>
              <a:t> </a:t>
            </a:r>
            <a:r>
              <a:rPr lang="he-IL" altLang="he-IL" sz="2400" b="1">
                <a:solidFill>
                  <a:srgbClr val="FF3300"/>
                </a:solidFill>
              </a:rPr>
              <a:t>מקיבול שדה</a:t>
            </a:r>
            <a:r>
              <a:rPr lang="he-IL" altLang="he-IL" sz="2400"/>
              <a:t> .לצמח יותר ויותר  </a:t>
            </a:r>
            <a:r>
              <a:rPr lang="he-IL" altLang="he-IL" b="1">
                <a:solidFill>
                  <a:srgbClr val="FF3300"/>
                </a:solidFill>
              </a:rPr>
              <a:t>קשה</a:t>
            </a:r>
            <a:r>
              <a:rPr lang="he-IL" altLang="he-IL" sz="2400"/>
              <a:t> לשאוב את המים. כי ככל שיש פחות מים הם </a:t>
            </a:r>
            <a:r>
              <a:rPr lang="he-IL" altLang="he-IL" sz="2800" b="1">
                <a:solidFill>
                  <a:srgbClr val="FF3300"/>
                </a:solidFill>
              </a:rPr>
              <a:t>קשורים יותר חזק</a:t>
            </a:r>
            <a:r>
              <a:rPr lang="he-IL" altLang="he-IL" sz="2400"/>
              <a:t> לחלקיקי הקרקע .</a:t>
            </a:r>
            <a:endParaRPr lang="en-US" altLang="he-IL" sz="2400"/>
          </a:p>
        </p:txBody>
      </p:sp>
      <p:sp>
        <p:nvSpPr>
          <p:cNvPr id="19482" name="Text Box 29"/>
          <p:cNvSpPr txBox="1">
            <a:spLocks noChangeArrowheads="1"/>
          </p:cNvSpPr>
          <p:nvPr/>
        </p:nvSpPr>
        <p:spPr bwMode="auto">
          <a:xfrm>
            <a:off x="2351088" y="5516563"/>
            <a:ext cx="698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2400" b="1"/>
              <a:t>עד שהצמח ממש לא יכול לשאוב יותר מים וכומש (מתייבש)  </a:t>
            </a:r>
            <a:endParaRPr lang="en-US" altLang="he-IL" sz="2400" b="1"/>
          </a:p>
        </p:txBody>
      </p:sp>
    </p:spTree>
    <p:extLst>
      <p:ext uri="{BB962C8B-B14F-4D97-AF65-F5344CB8AC3E}">
        <p14:creationId xmlns:p14="http://schemas.microsoft.com/office/powerpoint/2010/main" val="179104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4"/>
          <p:cNvSpPr>
            <a:spLocks/>
          </p:cNvSpPr>
          <p:nvPr/>
        </p:nvSpPr>
        <p:spPr bwMode="auto">
          <a:xfrm>
            <a:off x="4152900" y="3284539"/>
            <a:ext cx="1614488" cy="3082925"/>
          </a:xfrm>
          <a:custGeom>
            <a:avLst/>
            <a:gdLst>
              <a:gd name="T0" fmla="*/ 1277720408 w 1017"/>
              <a:gd name="T1" fmla="*/ 216733438 h 1942"/>
              <a:gd name="T2" fmla="*/ 1146672243 w 1017"/>
              <a:gd name="T3" fmla="*/ 128528763 h 1942"/>
              <a:gd name="T4" fmla="*/ 952619358 w 1017"/>
              <a:gd name="T5" fmla="*/ 0 h 1942"/>
              <a:gd name="T6" fmla="*/ 433467009 w 1017"/>
              <a:gd name="T7" fmla="*/ 108367513 h 1942"/>
              <a:gd name="T8" fmla="*/ 279738224 w 1017"/>
              <a:gd name="T9" fmla="*/ 476310325 h 1942"/>
              <a:gd name="T10" fmla="*/ 108367546 w 1017"/>
              <a:gd name="T11" fmla="*/ 821570938 h 1942"/>
              <a:gd name="T12" fmla="*/ 0 w 1017"/>
              <a:gd name="T13" fmla="*/ 1038304375 h 1942"/>
              <a:gd name="T14" fmla="*/ 63004720 w 1017"/>
              <a:gd name="T15" fmla="*/ 1386085938 h 1942"/>
              <a:gd name="T16" fmla="*/ 194052885 w 1017"/>
              <a:gd name="T17" fmla="*/ 1494453450 h 1942"/>
              <a:gd name="T18" fmla="*/ 345262307 w 1017"/>
              <a:gd name="T19" fmla="*/ 1688504688 h 1942"/>
              <a:gd name="T20" fmla="*/ 519152348 w 1017"/>
              <a:gd name="T21" fmla="*/ 1905238125 h 1942"/>
              <a:gd name="T22" fmla="*/ 778729316 w 1017"/>
              <a:gd name="T23" fmla="*/ 1993444388 h 1942"/>
              <a:gd name="T24" fmla="*/ 735885853 w 1017"/>
              <a:gd name="T25" fmla="*/ 2056447500 h 1942"/>
              <a:gd name="T26" fmla="*/ 604837687 w 1017"/>
              <a:gd name="T27" fmla="*/ 2144653763 h 1942"/>
              <a:gd name="T28" fmla="*/ 821571192 w 1017"/>
              <a:gd name="T29" fmla="*/ 2147483646 h 1942"/>
              <a:gd name="T30" fmla="*/ 929938738 w 1017"/>
              <a:gd name="T31" fmla="*/ 2147483646 h 1942"/>
              <a:gd name="T32" fmla="*/ 909777482 w 1017"/>
              <a:gd name="T33" fmla="*/ 2147483646 h 1942"/>
              <a:gd name="T34" fmla="*/ 866934018 w 1017"/>
              <a:gd name="T35" fmla="*/ 2147483646 h 1942"/>
              <a:gd name="T36" fmla="*/ 821571192 w 1017"/>
              <a:gd name="T37" fmla="*/ 2147483646 h 1942"/>
              <a:gd name="T38" fmla="*/ 844253399 w 1017"/>
              <a:gd name="T39" fmla="*/ 2147483646 h 1942"/>
              <a:gd name="T40" fmla="*/ 887095275 w 1017"/>
              <a:gd name="T41" fmla="*/ 2147483646 h 1942"/>
              <a:gd name="T42" fmla="*/ 1212196325 w 1017"/>
              <a:gd name="T43" fmla="*/ 2147483646 h 1942"/>
              <a:gd name="T44" fmla="*/ 1819553376 w 1017"/>
              <a:gd name="T45" fmla="*/ 2147483646 h 1942"/>
              <a:gd name="T46" fmla="*/ 1862396839 w 1017"/>
              <a:gd name="T47" fmla="*/ 2147483646 h 1942"/>
              <a:gd name="T48" fmla="*/ 1905238715 w 1017"/>
              <a:gd name="T49" fmla="*/ 2147483646 h 1942"/>
              <a:gd name="T50" fmla="*/ 1970762798 w 1017"/>
              <a:gd name="T51" fmla="*/ 2147483646 h 1942"/>
              <a:gd name="T52" fmla="*/ 2147483646 w 1017"/>
              <a:gd name="T53" fmla="*/ 2147483646 h 1942"/>
              <a:gd name="T54" fmla="*/ 2147483646 w 1017"/>
              <a:gd name="T55" fmla="*/ 2147483646 h 1942"/>
              <a:gd name="T56" fmla="*/ 2147483646 w 1017"/>
              <a:gd name="T57" fmla="*/ 2147483646 h 1942"/>
              <a:gd name="T58" fmla="*/ 2147483646 w 1017"/>
              <a:gd name="T59" fmla="*/ 2147483646 h 1942"/>
              <a:gd name="T60" fmla="*/ 2147483646 w 1017"/>
              <a:gd name="T61" fmla="*/ 2147483646 h 1942"/>
              <a:gd name="T62" fmla="*/ 2147483646 w 1017"/>
              <a:gd name="T63" fmla="*/ 2147483646 h 1942"/>
              <a:gd name="T64" fmla="*/ 2036286881 w 1017"/>
              <a:gd name="T65" fmla="*/ 2147483646 h 1942"/>
              <a:gd name="T66" fmla="*/ 2079130344 w 1017"/>
              <a:gd name="T67" fmla="*/ 1927920325 h 1942"/>
              <a:gd name="T68" fmla="*/ 1993445005 w 1017"/>
              <a:gd name="T69" fmla="*/ 1451610000 h 1942"/>
              <a:gd name="T70" fmla="*/ 1754029293 w 1017"/>
              <a:gd name="T71" fmla="*/ 1126510638 h 1942"/>
              <a:gd name="T72" fmla="*/ 1688505210 w 1017"/>
              <a:gd name="T73" fmla="*/ 975301263 h 1942"/>
              <a:gd name="T74" fmla="*/ 1386086367 w 1017"/>
              <a:gd name="T75" fmla="*/ 561995638 h 1942"/>
              <a:gd name="T76" fmla="*/ 1146672243 w 1017"/>
              <a:gd name="T77" fmla="*/ 279738138 h 1942"/>
              <a:gd name="T78" fmla="*/ 952619358 w 1017"/>
              <a:gd name="T79" fmla="*/ 42843450 h 194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17" h="1942">
                <a:moveTo>
                  <a:pt x="507" y="86"/>
                </a:moveTo>
                <a:cubicBezTo>
                  <a:pt x="465" y="42"/>
                  <a:pt x="523" y="98"/>
                  <a:pt x="455" y="51"/>
                </a:cubicBezTo>
                <a:cubicBezTo>
                  <a:pt x="425" y="30"/>
                  <a:pt x="414" y="11"/>
                  <a:pt x="378" y="0"/>
                </a:cubicBezTo>
                <a:cubicBezTo>
                  <a:pt x="309" y="13"/>
                  <a:pt x="239" y="25"/>
                  <a:pt x="172" y="43"/>
                </a:cubicBezTo>
                <a:cubicBezTo>
                  <a:pt x="134" y="79"/>
                  <a:pt x="122" y="139"/>
                  <a:pt x="111" y="189"/>
                </a:cubicBezTo>
                <a:cubicBezTo>
                  <a:pt x="93" y="274"/>
                  <a:pt x="115" y="290"/>
                  <a:pt x="43" y="326"/>
                </a:cubicBezTo>
                <a:cubicBezTo>
                  <a:pt x="1" y="388"/>
                  <a:pt x="13" y="358"/>
                  <a:pt x="0" y="412"/>
                </a:cubicBezTo>
                <a:cubicBezTo>
                  <a:pt x="4" y="448"/>
                  <a:pt x="4" y="515"/>
                  <a:pt x="25" y="550"/>
                </a:cubicBezTo>
                <a:cubicBezTo>
                  <a:pt x="31" y="560"/>
                  <a:pt x="75" y="592"/>
                  <a:pt x="77" y="593"/>
                </a:cubicBezTo>
                <a:cubicBezTo>
                  <a:pt x="109" y="621"/>
                  <a:pt x="110" y="630"/>
                  <a:pt x="137" y="670"/>
                </a:cubicBezTo>
                <a:cubicBezTo>
                  <a:pt x="161" y="707"/>
                  <a:pt x="160" y="742"/>
                  <a:pt x="206" y="756"/>
                </a:cubicBezTo>
                <a:cubicBezTo>
                  <a:pt x="239" y="777"/>
                  <a:pt x="272" y="781"/>
                  <a:pt x="309" y="791"/>
                </a:cubicBezTo>
                <a:cubicBezTo>
                  <a:pt x="303" y="799"/>
                  <a:pt x="300" y="809"/>
                  <a:pt x="292" y="816"/>
                </a:cubicBezTo>
                <a:cubicBezTo>
                  <a:pt x="276" y="830"/>
                  <a:pt x="240" y="851"/>
                  <a:pt x="240" y="851"/>
                </a:cubicBezTo>
                <a:cubicBezTo>
                  <a:pt x="202" y="976"/>
                  <a:pt x="276" y="1044"/>
                  <a:pt x="326" y="1143"/>
                </a:cubicBezTo>
                <a:cubicBezTo>
                  <a:pt x="350" y="1191"/>
                  <a:pt x="359" y="1262"/>
                  <a:pt x="369" y="1315"/>
                </a:cubicBezTo>
                <a:cubicBezTo>
                  <a:pt x="366" y="1398"/>
                  <a:pt x="366" y="1481"/>
                  <a:pt x="361" y="1564"/>
                </a:cubicBezTo>
                <a:cubicBezTo>
                  <a:pt x="360" y="1582"/>
                  <a:pt x="350" y="1599"/>
                  <a:pt x="344" y="1616"/>
                </a:cubicBezTo>
                <a:cubicBezTo>
                  <a:pt x="338" y="1633"/>
                  <a:pt x="326" y="1668"/>
                  <a:pt x="326" y="1668"/>
                </a:cubicBezTo>
                <a:cubicBezTo>
                  <a:pt x="329" y="1697"/>
                  <a:pt x="328" y="1726"/>
                  <a:pt x="335" y="1754"/>
                </a:cubicBezTo>
                <a:cubicBezTo>
                  <a:pt x="337" y="1764"/>
                  <a:pt x="347" y="1770"/>
                  <a:pt x="352" y="1779"/>
                </a:cubicBezTo>
                <a:cubicBezTo>
                  <a:pt x="383" y="1839"/>
                  <a:pt x="413" y="1894"/>
                  <a:pt x="481" y="1917"/>
                </a:cubicBezTo>
                <a:cubicBezTo>
                  <a:pt x="544" y="1914"/>
                  <a:pt x="665" y="1942"/>
                  <a:pt x="722" y="1882"/>
                </a:cubicBezTo>
                <a:cubicBezTo>
                  <a:pt x="729" y="1860"/>
                  <a:pt x="720" y="1827"/>
                  <a:pt x="739" y="1814"/>
                </a:cubicBezTo>
                <a:cubicBezTo>
                  <a:pt x="747" y="1808"/>
                  <a:pt x="748" y="1833"/>
                  <a:pt x="756" y="1839"/>
                </a:cubicBezTo>
                <a:cubicBezTo>
                  <a:pt x="763" y="1845"/>
                  <a:pt x="773" y="1845"/>
                  <a:pt x="782" y="1848"/>
                </a:cubicBezTo>
                <a:cubicBezTo>
                  <a:pt x="865" y="1841"/>
                  <a:pt x="914" y="1842"/>
                  <a:pt x="980" y="1796"/>
                </a:cubicBezTo>
                <a:cubicBezTo>
                  <a:pt x="1007" y="1757"/>
                  <a:pt x="1008" y="1724"/>
                  <a:pt x="1014" y="1676"/>
                </a:cubicBezTo>
                <a:cubicBezTo>
                  <a:pt x="1011" y="1613"/>
                  <a:pt x="1017" y="1549"/>
                  <a:pt x="1006" y="1487"/>
                </a:cubicBezTo>
                <a:cubicBezTo>
                  <a:pt x="1002" y="1466"/>
                  <a:pt x="980" y="1454"/>
                  <a:pt x="971" y="1435"/>
                </a:cubicBezTo>
                <a:cubicBezTo>
                  <a:pt x="953" y="1399"/>
                  <a:pt x="942" y="1362"/>
                  <a:pt x="928" y="1324"/>
                </a:cubicBezTo>
                <a:cubicBezTo>
                  <a:pt x="912" y="1222"/>
                  <a:pt x="949" y="1143"/>
                  <a:pt x="885" y="1049"/>
                </a:cubicBezTo>
                <a:cubicBezTo>
                  <a:pt x="876" y="970"/>
                  <a:pt x="863" y="917"/>
                  <a:pt x="808" y="859"/>
                </a:cubicBezTo>
                <a:cubicBezTo>
                  <a:pt x="794" y="821"/>
                  <a:pt x="804" y="798"/>
                  <a:pt x="825" y="765"/>
                </a:cubicBezTo>
                <a:cubicBezTo>
                  <a:pt x="820" y="710"/>
                  <a:pt x="820" y="629"/>
                  <a:pt x="791" y="576"/>
                </a:cubicBezTo>
                <a:cubicBezTo>
                  <a:pt x="765" y="528"/>
                  <a:pt x="726" y="492"/>
                  <a:pt x="696" y="447"/>
                </a:cubicBezTo>
                <a:cubicBezTo>
                  <a:pt x="666" y="402"/>
                  <a:pt x="690" y="426"/>
                  <a:pt x="670" y="387"/>
                </a:cubicBezTo>
                <a:cubicBezTo>
                  <a:pt x="639" y="326"/>
                  <a:pt x="609" y="262"/>
                  <a:pt x="550" y="223"/>
                </a:cubicBezTo>
                <a:cubicBezTo>
                  <a:pt x="523" y="182"/>
                  <a:pt x="480" y="148"/>
                  <a:pt x="455" y="111"/>
                </a:cubicBezTo>
                <a:cubicBezTo>
                  <a:pt x="432" y="78"/>
                  <a:pt x="406" y="45"/>
                  <a:pt x="378" y="17"/>
                </a:cubicBezTo>
              </a:path>
            </a:pathLst>
          </a:cu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3" name="Freeform 5"/>
          <p:cNvSpPr>
            <a:spLocks/>
          </p:cNvSpPr>
          <p:nvPr/>
        </p:nvSpPr>
        <p:spPr bwMode="auto">
          <a:xfrm>
            <a:off x="2330450" y="3811588"/>
            <a:ext cx="1346200" cy="2868612"/>
          </a:xfrm>
          <a:custGeom>
            <a:avLst/>
            <a:gdLst>
              <a:gd name="T0" fmla="*/ 1227316888 w 848"/>
              <a:gd name="T1" fmla="*/ 675401757 h 1807"/>
              <a:gd name="T2" fmla="*/ 1247478138 w 848"/>
              <a:gd name="T3" fmla="*/ 458668358 h 1807"/>
              <a:gd name="T4" fmla="*/ 1378526263 w 848"/>
              <a:gd name="T5" fmla="*/ 221773711 h 1807"/>
              <a:gd name="T6" fmla="*/ 1355844063 w 848"/>
              <a:gd name="T7" fmla="*/ 25201558 h 1807"/>
              <a:gd name="T8" fmla="*/ 1270158750 w 848"/>
              <a:gd name="T9" fmla="*/ 5040312 h 1807"/>
              <a:gd name="T10" fmla="*/ 793850013 w 848"/>
              <a:gd name="T11" fmla="*/ 25201558 h 1807"/>
              <a:gd name="T12" fmla="*/ 383063750 w 848"/>
              <a:gd name="T13" fmla="*/ 178930269 h 1807"/>
              <a:gd name="T14" fmla="*/ 12601575 w 848"/>
              <a:gd name="T15" fmla="*/ 632558315 h 1807"/>
              <a:gd name="T16" fmla="*/ 120967500 w 848"/>
              <a:gd name="T17" fmla="*/ 1262597267 h 1807"/>
              <a:gd name="T18" fmla="*/ 35282188 w 848"/>
              <a:gd name="T19" fmla="*/ 1522174110 h 1807"/>
              <a:gd name="T20" fmla="*/ 209173763 w 848"/>
              <a:gd name="T21" fmla="*/ 1738907509 h 1807"/>
              <a:gd name="T22" fmla="*/ 78125638 w 848"/>
              <a:gd name="T23" fmla="*/ 2147483646 h 1807"/>
              <a:gd name="T24" fmla="*/ 120967500 w 848"/>
              <a:gd name="T25" fmla="*/ 2147483646 h 1807"/>
              <a:gd name="T26" fmla="*/ 577116575 w 848"/>
              <a:gd name="T27" fmla="*/ 2147483646 h 1807"/>
              <a:gd name="T28" fmla="*/ 751006563 w 848"/>
              <a:gd name="T29" fmla="*/ 2147483646 h 1807"/>
              <a:gd name="T30" fmla="*/ 577116575 w 848"/>
              <a:gd name="T31" fmla="*/ 2147483646 h 1807"/>
              <a:gd name="T32" fmla="*/ 599797188 w 848"/>
              <a:gd name="T33" fmla="*/ 2147483646 h 1807"/>
              <a:gd name="T34" fmla="*/ 771167813 w 848"/>
              <a:gd name="T35" fmla="*/ 2147483646 h 1807"/>
              <a:gd name="T36" fmla="*/ 1204634688 w 848"/>
              <a:gd name="T37" fmla="*/ 2147483646 h 1807"/>
              <a:gd name="T38" fmla="*/ 1270158750 w 848"/>
              <a:gd name="T39" fmla="*/ 2147483646 h 1807"/>
              <a:gd name="T40" fmla="*/ 1444050325 w 848"/>
              <a:gd name="T41" fmla="*/ 2147483646 h 1807"/>
              <a:gd name="T42" fmla="*/ 1877517200 w 848"/>
              <a:gd name="T43" fmla="*/ 2147483646 h 1807"/>
              <a:gd name="T44" fmla="*/ 1963202513 w 848"/>
              <a:gd name="T45" fmla="*/ 2147483646 h 1807"/>
              <a:gd name="T46" fmla="*/ 2028726575 w 848"/>
              <a:gd name="T47" fmla="*/ 2147483646 h 1807"/>
              <a:gd name="T48" fmla="*/ 2137092500 w 848"/>
              <a:gd name="T49" fmla="*/ 2147483646 h 1807"/>
              <a:gd name="T50" fmla="*/ 1985883125 w 848"/>
              <a:gd name="T51" fmla="*/ 2147483646 h 1807"/>
              <a:gd name="T52" fmla="*/ 1897678450 w 848"/>
              <a:gd name="T53" fmla="*/ 2147483646 h 1807"/>
              <a:gd name="T54" fmla="*/ 1769149688 w 848"/>
              <a:gd name="T55" fmla="*/ 2147483646 h 1807"/>
              <a:gd name="T56" fmla="*/ 1552416250 w 848"/>
              <a:gd name="T57" fmla="*/ 2147483646 h 1807"/>
              <a:gd name="T58" fmla="*/ 1335682813 w 848"/>
              <a:gd name="T59" fmla="*/ 2147483646 h 1807"/>
              <a:gd name="T60" fmla="*/ 1444050325 w 848"/>
              <a:gd name="T61" fmla="*/ 2147483646 h 1807"/>
              <a:gd name="T62" fmla="*/ 1617940313 w 848"/>
              <a:gd name="T63" fmla="*/ 2147483646 h 1807"/>
              <a:gd name="T64" fmla="*/ 1769149688 w 848"/>
              <a:gd name="T65" fmla="*/ 2147483646 h 1807"/>
              <a:gd name="T66" fmla="*/ 1638101563 w 848"/>
              <a:gd name="T67" fmla="*/ 1824592807 h 1807"/>
              <a:gd name="T68" fmla="*/ 1552416250 w 848"/>
              <a:gd name="T69" fmla="*/ 1693544705 h 1807"/>
              <a:gd name="T70" fmla="*/ 1401206875 w 848"/>
              <a:gd name="T71" fmla="*/ 1542335356 h 1807"/>
              <a:gd name="T72" fmla="*/ 1270158750 w 848"/>
              <a:gd name="T73" fmla="*/ 1348282565 h 1807"/>
              <a:gd name="T74" fmla="*/ 1010583450 w 848"/>
              <a:gd name="T75" fmla="*/ 1368443811 h 1807"/>
              <a:gd name="T76" fmla="*/ 967740000 w 848"/>
              <a:gd name="T77" fmla="*/ 1413806616 h 1807"/>
              <a:gd name="T78" fmla="*/ 924898138 w 848"/>
              <a:gd name="T79" fmla="*/ 1368443811 h 1807"/>
              <a:gd name="T80" fmla="*/ 836691875 w 848"/>
              <a:gd name="T81" fmla="*/ 1023183259 h 1807"/>
              <a:gd name="T82" fmla="*/ 859374075 w 848"/>
              <a:gd name="T83" fmla="*/ 871973911 h 1807"/>
              <a:gd name="T84" fmla="*/ 1227316888 w 848"/>
              <a:gd name="T85" fmla="*/ 675401757 h 180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848" h="1807">
                <a:moveTo>
                  <a:pt x="487" y="268"/>
                </a:moveTo>
                <a:cubicBezTo>
                  <a:pt x="490" y="239"/>
                  <a:pt x="491" y="210"/>
                  <a:pt x="495" y="182"/>
                </a:cubicBezTo>
                <a:cubicBezTo>
                  <a:pt x="500" y="147"/>
                  <a:pt x="535" y="122"/>
                  <a:pt x="547" y="88"/>
                </a:cubicBezTo>
                <a:cubicBezTo>
                  <a:pt x="544" y="62"/>
                  <a:pt x="550" y="33"/>
                  <a:pt x="538" y="10"/>
                </a:cubicBezTo>
                <a:cubicBezTo>
                  <a:pt x="533" y="0"/>
                  <a:pt x="516" y="2"/>
                  <a:pt x="504" y="2"/>
                </a:cubicBezTo>
                <a:cubicBezTo>
                  <a:pt x="441" y="2"/>
                  <a:pt x="378" y="7"/>
                  <a:pt x="315" y="10"/>
                </a:cubicBezTo>
                <a:cubicBezTo>
                  <a:pt x="269" y="42"/>
                  <a:pt x="206" y="57"/>
                  <a:pt x="152" y="71"/>
                </a:cubicBezTo>
                <a:cubicBezTo>
                  <a:pt x="106" y="134"/>
                  <a:pt x="32" y="173"/>
                  <a:pt x="5" y="251"/>
                </a:cubicBezTo>
                <a:cubicBezTo>
                  <a:pt x="10" y="335"/>
                  <a:pt x="0" y="428"/>
                  <a:pt x="48" y="501"/>
                </a:cubicBezTo>
                <a:cubicBezTo>
                  <a:pt x="20" y="587"/>
                  <a:pt x="32" y="552"/>
                  <a:pt x="14" y="604"/>
                </a:cubicBezTo>
                <a:cubicBezTo>
                  <a:pt x="33" y="641"/>
                  <a:pt x="49" y="666"/>
                  <a:pt x="83" y="690"/>
                </a:cubicBezTo>
                <a:cubicBezTo>
                  <a:pt x="71" y="749"/>
                  <a:pt x="46" y="803"/>
                  <a:pt x="31" y="862"/>
                </a:cubicBezTo>
                <a:cubicBezTo>
                  <a:pt x="36" y="896"/>
                  <a:pt x="31" y="935"/>
                  <a:pt x="48" y="965"/>
                </a:cubicBezTo>
                <a:cubicBezTo>
                  <a:pt x="90" y="1038"/>
                  <a:pt x="154" y="1124"/>
                  <a:pt x="229" y="1162"/>
                </a:cubicBezTo>
                <a:cubicBezTo>
                  <a:pt x="251" y="1185"/>
                  <a:pt x="276" y="1200"/>
                  <a:pt x="298" y="1223"/>
                </a:cubicBezTo>
                <a:cubicBezTo>
                  <a:pt x="261" y="1277"/>
                  <a:pt x="246" y="1323"/>
                  <a:pt x="229" y="1386"/>
                </a:cubicBezTo>
                <a:cubicBezTo>
                  <a:pt x="232" y="1503"/>
                  <a:pt x="230" y="1621"/>
                  <a:pt x="238" y="1738"/>
                </a:cubicBezTo>
                <a:cubicBezTo>
                  <a:pt x="240" y="1766"/>
                  <a:pt x="306" y="1790"/>
                  <a:pt x="306" y="1790"/>
                </a:cubicBezTo>
                <a:cubicBezTo>
                  <a:pt x="363" y="1784"/>
                  <a:pt x="421" y="1781"/>
                  <a:pt x="478" y="1773"/>
                </a:cubicBezTo>
                <a:cubicBezTo>
                  <a:pt x="487" y="1772"/>
                  <a:pt x="495" y="1763"/>
                  <a:pt x="504" y="1764"/>
                </a:cubicBezTo>
                <a:cubicBezTo>
                  <a:pt x="528" y="1768"/>
                  <a:pt x="547" y="1799"/>
                  <a:pt x="573" y="1807"/>
                </a:cubicBezTo>
                <a:cubicBezTo>
                  <a:pt x="657" y="1794"/>
                  <a:pt x="689" y="1754"/>
                  <a:pt x="745" y="1695"/>
                </a:cubicBezTo>
                <a:cubicBezTo>
                  <a:pt x="760" y="1648"/>
                  <a:pt x="740" y="1687"/>
                  <a:pt x="779" y="1661"/>
                </a:cubicBezTo>
                <a:cubicBezTo>
                  <a:pt x="789" y="1654"/>
                  <a:pt x="796" y="1644"/>
                  <a:pt x="805" y="1635"/>
                </a:cubicBezTo>
                <a:cubicBezTo>
                  <a:pt x="816" y="1606"/>
                  <a:pt x="834" y="1587"/>
                  <a:pt x="848" y="1558"/>
                </a:cubicBezTo>
                <a:cubicBezTo>
                  <a:pt x="841" y="1518"/>
                  <a:pt x="843" y="1469"/>
                  <a:pt x="788" y="1455"/>
                </a:cubicBezTo>
                <a:cubicBezTo>
                  <a:pt x="776" y="1452"/>
                  <a:pt x="765" y="1449"/>
                  <a:pt x="753" y="1446"/>
                </a:cubicBezTo>
                <a:cubicBezTo>
                  <a:pt x="736" y="1441"/>
                  <a:pt x="702" y="1429"/>
                  <a:pt x="702" y="1429"/>
                </a:cubicBezTo>
                <a:cubicBezTo>
                  <a:pt x="660" y="1440"/>
                  <a:pt x="655" y="1460"/>
                  <a:pt x="616" y="1446"/>
                </a:cubicBezTo>
                <a:cubicBezTo>
                  <a:pt x="587" y="1408"/>
                  <a:pt x="570" y="1369"/>
                  <a:pt x="530" y="1343"/>
                </a:cubicBezTo>
                <a:cubicBezTo>
                  <a:pt x="488" y="1279"/>
                  <a:pt x="521" y="1248"/>
                  <a:pt x="573" y="1214"/>
                </a:cubicBezTo>
                <a:cubicBezTo>
                  <a:pt x="599" y="1174"/>
                  <a:pt x="605" y="1139"/>
                  <a:pt x="642" y="1102"/>
                </a:cubicBezTo>
                <a:cubicBezTo>
                  <a:pt x="692" y="1052"/>
                  <a:pt x="674" y="1076"/>
                  <a:pt x="702" y="1034"/>
                </a:cubicBezTo>
                <a:cubicBezTo>
                  <a:pt x="695" y="940"/>
                  <a:pt x="695" y="814"/>
                  <a:pt x="650" y="724"/>
                </a:cubicBezTo>
                <a:cubicBezTo>
                  <a:pt x="641" y="705"/>
                  <a:pt x="627" y="689"/>
                  <a:pt x="616" y="672"/>
                </a:cubicBezTo>
                <a:cubicBezTo>
                  <a:pt x="601" y="648"/>
                  <a:pt x="556" y="612"/>
                  <a:pt x="556" y="612"/>
                </a:cubicBezTo>
                <a:cubicBezTo>
                  <a:pt x="544" y="576"/>
                  <a:pt x="536" y="556"/>
                  <a:pt x="504" y="535"/>
                </a:cubicBezTo>
                <a:cubicBezTo>
                  <a:pt x="470" y="538"/>
                  <a:pt x="435" y="536"/>
                  <a:pt x="401" y="543"/>
                </a:cubicBezTo>
                <a:cubicBezTo>
                  <a:pt x="393" y="545"/>
                  <a:pt x="392" y="561"/>
                  <a:pt x="384" y="561"/>
                </a:cubicBezTo>
                <a:cubicBezTo>
                  <a:pt x="376" y="561"/>
                  <a:pt x="373" y="549"/>
                  <a:pt x="367" y="543"/>
                </a:cubicBezTo>
                <a:cubicBezTo>
                  <a:pt x="359" y="496"/>
                  <a:pt x="348" y="451"/>
                  <a:pt x="332" y="406"/>
                </a:cubicBezTo>
                <a:cubicBezTo>
                  <a:pt x="335" y="386"/>
                  <a:pt x="333" y="365"/>
                  <a:pt x="341" y="346"/>
                </a:cubicBezTo>
                <a:cubicBezTo>
                  <a:pt x="357" y="307"/>
                  <a:pt x="445" y="268"/>
                  <a:pt x="487" y="268"/>
                </a:cubicBezTo>
                <a:close/>
              </a:path>
            </a:pathLst>
          </a:cu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4" name="Freeform 6"/>
          <p:cNvSpPr>
            <a:spLocks/>
          </p:cNvSpPr>
          <p:nvPr/>
        </p:nvSpPr>
        <p:spPr bwMode="auto">
          <a:xfrm>
            <a:off x="3076575" y="3651251"/>
            <a:ext cx="1614488" cy="3082925"/>
          </a:xfrm>
          <a:custGeom>
            <a:avLst/>
            <a:gdLst>
              <a:gd name="T0" fmla="*/ 1277720408 w 1017"/>
              <a:gd name="T1" fmla="*/ 216733438 h 1942"/>
              <a:gd name="T2" fmla="*/ 1146672243 w 1017"/>
              <a:gd name="T3" fmla="*/ 128528763 h 1942"/>
              <a:gd name="T4" fmla="*/ 952619358 w 1017"/>
              <a:gd name="T5" fmla="*/ 0 h 1942"/>
              <a:gd name="T6" fmla="*/ 433467009 w 1017"/>
              <a:gd name="T7" fmla="*/ 108367513 h 1942"/>
              <a:gd name="T8" fmla="*/ 279738224 w 1017"/>
              <a:gd name="T9" fmla="*/ 476310325 h 1942"/>
              <a:gd name="T10" fmla="*/ 108367546 w 1017"/>
              <a:gd name="T11" fmla="*/ 821570938 h 1942"/>
              <a:gd name="T12" fmla="*/ 0 w 1017"/>
              <a:gd name="T13" fmla="*/ 1038304375 h 1942"/>
              <a:gd name="T14" fmla="*/ 63004720 w 1017"/>
              <a:gd name="T15" fmla="*/ 1386085938 h 1942"/>
              <a:gd name="T16" fmla="*/ 194052885 w 1017"/>
              <a:gd name="T17" fmla="*/ 1494453450 h 1942"/>
              <a:gd name="T18" fmla="*/ 345262307 w 1017"/>
              <a:gd name="T19" fmla="*/ 1688504688 h 1942"/>
              <a:gd name="T20" fmla="*/ 519152348 w 1017"/>
              <a:gd name="T21" fmla="*/ 1905238125 h 1942"/>
              <a:gd name="T22" fmla="*/ 778729316 w 1017"/>
              <a:gd name="T23" fmla="*/ 1993444388 h 1942"/>
              <a:gd name="T24" fmla="*/ 735885853 w 1017"/>
              <a:gd name="T25" fmla="*/ 2056447500 h 1942"/>
              <a:gd name="T26" fmla="*/ 604837687 w 1017"/>
              <a:gd name="T27" fmla="*/ 2144653763 h 1942"/>
              <a:gd name="T28" fmla="*/ 821571192 w 1017"/>
              <a:gd name="T29" fmla="*/ 2147483646 h 1942"/>
              <a:gd name="T30" fmla="*/ 929938738 w 1017"/>
              <a:gd name="T31" fmla="*/ 2147483646 h 1942"/>
              <a:gd name="T32" fmla="*/ 909777482 w 1017"/>
              <a:gd name="T33" fmla="*/ 2147483646 h 1942"/>
              <a:gd name="T34" fmla="*/ 866934018 w 1017"/>
              <a:gd name="T35" fmla="*/ 2147483646 h 1942"/>
              <a:gd name="T36" fmla="*/ 821571192 w 1017"/>
              <a:gd name="T37" fmla="*/ 2147483646 h 1942"/>
              <a:gd name="T38" fmla="*/ 844253399 w 1017"/>
              <a:gd name="T39" fmla="*/ 2147483646 h 1942"/>
              <a:gd name="T40" fmla="*/ 887095275 w 1017"/>
              <a:gd name="T41" fmla="*/ 2147483646 h 1942"/>
              <a:gd name="T42" fmla="*/ 1212196325 w 1017"/>
              <a:gd name="T43" fmla="*/ 2147483646 h 1942"/>
              <a:gd name="T44" fmla="*/ 1819553376 w 1017"/>
              <a:gd name="T45" fmla="*/ 2147483646 h 1942"/>
              <a:gd name="T46" fmla="*/ 1862396839 w 1017"/>
              <a:gd name="T47" fmla="*/ 2147483646 h 1942"/>
              <a:gd name="T48" fmla="*/ 1905238715 w 1017"/>
              <a:gd name="T49" fmla="*/ 2147483646 h 1942"/>
              <a:gd name="T50" fmla="*/ 1970762798 w 1017"/>
              <a:gd name="T51" fmla="*/ 2147483646 h 1942"/>
              <a:gd name="T52" fmla="*/ 2147483646 w 1017"/>
              <a:gd name="T53" fmla="*/ 2147483646 h 1942"/>
              <a:gd name="T54" fmla="*/ 2147483646 w 1017"/>
              <a:gd name="T55" fmla="*/ 2147483646 h 1942"/>
              <a:gd name="T56" fmla="*/ 2147483646 w 1017"/>
              <a:gd name="T57" fmla="*/ 2147483646 h 1942"/>
              <a:gd name="T58" fmla="*/ 2147483646 w 1017"/>
              <a:gd name="T59" fmla="*/ 2147483646 h 1942"/>
              <a:gd name="T60" fmla="*/ 2147483646 w 1017"/>
              <a:gd name="T61" fmla="*/ 2147483646 h 1942"/>
              <a:gd name="T62" fmla="*/ 2147483646 w 1017"/>
              <a:gd name="T63" fmla="*/ 2147483646 h 1942"/>
              <a:gd name="T64" fmla="*/ 2036286881 w 1017"/>
              <a:gd name="T65" fmla="*/ 2147483646 h 1942"/>
              <a:gd name="T66" fmla="*/ 2079130344 w 1017"/>
              <a:gd name="T67" fmla="*/ 1927920325 h 1942"/>
              <a:gd name="T68" fmla="*/ 1993445005 w 1017"/>
              <a:gd name="T69" fmla="*/ 1451610000 h 1942"/>
              <a:gd name="T70" fmla="*/ 1754029293 w 1017"/>
              <a:gd name="T71" fmla="*/ 1126510638 h 1942"/>
              <a:gd name="T72" fmla="*/ 1688505210 w 1017"/>
              <a:gd name="T73" fmla="*/ 975301263 h 1942"/>
              <a:gd name="T74" fmla="*/ 1386086367 w 1017"/>
              <a:gd name="T75" fmla="*/ 561995638 h 1942"/>
              <a:gd name="T76" fmla="*/ 1146672243 w 1017"/>
              <a:gd name="T77" fmla="*/ 279738138 h 1942"/>
              <a:gd name="T78" fmla="*/ 952619358 w 1017"/>
              <a:gd name="T79" fmla="*/ 42843450 h 194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17" h="1942">
                <a:moveTo>
                  <a:pt x="507" y="86"/>
                </a:moveTo>
                <a:cubicBezTo>
                  <a:pt x="465" y="42"/>
                  <a:pt x="523" y="98"/>
                  <a:pt x="455" y="51"/>
                </a:cubicBezTo>
                <a:cubicBezTo>
                  <a:pt x="425" y="30"/>
                  <a:pt x="414" y="11"/>
                  <a:pt x="378" y="0"/>
                </a:cubicBezTo>
                <a:cubicBezTo>
                  <a:pt x="309" y="13"/>
                  <a:pt x="239" y="25"/>
                  <a:pt x="172" y="43"/>
                </a:cubicBezTo>
                <a:cubicBezTo>
                  <a:pt x="134" y="79"/>
                  <a:pt x="122" y="139"/>
                  <a:pt x="111" y="189"/>
                </a:cubicBezTo>
                <a:cubicBezTo>
                  <a:pt x="93" y="274"/>
                  <a:pt x="115" y="290"/>
                  <a:pt x="43" y="326"/>
                </a:cubicBezTo>
                <a:cubicBezTo>
                  <a:pt x="1" y="388"/>
                  <a:pt x="13" y="358"/>
                  <a:pt x="0" y="412"/>
                </a:cubicBezTo>
                <a:cubicBezTo>
                  <a:pt x="4" y="448"/>
                  <a:pt x="4" y="515"/>
                  <a:pt x="25" y="550"/>
                </a:cubicBezTo>
                <a:cubicBezTo>
                  <a:pt x="31" y="560"/>
                  <a:pt x="75" y="592"/>
                  <a:pt x="77" y="593"/>
                </a:cubicBezTo>
                <a:cubicBezTo>
                  <a:pt x="109" y="621"/>
                  <a:pt x="110" y="630"/>
                  <a:pt x="137" y="670"/>
                </a:cubicBezTo>
                <a:cubicBezTo>
                  <a:pt x="161" y="707"/>
                  <a:pt x="160" y="742"/>
                  <a:pt x="206" y="756"/>
                </a:cubicBezTo>
                <a:cubicBezTo>
                  <a:pt x="239" y="777"/>
                  <a:pt x="272" y="781"/>
                  <a:pt x="309" y="791"/>
                </a:cubicBezTo>
                <a:cubicBezTo>
                  <a:pt x="303" y="799"/>
                  <a:pt x="300" y="809"/>
                  <a:pt x="292" y="816"/>
                </a:cubicBezTo>
                <a:cubicBezTo>
                  <a:pt x="276" y="830"/>
                  <a:pt x="240" y="851"/>
                  <a:pt x="240" y="851"/>
                </a:cubicBezTo>
                <a:cubicBezTo>
                  <a:pt x="202" y="976"/>
                  <a:pt x="276" y="1044"/>
                  <a:pt x="326" y="1143"/>
                </a:cubicBezTo>
                <a:cubicBezTo>
                  <a:pt x="350" y="1191"/>
                  <a:pt x="359" y="1262"/>
                  <a:pt x="369" y="1315"/>
                </a:cubicBezTo>
                <a:cubicBezTo>
                  <a:pt x="366" y="1398"/>
                  <a:pt x="366" y="1481"/>
                  <a:pt x="361" y="1564"/>
                </a:cubicBezTo>
                <a:cubicBezTo>
                  <a:pt x="360" y="1582"/>
                  <a:pt x="350" y="1599"/>
                  <a:pt x="344" y="1616"/>
                </a:cubicBezTo>
                <a:cubicBezTo>
                  <a:pt x="338" y="1633"/>
                  <a:pt x="326" y="1668"/>
                  <a:pt x="326" y="1668"/>
                </a:cubicBezTo>
                <a:cubicBezTo>
                  <a:pt x="329" y="1697"/>
                  <a:pt x="328" y="1726"/>
                  <a:pt x="335" y="1754"/>
                </a:cubicBezTo>
                <a:cubicBezTo>
                  <a:pt x="337" y="1764"/>
                  <a:pt x="347" y="1770"/>
                  <a:pt x="352" y="1779"/>
                </a:cubicBezTo>
                <a:cubicBezTo>
                  <a:pt x="383" y="1839"/>
                  <a:pt x="413" y="1894"/>
                  <a:pt x="481" y="1917"/>
                </a:cubicBezTo>
                <a:cubicBezTo>
                  <a:pt x="544" y="1914"/>
                  <a:pt x="665" y="1942"/>
                  <a:pt x="722" y="1882"/>
                </a:cubicBezTo>
                <a:cubicBezTo>
                  <a:pt x="729" y="1860"/>
                  <a:pt x="720" y="1827"/>
                  <a:pt x="739" y="1814"/>
                </a:cubicBezTo>
                <a:cubicBezTo>
                  <a:pt x="747" y="1808"/>
                  <a:pt x="748" y="1833"/>
                  <a:pt x="756" y="1839"/>
                </a:cubicBezTo>
                <a:cubicBezTo>
                  <a:pt x="763" y="1845"/>
                  <a:pt x="773" y="1845"/>
                  <a:pt x="782" y="1848"/>
                </a:cubicBezTo>
                <a:cubicBezTo>
                  <a:pt x="865" y="1841"/>
                  <a:pt x="914" y="1842"/>
                  <a:pt x="980" y="1796"/>
                </a:cubicBezTo>
                <a:cubicBezTo>
                  <a:pt x="1007" y="1757"/>
                  <a:pt x="1008" y="1724"/>
                  <a:pt x="1014" y="1676"/>
                </a:cubicBezTo>
                <a:cubicBezTo>
                  <a:pt x="1011" y="1613"/>
                  <a:pt x="1017" y="1549"/>
                  <a:pt x="1006" y="1487"/>
                </a:cubicBezTo>
                <a:cubicBezTo>
                  <a:pt x="1002" y="1466"/>
                  <a:pt x="980" y="1454"/>
                  <a:pt x="971" y="1435"/>
                </a:cubicBezTo>
                <a:cubicBezTo>
                  <a:pt x="953" y="1399"/>
                  <a:pt x="942" y="1362"/>
                  <a:pt x="928" y="1324"/>
                </a:cubicBezTo>
                <a:cubicBezTo>
                  <a:pt x="912" y="1222"/>
                  <a:pt x="949" y="1143"/>
                  <a:pt x="885" y="1049"/>
                </a:cubicBezTo>
                <a:cubicBezTo>
                  <a:pt x="876" y="970"/>
                  <a:pt x="863" y="917"/>
                  <a:pt x="808" y="859"/>
                </a:cubicBezTo>
                <a:cubicBezTo>
                  <a:pt x="794" y="821"/>
                  <a:pt x="804" y="798"/>
                  <a:pt x="825" y="765"/>
                </a:cubicBezTo>
                <a:cubicBezTo>
                  <a:pt x="820" y="710"/>
                  <a:pt x="820" y="629"/>
                  <a:pt x="791" y="576"/>
                </a:cubicBezTo>
                <a:cubicBezTo>
                  <a:pt x="765" y="528"/>
                  <a:pt x="726" y="492"/>
                  <a:pt x="696" y="447"/>
                </a:cubicBezTo>
                <a:cubicBezTo>
                  <a:pt x="666" y="402"/>
                  <a:pt x="690" y="426"/>
                  <a:pt x="670" y="387"/>
                </a:cubicBezTo>
                <a:cubicBezTo>
                  <a:pt x="639" y="326"/>
                  <a:pt x="609" y="262"/>
                  <a:pt x="550" y="223"/>
                </a:cubicBezTo>
                <a:cubicBezTo>
                  <a:pt x="523" y="182"/>
                  <a:pt x="480" y="148"/>
                  <a:pt x="455" y="111"/>
                </a:cubicBezTo>
                <a:cubicBezTo>
                  <a:pt x="432" y="78"/>
                  <a:pt x="406" y="45"/>
                  <a:pt x="378" y="17"/>
                </a:cubicBezTo>
              </a:path>
            </a:pathLst>
          </a:cu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5" name="Oval 8"/>
          <p:cNvSpPr>
            <a:spLocks noChangeArrowheads="1"/>
          </p:cNvSpPr>
          <p:nvPr/>
        </p:nvSpPr>
        <p:spPr bwMode="auto">
          <a:xfrm>
            <a:off x="2352675" y="4076700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20486" name="Freeform 9"/>
          <p:cNvSpPr>
            <a:spLocks/>
          </p:cNvSpPr>
          <p:nvPr/>
        </p:nvSpPr>
        <p:spPr bwMode="auto">
          <a:xfrm rot="13505232">
            <a:off x="2490788" y="4729163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7" name="Freeform 10"/>
          <p:cNvSpPr>
            <a:spLocks/>
          </p:cNvSpPr>
          <p:nvPr/>
        </p:nvSpPr>
        <p:spPr bwMode="auto">
          <a:xfrm>
            <a:off x="3144838" y="5516563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8" name="Oval 11"/>
          <p:cNvSpPr>
            <a:spLocks noChangeArrowheads="1"/>
          </p:cNvSpPr>
          <p:nvPr/>
        </p:nvSpPr>
        <p:spPr bwMode="auto">
          <a:xfrm>
            <a:off x="2711450" y="5732463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20489" name="Freeform 12"/>
          <p:cNvSpPr>
            <a:spLocks/>
          </p:cNvSpPr>
          <p:nvPr/>
        </p:nvSpPr>
        <p:spPr bwMode="auto">
          <a:xfrm rot="13505232">
            <a:off x="3498851" y="4657726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0" name="Freeform 13"/>
          <p:cNvSpPr>
            <a:spLocks/>
          </p:cNvSpPr>
          <p:nvPr/>
        </p:nvSpPr>
        <p:spPr bwMode="auto">
          <a:xfrm>
            <a:off x="3144838" y="6092825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1" name="Oval 14"/>
          <p:cNvSpPr>
            <a:spLocks noChangeArrowheads="1"/>
          </p:cNvSpPr>
          <p:nvPr/>
        </p:nvSpPr>
        <p:spPr bwMode="auto">
          <a:xfrm>
            <a:off x="3648075" y="5661025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20492" name="Freeform 15"/>
          <p:cNvSpPr>
            <a:spLocks/>
          </p:cNvSpPr>
          <p:nvPr/>
        </p:nvSpPr>
        <p:spPr bwMode="auto">
          <a:xfrm rot="13505232">
            <a:off x="4291013" y="3721101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3" name="Freeform 16"/>
          <p:cNvSpPr>
            <a:spLocks/>
          </p:cNvSpPr>
          <p:nvPr/>
        </p:nvSpPr>
        <p:spPr bwMode="auto">
          <a:xfrm rot="6725411">
            <a:off x="4546600" y="562768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4" name="Oval 17"/>
          <p:cNvSpPr>
            <a:spLocks noChangeArrowheads="1"/>
          </p:cNvSpPr>
          <p:nvPr/>
        </p:nvSpPr>
        <p:spPr bwMode="auto">
          <a:xfrm rot="6725411">
            <a:off x="5097463" y="5364163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20495" name="Freeform 18"/>
          <p:cNvSpPr>
            <a:spLocks/>
          </p:cNvSpPr>
          <p:nvPr/>
        </p:nvSpPr>
        <p:spPr bwMode="auto">
          <a:xfrm rot="20230643">
            <a:off x="4511675" y="4652964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6" name="Freeform 19"/>
          <p:cNvSpPr>
            <a:spLocks/>
          </p:cNvSpPr>
          <p:nvPr/>
        </p:nvSpPr>
        <p:spPr bwMode="auto">
          <a:xfrm rot="20073563">
            <a:off x="2711450" y="3789363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7" name="Oval 20"/>
          <p:cNvSpPr>
            <a:spLocks noChangeArrowheads="1"/>
          </p:cNvSpPr>
          <p:nvPr/>
        </p:nvSpPr>
        <p:spPr bwMode="auto">
          <a:xfrm rot="20073563">
            <a:off x="3937000" y="3284538"/>
            <a:ext cx="533400" cy="838200"/>
          </a:xfrm>
          <a:prstGeom prst="ellipse">
            <a:avLst/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3600"/>
          </a:p>
        </p:txBody>
      </p:sp>
      <p:sp>
        <p:nvSpPr>
          <p:cNvPr id="20498" name="Freeform 21"/>
          <p:cNvSpPr>
            <a:spLocks/>
          </p:cNvSpPr>
          <p:nvPr/>
        </p:nvSpPr>
        <p:spPr bwMode="auto">
          <a:xfrm rot="11978795">
            <a:off x="3144838" y="3789364"/>
            <a:ext cx="990600" cy="981075"/>
          </a:xfrm>
          <a:custGeom>
            <a:avLst/>
            <a:gdLst>
              <a:gd name="T0" fmla="*/ 71084900 w 1854"/>
              <a:gd name="T1" fmla="*/ 84837787 h 1674"/>
              <a:gd name="T2" fmla="*/ 85930008 w 1854"/>
              <a:gd name="T3" fmla="*/ 35377893 h 1674"/>
              <a:gd name="T4" fmla="*/ 183278632 w 1854"/>
              <a:gd name="T5" fmla="*/ 4121804 h 1674"/>
              <a:gd name="T6" fmla="*/ 399958757 w 1854"/>
              <a:gd name="T7" fmla="*/ 8587044 h 1674"/>
              <a:gd name="T8" fmla="*/ 471043658 w 1854"/>
              <a:gd name="T9" fmla="*/ 80373134 h 1674"/>
              <a:gd name="T10" fmla="*/ 493311320 w 1854"/>
              <a:gd name="T11" fmla="*/ 103042178 h 1674"/>
              <a:gd name="T12" fmla="*/ 523286854 w 1854"/>
              <a:gd name="T13" fmla="*/ 143228745 h 1674"/>
              <a:gd name="T14" fmla="*/ 515864300 w 1854"/>
              <a:gd name="T15" fmla="*/ 183758161 h 1674"/>
              <a:gd name="T16" fmla="*/ 497022597 w 1854"/>
              <a:gd name="T17" fmla="*/ 219822923 h 1674"/>
              <a:gd name="T18" fmla="*/ 471043658 w 1854"/>
              <a:gd name="T19" fmla="*/ 305348165 h 1674"/>
              <a:gd name="T20" fmla="*/ 485888766 w 1854"/>
              <a:gd name="T21" fmla="*/ 422128910 h 1674"/>
              <a:gd name="T22" fmla="*/ 471043658 w 1854"/>
              <a:gd name="T23" fmla="*/ 494258435 h 1674"/>
              <a:gd name="T24" fmla="*/ 467332381 w 1854"/>
              <a:gd name="T25" fmla="*/ 507654153 h 1674"/>
              <a:gd name="T26" fmla="*/ 437356846 w 1854"/>
              <a:gd name="T27" fmla="*/ 534445002 h 1674"/>
              <a:gd name="T28" fmla="*/ 418800461 w 1854"/>
              <a:gd name="T29" fmla="*/ 548184154 h 1674"/>
              <a:gd name="T30" fmla="*/ 369983223 w 1854"/>
              <a:gd name="T31" fmla="*/ 574975003 h 1674"/>
              <a:gd name="T32" fmla="*/ 254363532 w 1854"/>
              <a:gd name="T33" fmla="*/ 543718915 h 1674"/>
              <a:gd name="T34" fmla="*/ 194412463 w 1854"/>
              <a:gd name="T35" fmla="*/ 507654153 h 1674"/>
              <a:gd name="T36" fmla="*/ 168148206 w 1854"/>
              <a:gd name="T37" fmla="*/ 494258435 h 1674"/>
              <a:gd name="T38" fmla="*/ 115905543 w 1854"/>
              <a:gd name="T39" fmla="*/ 462658912 h 1674"/>
              <a:gd name="T40" fmla="*/ 56239792 w 1854"/>
              <a:gd name="T41" fmla="*/ 431059389 h 1674"/>
              <a:gd name="T42" fmla="*/ 48817238 w 1854"/>
              <a:gd name="T43" fmla="*/ 417664257 h 1674"/>
              <a:gd name="T44" fmla="*/ 37398089 w 1854"/>
              <a:gd name="T45" fmla="*/ 413199018 h 1674"/>
              <a:gd name="T46" fmla="*/ 29975535 w 1854"/>
              <a:gd name="T47" fmla="*/ 395338061 h 1674"/>
              <a:gd name="T48" fmla="*/ 0 w 1854"/>
              <a:gd name="T49" fmla="*/ 323208536 h 1674"/>
              <a:gd name="T50" fmla="*/ 15130427 w 1854"/>
              <a:gd name="T51" fmla="*/ 210893031 h 1674"/>
              <a:gd name="T52" fmla="*/ 33686812 w 1854"/>
              <a:gd name="T53" fmla="*/ 174828268 h 1674"/>
              <a:gd name="T54" fmla="*/ 48817238 w 1854"/>
              <a:gd name="T55" fmla="*/ 143228745 h 1674"/>
              <a:gd name="T56" fmla="*/ 67373623 w 1854"/>
              <a:gd name="T57" fmla="*/ 71442655 h 1674"/>
              <a:gd name="T58" fmla="*/ 82218731 w 1854"/>
              <a:gd name="T59" fmla="*/ 44308371 h 167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4" h="1674">
                <a:moveTo>
                  <a:pt x="249" y="247"/>
                </a:moveTo>
                <a:cubicBezTo>
                  <a:pt x="264" y="201"/>
                  <a:pt x="276" y="144"/>
                  <a:pt x="301" y="103"/>
                </a:cubicBezTo>
                <a:cubicBezTo>
                  <a:pt x="362" y="2"/>
                  <a:pt x="558" y="18"/>
                  <a:pt x="642" y="12"/>
                </a:cubicBezTo>
                <a:cubicBezTo>
                  <a:pt x="891" y="19"/>
                  <a:pt x="1153" y="0"/>
                  <a:pt x="1401" y="25"/>
                </a:cubicBezTo>
                <a:cubicBezTo>
                  <a:pt x="1490" y="92"/>
                  <a:pt x="1570" y="154"/>
                  <a:pt x="1650" y="234"/>
                </a:cubicBezTo>
                <a:cubicBezTo>
                  <a:pt x="1674" y="258"/>
                  <a:pt x="1705" y="275"/>
                  <a:pt x="1728" y="300"/>
                </a:cubicBezTo>
                <a:cubicBezTo>
                  <a:pt x="1854" y="438"/>
                  <a:pt x="1741" y="356"/>
                  <a:pt x="1833" y="417"/>
                </a:cubicBezTo>
                <a:cubicBezTo>
                  <a:pt x="1830" y="437"/>
                  <a:pt x="1822" y="508"/>
                  <a:pt x="1807" y="535"/>
                </a:cubicBezTo>
                <a:cubicBezTo>
                  <a:pt x="1759" y="619"/>
                  <a:pt x="1776" y="555"/>
                  <a:pt x="1741" y="640"/>
                </a:cubicBezTo>
                <a:cubicBezTo>
                  <a:pt x="1707" y="724"/>
                  <a:pt x="1678" y="803"/>
                  <a:pt x="1650" y="889"/>
                </a:cubicBezTo>
                <a:cubicBezTo>
                  <a:pt x="1666" y="1002"/>
                  <a:pt x="1680" y="1117"/>
                  <a:pt x="1702" y="1229"/>
                </a:cubicBezTo>
                <a:cubicBezTo>
                  <a:pt x="1688" y="1373"/>
                  <a:pt x="1699" y="1340"/>
                  <a:pt x="1650" y="1439"/>
                </a:cubicBezTo>
                <a:cubicBezTo>
                  <a:pt x="1644" y="1451"/>
                  <a:pt x="1645" y="1467"/>
                  <a:pt x="1637" y="1478"/>
                </a:cubicBezTo>
                <a:cubicBezTo>
                  <a:pt x="1608" y="1521"/>
                  <a:pt x="1574" y="1525"/>
                  <a:pt x="1532" y="1556"/>
                </a:cubicBezTo>
                <a:cubicBezTo>
                  <a:pt x="1468" y="1602"/>
                  <a:pt x="1549" y="1569"/>
                  <a:pt x="1467" y="1596"/>
                </a:cubicBezTo>
                <a:cubicBezTo>
                  <a:pt x="1423" y="1639"/>
                  <a:pt x="1353" y="1651"/>
                  <a:pt x="1296" y="1674"/>
                </a:cubicBezTo>
                <a:cubicBezTo>
                  <a:pt x="1175" y="1659"/>
                  <a:pt x="1008" y="1645"/>
                  <a:pt x="891" y="1583"/>
                </a:cubicBezTo>
                <a:cubicBezTo>
                  <a:pt x="686" y="1473"/>
                  <a:pt x="836" y="1529"/>
                  <a:pt x="681" y="1478"/>
                </a:cubicBezTo>
                <a:cubicBezTo>
                  <a:pt x="599" y="1423"/>
                  <a:pt x="690" y="1477"/>
                  <a:pt x="589" y="1439"/>
                </a:cubicBezTo>
                <a:cubicBezTo>
                  <a:pt x="525" y="1414"/>
                  <a:pt x="470" y="1371"/>
                  <a:pt x="406" y="1347"/>
                </a:cubicBezTo>
                <a:cubicBezTo>
                  <a:pt x="320" y="1314"/>
                  <a:pt x="271" y="1304"/>
                  <a:pt x="197" y="1255"/>
                </a:cubicBezTo>
                <a:cubicBezTo>
                  <a:pt x="188" y="1242"/>
                  <a:pt x="183" y="1226"/>
                  <a:pt x="171" y="1216"/>
                </a:cubicBezTo>
                <a:cubicBezTo>
                  <a:pt x="160" y="1207"/>
                  <a:pt x="141" y="1213"/>
                  <a:pt x="131" y="1203"/>
                </a:cubicBezTo>
                <a:cubicBezTo>
                  <a:pt x="117" y="1189"/>
                  <a:pt x="115" y="1168"/>
                  <a:pt x="105" y="1151"/>
                </a:cubicBezTo>
                <a:cubicBezTo>
                  <a:pt x="66" y="1081"/>
                  <a:pt x="46" y="1008"/>
                  <a:pt x="0" y="941"/>
                </a:cubicBezTo>
                <a:cubicBezTo>
                  <a:pt x="9" y="824"/>
                  <a:pt x="13" y="724"/>
                  <a:pt x="53" y="614"/>
                </a:cubicBezTo>
                <a:cubicBezTo>
                  <a:pt x="84" y="528"/>
                  <a:pt x="72" y="591"/>
                  <a:pt x="118" y="509"/>
                </a:cubicBezTo>
                <a:cubicBezTo>
                  <a:pt x="176" y="405"/>
                  <a:pt x="113" y="475"/>
                  <a:pt x="171" y="417"/>
                </a:cubicBezTo>
                <a:cubicBezTo>
                  <a:pt x="194" y="348"/>
                  <a:pt x="213" y="277"/>
                  <a:pt x="236" y="208"/>
                </a:cubicBezTo>
                <a:cubicBezTo>
                  <a:pt x="260" y="137"/>
                  <a:pt x="244" y="153"/>
                  <a:pt x="288" y="129"/>
                </a:cubicBezTo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9" name="Freeform 22"/>
          <p:cNvSpPr>
            <a:spLocks/>
          </p:cNvSpPr>
          <p:nvPr/>
        </p:nvSpPr>
        <p:spPr bwMode="auto">
          <a:xfrm rot="19729969">
            <a:off x="4152900" y="5948363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0" name="Freeform 23"/>
          <p:cNvSpPr>
            <a:spLocks/>
          </p:cNvSpPr>
          <p:nvPr/>
        </p:nvSpPr>
        <p:spPr bwMode="auto">
          <a:xfrm rot="19729969">
            <a:off x="4079875" y="5373688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1" name="Freeform 24"/>
          <p:cNvSpPr>
            <a:spLocks/>
          </p:cNvSpPr>
          <p:nvPr/>
        </p:nvSpPr>
        <p:spPr bwMode="auto">
          <a:xfrm rot="20073563">
            <a:off x="4440238" y="32131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2" name="Freeform 25"/>
          <p:cNvSpPr>
            <a:spLocks/>
          </p:cNvSpPr>
          <p:nvPr/>
        </p:nvSpPr>
        <p:spPr bwMode="auto">
          <a:xfrm rot="20073563">
            <a:off x="5016500" y="2997200"/>
            <a:ext cx="533400" cy="457200"/>
          </a:xfrm>
          <a:custGeom>
            <a:avLst/>
            <a:gdLst>
              <a:gd name="T0" fmla="*/ 251288831 w 678"/>
              <a:gd name="T1" fmla="*/ 7428276 h 934"/>
              <a:gd name="T2" fmla="*/ 300184618 w 678"/>
              <a:gd name="T3" fmla="*/ 13658238 h 934"/>
              <a:gd name="T4" fmla="*/ 340415408 w 678"/>
              <a:gd name="T5" fmla="*/ 23242795 h 934"/>
              <a:gd name="T6" fmla="*/ 405403668 w 678"/>
              <a:gd name="T7" fmla="*/ 89137846 h 934"/>
              <a:gd name="T8" fmla="*/ 372600355 w 678"/>
              <a:gd name="T9" fmla="*/ 117172919 h 934"/>
              <a:gd name="T10" fmla="*/ 308230461 w 678"/>
              <a:gd name="T11" fmla="*/ 136102664 h 934"/>
              <a:gd name="T12" fmla="*/ 308230461 w 678"/>
              <a:gd name="T13" fmla="*/ 136102664 h 934"/>
              <a:gd name="T14" fmla="*/ 259334674 w 678"/>
              <a:gd name="T15" fmla="*/ 158147634 h 934"/>
              <a:gd name="T16" fmla="*/ 203011411 w 678"/>
              <a:gd name="T17" fmla="*/ 223802827 h 934"/>
              <a:gd name="T18" fmla="*/ 48895787 w 678"/>
              <a:gd name="T19" fmla="*/ 214457639 h 934"/>
              <a:gd name="T20" fmla="*/ 0 w 678"/>
              <a:gd name="T21" fmla="*/ 195767753 h 934"/>
              <a:gd name="T22" fmla="*/ 56942417 w 678"/>
              <a:gd name="T23" fmla="*/ 132987928 h 934"/>
              <a:gd name="T24" fmla="*/ 105219050 w 678"/>
              <a:gd name="T25" fmla="*/ 85783251 h 934"/>
              <a:gd name="T26" fmla="*/ 154115624 w 678"/>
              <a:gd name="T27" fmla="*/ 48163132 h 934"/>
              <a:gd name="T28" fmla="*/ 162161467 w 678"/>
              <a:gd name="T29" fmla="*/ 38817944 h 934"/>
              <a:gd name="T30" fmla="*/ 170208097 w 678"/>
              <a:gd name="T31" fmla="*/ 13658238 h 934"/>
              <a:gd name="T32" fmla="*/ 251288831 w 678"/>
              <a:gd name="T33" fmla="*/ 7428276 h 9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78" h="934">
                <a:moveTo>
                  <a:pt x="406" y="31"/>
                </a:moveTo>
                <a:cubicBezTo>
                  <a:pt x="432" y="40"/>
                  <a:pt x="466" y="37"/>
                  <a:pt x="485" y="57"/>
                </a:cubicBezTo>
                <a:cubicBezTo>
                  <a:pt x="521" y="94"/>
                  <a:pt x="499" y="80"/>
                  <a:pt x="550" y="97"/>
                </a:cubicBezTo>
                <a:cubicBezTo>
                  <a:pt x="607" y="182"/>
                  <a:pt x="599" y="286"/>
                  <a:pt x="655" y="372"/>
                </a:cubicBezTo>
                <a:cubicBezTo>
                  <a:pt x="675" y="453"/>
                  <a:pt x="678" y="452"/>
                  <a:pt x="602" y="489"/>
                </a:cubicBezTo>
                <a:lnTo>
                  <a:pt x="498" y="568"/>
                </a:lnTo>
                <a:cubicBezTo>
                  <a:pt x="498" y="568"/>
                  <a:pt x="498" y="568"/>
                  <a:pt x="498" y="568"/>
                </a:cubicBezTo>
                <a:cubicBezTo>
                  <a:pt x="442" y="622"/>
                  <a:pt x="469" y="592"/>
                  <a:pt x="419" y="660"/>
                </a:cubicBezTo>
                <a:cubicBezTo>
                  <a:pt x="388" y="752"/>
                  <a:pt x="351" y="840"/>
                  <a:pt x="328" y="934"/>
                </a:cubicBezTo>
                <a:cubicBezTo>
                  <a:pt x="140" y="903"/>
                  <a:pt x="223" y="916"/>
                  <a:pt x="79" y="895"/>
                </a:cubicBezTo>
                <a:cubicBezTo>
                  <a:pt x="28" y="878"/>
                  <a:pt x="17" y="868"/>
                  <a:pt x="0" y="817"/>
                </a:cubicBezTo>
                <a:cubicBezTo>
                  <a:pt x="19" y="722"/>
                  <a:pt x="49" y="641"/>
                  <a:pt x="92" y="555"/>
                </a:cubicBezTo>
                <a:cubicBezTo>
                  <a:pt x="124" y="491"/>
                  <a:pt x="133" y="419"/>
                  <a:pt x="170" y="358"/>
                </a:cubicBezTo>
                <a:cubicBezTo>
                  <a:pt x="248" y="228"/>
                  <a:pt x="205" y="335"/>
                  <a:pt x="249" y="201"/>
                </a:cubicBezTo>
                <a:cubicBezTo>
                  <a:pt x="253" y="188"/>
                  <a:pt x="262" y="162"/>
                  <a:pt x="262" y="162"/>
                </a:cubicBezTo>
                <a:cubicBezTo>
                  <a:pt x="266" y="127"/>
                  <a:pt x="259" y="88"/>
                  <a:pt x="275" y="57"/>
                </a:cubicBezTo>
                <a:cubicBezTo>
                  <a:pt x="304" y="0"/>
                  <a:pt x="448" y="73"/>
                  <a:pt x="406" y="31"/>
                </a:cubicBezTo>
                <a:close/>
              </a:path>
            </a:pathLst>
          </a:custGeom>
          <a:solidFill>
            <a:srgbClr val="99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3" name="Freeform 26"/>
          <p:cNvSpPr>
            <a:spLocks/>
          </p:cNvSpPr>
          <p:nvPr/>
        </p:nvSpPr>
        <p:spPr bwMode="auto">
          <a:xfrm>
            <a:off x="3825876" y="3573464"/>
            <a:ext cx="2684463" cy="1470025"/>
          </a:xfrm>
          <a:custGeom>
            <a:avLst/>
            <a:gdLst>
              <a:gd name="T0" fmla="*/ 2147483646 w 1691"/>
              <a:gd name="T1" fmla="*/ 1207155638 h 926"/>
              <a:gd name="T2" fmla="*/ 2147483646 w 1691"/>
              <a:gd name="T3" fmla="*/ 1292840950 h 926"/>
              <a:gd name="T4" fmla="*/ 2147483646 w 1691"/>
              <a:gd name="T5" fmla="*/ 1401206875 h 926"/>
              <a:gd name="T6" fmla="*/ 672882638 w 1691"/>
              <a:gd name="T7" fmla="*/ 1486892188 h 926"/>
              <a:gd name="T8" fmla="*/ 262096299 w 1691"/>
              <a:gd name="T9" fmla="*/ 1617940313 h 926"/>
              <a:gd name="T10" fmla="*/ 196572224 w 1691"/>
              <a:gd name="T11" fmla="*/ 1683464375 h 926"/>
              <a:gd name="T12" fmla="*/ 65524075 w 1691"/>
              <a:gd name="T13" fmla="*/ 1769149688 h 926"/>
              <a:gd name="T14" fmla="*/ 65524075 w 1691"/>
              <a:gd name="T15" fmla="*/ 2051407188 h 926"/>
              <a:gd name="T16" fmla="*/ 196572224 w 1691"/>
              <a:gd name="T17" fmla="*/ 2071568438 h 926"/>
              <a:gd name="T18" fmla="*/ 997982061 w 1691"/>
              <a:gd name="T19" fmla="*/ 2028726575 h 926"/>
              <a:gd name="T20" fmla="*/ 1171873668 w 1691"/>
              <a:gd name="T21" fmla="*/ 1985883125 h 926"/>
              <a:gd name="T22" fmla="*/ 1300400867 w 1691"/>
              <a:gd name="T23" fmla="*/ 1943041263 h 926"/>
              <a:gd name="T24" fmla="*/ 1756550027 w 1691"/>
              <a:gd name="T25" fmla="*/ 1834673750 h 926"/>
              <a:gd name="T26" fmla="*/ 2147483646 w 1691"/>
              <a:gd name="T27" fmla="*/ 1854835000 h 926"/>
              <a:gd name="T28" fmla="*/ 2147483646 w 1691"/>
              <a:gd name="T29" fmla="*/ 1963202513 h 926"/>
              <a:gd name="T30" fmla="*/ 2147483646 w 1691"/>
              <a:gd name="T31" fmla="*/ 2147483646 h 926"/>
              <a:gd name="T32" fmla="*/ 2147483646 w 1691"/>
              <a:gd name="T33" fmla="*/ 2147483646 h 926"/>
              <a:gd name="T34" fmla="*/ 2147483646 w 1691"/>
              <a:gd name="T35" fmla="*/ 1769149688 h 926"/>
              <a:gd name="T36" fmla="*/ 2147483646 w 1691"/>
              <a:gd name="T37" fmla="*/ 231854375 h 926"/>
              <a:gd name="T38" fmla="*/ 2147483646 w 1691"/>
              <a:gd name="T39" fmla="*/ 685482500 h 926"/>
              <a:gd name="T40" fmla="*/ 2147483646 w 1691"/>
              <a:gd name="T41" fmla="*/ 859374075 h 926"/>
              <a:gd name="T42" fmla="*/ 2147483646 w 1691"/>
              <a:gd name="T43" fmla="*/ 1358365013 h 92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691" h="926">
                <a:moveTo>
                  <a:pt x="1135" y="479"/>
                </a:moveTo>
                <a:cubicBezTo>
                  <a:pt x="1118" y="490"/>
                  <a:pt x="1095" y="496"/>
                  <a:pt x="1084" y="513"/>
                </a:cubicBezTo>
                <a:cubicBezTo>
                  <a:pt x="1081" y="517"/>
                  <a:pt x="1059" y="555"/>
                  <a:pt x="1049" y="556"/>
                </a:cubicBezTo>
                <a:cubicBezTo>
                  <a:pt x="795" y="582"/>
                  <a:pt x="521" y="584"/>
                  <a:pt x="267" y="590"/>
                </a:cubicBezTo>
                <a:cubicBezTo>
                  <a:pt x="211" y="600"/>
                  <a:pt x="158" y="623"/>
                  <a:pt x="104" y="642"/>
                </a:cubicBezTo>
                <a:cubicBezTo>
                  <a:pt x="95" y="651"/>
                  <a:pt x="88" y="661"/>
                  <a:pt x="78" y="668"/>
                </a:cubicBezTo>
                <a:cubicBezTo>
                  <a:pt x="62" y="681"/>
                  <a:pt x="26" y="702"/>
                  <a:pt x="26" y="702"/>
                </a:cubicBezTo>
                <a:cubicBezTo>
                  <a:pt x="15" y="738"/>
                  <a:pt x="0" y="774"/>
                  <a:pt x="26" y="814"/>
                </a:cubicBezTo>
                <a:cubicBezTo>
                  <a:pt x="35" y="829"/>
                  <a:pt x="61" y="819"/>
                  <a:pt x="78" y="822"/>
                </a:cubicBezTo>
                <a:cubicBezTo>
                  <a:pt x="178" y="857"/>
                  <a:pt x="294" y="830"/>
                  <a:pt x="396" y="805"/>
                </a:cubicBezTo>
                <a:cubicBezTo>
                  <a:pt x="419" y="799"/>
                  <a:pt x="442" y="794"/>
                  <a:pt x="465" y="788"/>
                </a:cubicBezTo>
                <a:cubicBezTo>
                  <a:pt x="482" y="783"/>
                  <a:pt x="516" y="771"/>
                  <a:pt x="516" y="771"/>
                </a:cubicBezTo>
                <a:cubicBezTo>
                  <a:pt x="566" y="738"/>
                  <a:pt x="638" y="736"/>
                  <a:pt x="697" y="728"/>
                </a:cubicBezTo>
                <a:cubicBezTo>
                  <a:pt x="832" y="731"/>
                  <a:pt x="967" y="719"/>
                  <a:pt x="1101" y="736"/>
                </a:cubicBezTo>
                <a:cubicBezTo>
                  <a:pt x="1116" y="738"/>
                  <a:pt x="1105" y="765"/>
                  <a:pt x="1110" y="779"/>
                </a:cubicBezTo>
                <a:cubicBezTo>
                  <a:pt x="1128" y="833"/>
                  <a:pt x="1143" y="892"/>
                  <a:pt x="1187" y="926"/>
                </a:cubicBezTo>
                <a:cubicBezTo>
                  <a:pt x="1325" y="921"/>
                  <a:pt x="1455" y="918"/>
                  <a:pt x="1591" y="900"/>
                </a:cubicBezTo>
                <a:cubicBezTo>
                  <a:pt x="1559" y="836"/>
                  <a:pt x="1534" y="773"/>
                  <a:pt x="1522" y="702"/>
                </a:cubicBezTo>
                <a:cubicBezTo>
                  <a:pt x="1513" y="0"/>
                  <a:pt x="1691" y="77"/>
                  <a:pt x="1144" y="92"/>
                </a:cubicBezTo>
                <a:cubicBezTo>
                  <a:pt x="1128" y="152"/>
                  <a:pt x="1115" y="212"/>
                  <a:pt x="1101" y="272"/>
                </a:cubicBezTo>
                <a:cubicBezTo>
                  <a:pt x="1096" y="295"/>
                  <a:pt x="1084" y="341"/>
                  <a:pt x="1084" y="341"/>
                </a:cubicBezTo>
                <a:cubicBezTo>
                  <a:pt x="1071" y="464"/>
                  <a:pt x="1075" y="398"/>
                  <a:pt x="1075" y="539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3" name="Text Box 27"/>
          <p:cNvSpPr txBox="1">
            <a:spLocks noChangeArrowheads="1"/>
          </p:cNvSpPr>
          <p:nvPr/>
        </p:nvSpPr>
        <p:spPr bwMode="auto">
          <a:xfrm>
            <a:off x="1919289" y="115889"/>
            <a:ext cx="8569325" cy="4713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3600" b="1"/>
              <a:t>למצב הזה: שהצמח </a:t>
            </a:r>
            <a:r>
              <a:rPr lang="he-IL" altLang="he-IL" sz="4800" b="1">
                <a:solidFill>
                  <a:srgbClr val="FF3300"/>
                </a:solidFill>
              </a:rPr>
              <a:t>לא</a:t>
            </a:r>
            <a:r>
              <a:rPr lang="he-IL" altLang="he-IL" sz="4800" b="1"/>
              <a:t> </a:t>
            </a:r>
            <a:r>
              <a:rPr lang="he-IL" altLang="he-IL" sz="3600" b="1"/>
              <a:t>יכל </a:t>
            </a:r>
            <a:r>
              <a:rPr lang="he-IL" altLang="he-IL" sz="4400" b="1">
                <a:solidFill>
                  <a:srgbClr val="FF3300"/>
                </a:solidFill>
              </a:rPr>
              <a:t>לשאוב</a:t>
            </a:r>
            <a:r>
              <a:rPr lang="he-IL" altLang="he-IL" sz="3600" b="1">
                <a:solidFill>
                  <a:srgbClr val="FF3300"/>
                </a:solidFill>
              </a:rPr>
              <a:t> </a:t>
            </a:r>
            <a:r>
              <a:rPr lang="he-IL" altLang="he-IL" sz="3600" b="1"/>
              <a:t>מים והוא </a:t>
            </a:r>
            <a:r>
              <a:rPr lang="he-IL" altLang="he-IL" sz="6600" b="1">
                <a:solidFill>
                  <a:srgbClr val="FF3300"/>
                </a:solidFill>
              </a:rPr>
              <a:t>מתייבש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3600" b="1"/>
              <a:t>למצב הזה שהוא בין : </a:t>
            </a:r>
            <a:r>
              <a:rPr lang="he-IL" altLang="he-IL" sz="3600" b="1">
                <a:solidFill>
                  <a:srgbClr val="FF3300"/>
                </a:solidFill>
              </a:rPr>
              <a:t>קיבול שדה</a:t>
            </a:r>
            <a:r>
              <a:rPr lang="he-IL" altLang="he-IL" sz="3600" b="1"/>
              <a:t> למצב </a:t>
            </a:r>
            <a:r>
              <a:rPr lang="he-IL" altLang="he-IL" sz="3600" b="1">
                <a:solidFill>
                  <a:srgbClr val="FF3300"/>
                </a:solidFill>
              </a:rPr>
              <a:t>היגרוסקופי</a:t>
            </a:r>
            <a:r>
              <a:rPr lang="he-IL" altLang="he-IL" sz="3600" b="1"/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he-IL" sz="3600" b="1"/>
              <a:t>קוראים </a:t>
            </a:r>
            <a:r>
              <a:rPr lang="he-IL" altLang="he-IL" sz="6600" b="1">
                <a:solidFill>
                  <a:srgbClr val="FF3300"/>
                </a:solidFill>
              </a:rPr>
              <a:t>נק' כמישה</a:t>
            </a:r>
            <a:r>
              <a:rPr lang="he-IL" altLang="he-IL" sz="3600" b="1"/>
              <a:t> כי הצמח מתחיל ליכמוש </a:t>
            </a:r>
            <a:endParaRPr lang="en-US" altLang="he-IL" sz="3600" b="1"/>
          </a:p>
        </p:txBody>
      </p:sp>
    </p:spTree>
    <p:extLst>
      <p:ext uri="{BB962C8B-B14F-4D97-AF65-F5344CB8AC3E}">
        <p14:creationId xmlns:p14="http://schemas.microsoft.com/office/powerpoint/2010/main" val="52725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26" y="1110343"/>
            <a:ext cx="11151156" cy="42018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34343" y="0"/>
            <a:ext cx="9169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5400" dirty="0" smtClean="0"/>
              <a:t>בגרות 2018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-5173016" y="5037576"/>
            <a:ext cx="9169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3200" dirty="0" smtClean="0"/>
              <a:t>תשובה א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6300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ריכוז מלח במים	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הסתכלו על שתי הקערות: </a:t>
            </a:r>
            <a:endParaRPr lang="he-IL" dirty="0"/>
          </a:p>
          <a:p>
            <a:pPr marL="0" indent="0">
              <a:buNone/>
            </a:pPr>
            <a:r>
              <a:rPr lang="he-IL" dirty="0" smtClean="0"/>
              <a:t>א) תארו במילותיכם מה ההבדל ביניהם.</a:t>
            </a:r>
          </a:p>
          <a:p>
            <a:pPr marL="0" indent="0">
              <a:buNone/>
            </a:pPr>
            <a:r>
              <a:rPr lang="he-IL" dirty="0" smtClean="0"/>
              <a:t>ב) מה גרם לשוני הזה לדעתכם?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6284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בגרות 2013- </a:t>
            </a:r>
            <a:r>
              <a:rPr lang="he-IL" dirty="0" err="1" smtClean="0"/>
              <a:t>טנסיומטר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2653" y="1690688"/>
            <a:ext cx="10330747" cy="5009839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43200"/>
            <a:ext cx="333375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00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21245" y="-362897"/>
            <a:ext cx="10515600" cy="1325563"/>
          </a:xfrm>
        </p:spPr>
        <p:txBody>
          <a:bodyPr/>
          <a:lstStyle/>
          <a:p>
            <a:r>
              <a:rPr lang="he-IL" dirty="0" smtClean="0"/>
              <a:t>ממשק השקיה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521245" y="716297"/>
            <a:ext cx="10515600" cy="4351338"/>
          </a:xfrm>
        </p:spPr>
        <p:txBody>
          <a:bodyPr/>
          <a:lstStyle/>
          <a:p>
            <a:r>
              <a:rPr lang="he-IL" dirty="0" smtClean="0"/>
              <a:t>שאלה בבגרות 2014 חלק ב שא' 6ב</a:t>
            </a:r>
          </a:p>
          <a:p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823" y="1436306"/>
            <a:ext cx="11369177" cy="46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7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-314144"/>
            <a:ext cx="10515600" cy="1325563"/>
          </a:xfrm>
        </p:spPr>
        <p:txBody>
          <a:bodyPr/>
          <a:lstStyle/>
          <a:p>
            <a:r>
              <a:rPr lang="he-IL" dirty="0" smtClean="0"/>
              <a:t>בגרות 2011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517" y="1011418"/>
            <a:ext cx="11025340" cy="3834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517" y="5277394"/>
            <a:ext cx="42899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תשובה 1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49756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49673" y="0"/>
            <a:ext cx="6714698" cy="663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26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האם כדאי לנו להשקות עם מים שפירים בארצנו?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78267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00200" y="-342446"/>
            <a:ext cx="10515600" cy="1325563"/>
          </a:xfrm>
        </p:spPr>
        <p:txBody>
          <a:bodyPr/>
          <a:lstStyle/>
          <a:p>
            <a:r>
              <a:rPr lang="he-IL" dirty="0" smtClean="0"/>
              <a:t>מי </a:t>
            </a:r>
            <a:r>
              <a:rPr lang="he-IL" dirty="0" err="1" smtClean="0"/>
              <a:t>קולחין</a:t>
            </a:r>
            <a:endParaRPr lang="he-IL" dirty="0"/>
          </a:p>
        </p:txBody>
      </p:sp>
      <p:sp>
        <p:nvSpPr>
          <p:cNvPr id="5" name="TextBox 4"/>
          <p:cNvSpPr txBox="1"/>
          <p:nvPr/>
        </p:nvSpPr>
        <p:spPr>
          <a:xfrm>
            <a:off x="315688" y="655151"/>
            <a:ext cx="117239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אחד ממקורות המים בחקלאות בישראל הם מי </a:t>
            </a:r>
            <a:r>
              <a:rPr kumimoji="0" lang="he-I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קולחין</a:t>
            </a: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. הם מופקים באתר טיהור שפכים. לדוגמה, מי הביוב של כרמיאל זורמים לאתר תעשייה </a:t>
            </a:r>
            <a:r>
              <a:rPr kumimoji="0" lang="he-I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ברלב</a:t>
            </a: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. שם הם מטוהרים.  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מציין מיקום תוכן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072" y="1250436"/>
            <a:ext cx="5972424" cy="4351338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496" y="1926771"/>
            <a:ext cx="5999504" cy="3675003"/>
          </a:xfrm>
          <a:prstGeom prst="rect">
            <a:avLst/>
          </a:prstGeom>
        </p:spPr>
      </p:pic>
      <p:cxnSp>
        <p:nvCxnSpPr>
          <p:cNvPr id="10" name="מחבר ישר 9"/>
          <p:cNvCxnSpPr/>
          <p:nvPr/>
        </p:nvCxnSpPr>
        <p:spPr>
          <a:xfrm flipV="1">
            <a:off x="3810000" y="1861458"/>
            <a:ext cx="2367643" cy="21771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ישר 11"/>
          <p:cNvCxnSpPr>
            <a:stCxn id="14" idx="5"/>
          </p:cNvCxnSpPr>
          <p:nvPr/>
        </p:nvCxnSpPr>
        <p:spPr>
          <a:xfrm>
            <a:off x="3773602" y="4845943"/>
            <a:ext cx="2404041" cy="7558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אליפסה 13"/>
          <p:cNvSpPr/>
          <p:nvPr/>
        </p:nvSpPr>
        <p:spPr>
          <a:xfrm>
            <a:off x="2736664" y="3904741"/>
            <a:ext cx="1214849" cy="11026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2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93371" y="0"/>
            <a:ext cx="10515600" cy="1325563"/>
          </a:xfrm>
        </p:spPr>
        <p:txBody>
          <a:bodyPr/>
          <a:lstStyle/>
          <a:p>
            <a:r>
              <a:rPr lang="he-IL" dirty="0" smtClean="0"/>
              <a:t>מכון לטיהור שפכים- לוקח מי ביוב והופך אותם </a:t>
            </a:r>
            <a:r>
              <a:rPr lang="he-IL" dirty="0" err="1" smtClean="0"/>
              <a:t>לקומפוסט</a:t>
            </a:r>
            <a:r>
              <a:rPr lang="he-IL" dirty="0" smtClean="0"/>
              <a:t> ומי </a:t>
            </a:r>
            <a:r>
              <a:rPr lang="he-IL" dirty="0" err="1" smtClean="0"/>
              <a:t>קולחין</a:t>
            </a:r>
            <a:r>
              <a:rPr lang="he-IL" dirty="0" smtClean="0"/>
              <a:t>. 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6058" y="1360715"/>
            <a:ext cx="11002066" cy="53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2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חלופות למים שפירים- </a:t>
            </a:r>
            <a:r>
              <a:rPr lang="he-IL" dirty="0" err="1" smtClean="0"/>
              <a:t>קולחין</a:t>
            </a:r>
            <a:r>
              <a:rPr lang="he-IL" dirty="0" smtClean="0"/>
              <a:t>, מליחים ומי נקז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b="1" dirty="0" smtClean="0"/>
              <a:t>מי </a:t>
            </a:r>
            <a:r>
              <a:rPr lang="he-IL" b="1" dirty="0" err="1" smtClean="0"/>
              <a:t>קולחין</a:t>
            </a:r>
            <a:r>
              <a:rPr lang="he-IL" b="1" dirty="0" smtClean="0"/>
              <a:t>. </a:t>
            </a:r>
          </a:p>
          <a:p>
            <a:r>
              <a:rPr lang="he-IL" b="1" dirty="0" smtClean="0"/>
              <a:t>מים מליחים- </a:t>
            </a:r>
            <a:r>
              <a:rPr lang="he-IL" dirty="0" smtClean="0"/>
              <a:t>מים שרמת המלחים בהם (אשלגן  __ , כלור__ ועוד) גבוהה מאשר במים שפירים אך נמוכה מרמת המלחים בי ים. </a:t>
            </a:r>
          </a:p>
          <a:p>
            <a:r>
              <a:rPr lang="he-IL" dirty="0" smtClean="0"/>
              <a:t>מים מליחים טובים במקרים מאוד מסוימים. לדוגמה, בתעשייה ובחקלאות. </a:t>
            </a:r>
            <a:endParaRPr lang="he-IL" dirty="0"/>
          </a:p>
          <a:p>
            <a:r>
              <a:rPr lang="he-IL" dirty="0" smtClean="0"/>
              <a:t>אם משקים גידולים מסוימים (עגבניות) במים מליחים, העגבניות מתוקות יותר. יתרונות וחסרונות של מים מליחים:</a:t>
            </a:r>
            <a:endParaRPr lang="he-IL" dirty="0"/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446412"/>
              </p:ext>
            </p:extLst>
          </p:nvPr>
        </p:nvGraphicFramePr>
        <p:xfrm>
          <a:off x="2204995" y="4693603"/>
          <a:ext cx="8128000" cy="2021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86154350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9501807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יתרונות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חסרונות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697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זמינות</a:t>
                      </a:r>
                      <a:r>
                        <a:rPr lang="he-IL" baseline="0" dirty="0" smtClean="0"/>
                        <a:t> גבוהה (בעיקר בנגב, בערבה ובבקעת הירדן).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חשש להמלחת הקרקע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193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השימוש במים מליחים</a:t>
                      </a:r>
                      <a:r>
                        <a:rPr lang="he-IL" baseline="0" dirty="0" smtClean="0"/>
                        <a:t> מעודד יצירת סוכר בירקות מסוימים.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חש</a:t>
                      </a:r>
                      <a:r>
                        <a:rPr lang="he-IL" baseline="0" dirty="0" smtClean="0"/>
                        <a:t>ש להמלחת מי התהום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157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יש צמחים שרגישים למים מליחים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444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94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מי נקז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 מים העוברים במערכות שונות ומתנקזים לאגן מסוים לאחר שהשתמשו בהם </a:t>
            </a:r>
            <a:r>
              <a:rPr lang="he-IL" dirty="0" err="1" smtClean="0"/>
              <a:t>להשקייה</a:t>
            </a:r>
            <a:r>
              <a:rPr lang="he-IL" dirty="0" smtClean="0"/>
              <a:t>, לתעשייה, לקירור (מי מזגנים), מים בשימוש ביתי (מים אפורים).  </a:t>
            </a:r>
          </a:p>
          <a:p>
            <a:r>
              <a:rPr lang="he-IL" dirty="0" smtClean="0"/>
              <a:t>כדי שמים אלו לא יעבירו מחלות (לאחר שעברו במקומות שעלולים לזהם אותם) יש לטהר אותם ולחטא אותם. </a:t>
            </a:r>
          </a:p>
          <a:p>
            <a:r>
              <a:rPr lang="he-IL" dirty="0" smtClean="0"/>
              <a:t>יתרונות וחסרונות </a:t>
            </a:r>
            <a:r>
              <a:rPr lang="he-IL" b="1" dirty="0" smtClean="0"/>
              <a:t>מי נקז</a:t>
            </a:r>
            <a:r>
              <a:rPr lang="he-IL" dirty="0" smtClean="0"/>
              <a:t>:</a:t>
            </a:r>
            <a:endParaRPr lang="he-IL" dirty="0"/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418294"/>
              </p:ext>
            </p:extLst>
          </p:nvPr>
        </p:nvGraphicFramePr>
        <p:xfrm>
          <a:off x="2204995" y="4693603"/>
          <a:ext cx="8128000" cy="148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86154350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9501807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יתרונות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חסרונות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697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זמינות</a:t>
                      </a:r>
                      <a:r>
                        <a:rPr lang="he-IL" baseline="0" dirty="0" smtClean="0"/>
                        <a:t> גבוהה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חשש להמלחת הקרקע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193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ללא עלות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חש</a:t>
                      </a:r>
                      <a:r>
                        <a:rPr lang="he-IL" baseline="0" dirty="0" smtClean="0"/>
                        <a:t>ש להפצת מחלות צמחים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157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חשש</a:t>
                      </a:r>
                      <a:r>
                        <a:rPr lang="he-IL" baseline="0" dirty="0" smtClean="0"/>
                        <a:t> להפצת זרעי עשבים שוטים. 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444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22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יצוב ברירת מחדל">
  <a:themeElements>
    <a:clrScheme name="עיצוב ברירת מחדל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עיצוב ברירת מחדל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עיצוב ברירת מחדל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עיצוב ברירת מחדל">
  <a:themeElements>
    <a:clrScheme name="עיצוב ברירת מחדל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עיצוב ברירת מחדל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עיצוב ברירת מחדל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30157</TotalTime>
  <Words>586</Words>
  <Application>Microsoft Office PowerPoint</Application>
  <PresentationFormat>מסך רחב</PresentationFormat>
  <Paragraphs>90</Paragraphs>
  <Slides>36</Slides>
  <Notes>0</Notes>
  <HiddenSlides>0</HiddenSlides>
  <MMClips>0</MMClips>
  <ScaleCrop>false</ScaleCrop>
  <HeadingPairs>
    <vt:vector size="8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3</vt:i4>
      </vt:variant>
      <vt:variant>
        <vt:lpstr>שרתי OLE מוטבעים</vt:lpstr>
      </vt:variant>
      <vt:variant>
        <vt:i4>1</vt:i4>
      </vt:variant>
      <vt:variant>
        <vt:lpstr>כותרות שקופיות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Times New Roman</vt:lpstr>
      <vt:lpstr>ערכת נושא Office</vt:lpstr>
      <vt:lpstr>עיצוב ברירת מחדל</vt:lpstr>
      <vt:lpstr>1_עיצוב ברירת מחדל</vt:lpstr>
      <vt:lpstr>Clip</vt:lpstr>
      <vt:lpstr>מים</vt:lpstr>
      <vt:lpstr>בגרות 2014 חלק ב' -שאלה פתוחה</vt:lpstr>
      <vt:lpstr>מים שפירים</vt:lpstr>
      <vt:lpstr>מצגת של PowerPoint‏</vt:lpstr>
      <vt:lpstr>האם כדאי לנו להשקות עם מים שפירים בארצנו? </vt:lpstr>
      <vt:lpstr>מי קולחין</vt:lpstr>
      <vt:lpstr>מכון לטיהור שפכים- לוקח מי ביוב והופך אותם לקומפוסט ומי קולחין. </vt:lpstr>
      <vt:lpstr>חלופות למים שפירים- קולחין, מליחים ומי נקז</vt:lpstr>
      <vt:lpstr>מי נקז</vt:lpstr>
      <vt:lpstr>בגרות 2014 חלק ב' -שאלה פתוחה</vt:lpstr>
      <vt:lpstr>מצגת של PowerPoint‏</vt:lpstr>
      <vt:lpstr>מצגת של PowerPoint‏</vt:lpstr>
      <vt:lpstr>בגרות 2011 – מי נקז</vt:lpstr>
      <vt:lpstr>בגרות 2018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בגרות 2013- קיבול שדה</vt:lpstr>
      <vt:lpstr>מצגת של PowerPoint‏</vt:lpstr>
      <vt:lpstr>מצגת של PowerPoint‏</vt:lpstr>
      <vt:lpstr>מצגת של PowerPoint‏</vt:lpstr>
      <vt:lpstr>ריכוז מלח במים </vt:lpstr>
      <vt:lpstr>בגרות 2013- טנסיומטר</vt:lpstr>
      <vt:lpstr>ממשק השקיה</vt:lpstr>
      <vt:lpstr>בגרות 2011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השקיה</dc:title>
  <dc:creator>user</dc:creator>
  <cp:lastModifiedBy>רונית נעמן נאמן</cp:lastModifiedBy>
  <cp:revision>26</cp:revision>
  <dcterms:created xsi:type="dcterms:W3CDTF">2016-10-24T19:14:51Z</dcterms:created>
  <dcterms:modified xsi:type="dcterms:W3CDTF">2020-02-17T06:21:39Z</dcterms:modified>
</cp:coreProperties>
</file>