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7" r:id="rId4"/>
    <p:sldId id="275" r:id="rId5"/>
    <p:sldId id="287" r:id="rId6"/>
    <p:sldId id="286" r:id="rId7"/>
    <p:sldId id="285" r:id="rId8"/>
    <p:sldId id="276" r:id="rId9"/>
    <p:sldId id="270" r:id="rId10"/>
    <p:sldId id="271" r:id="rId11"/>
    <p:sldId id="278" r:id="rId12"/>
    <p:sldId id="257" r:id="rId13"/>
    <p:sldId id="258" r:id="rId14"/>
    <p:sldId id="262" r:id="rId15"/>
    <p:sldId id="259" r:id="rId16"/>
    <p:sldId id="261" r:id="rId17"/>
    <p:sldId id="260" r:id="rId18"/>
    <p:sldId id="267" r:id="rId19"/>
    <p:sldId id="268" r:id="rId20"/>
    <p:sldId id="273" r:id="rId21"/>
    <p:sldId id="272" r:id="rId22"/>
    <p:sldId id="279" r:id="rId23"/>
    <p:sldId id="274" r:id="rId24"/>
    <p:sldId id="280" r:id="rId25"/>
    <p:sldId id="281" r:id="rId26"/>
    <p:sldId id="282" r:id="rId27"/>
    <p:sldId id="283" r:id="rId28"/>
    <p:sldId id="284" r:id="rId29"/>
    <p:sldId id="289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48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88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0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81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6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423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7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82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05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88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AF352-B3AF-490C-BC9F-7A6EC352864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92F4C-CE6A-4D33-8F59-8759863C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53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עשבי בר רעים</a:t>
            </a:r>
            <a:endParaRPr lang="en-US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e-IL" dirty="0" smtClean="0"/>
              <a:t>עין כרם תשע"ט</a:t>
            </a:r>
            <a:endParaRPr lang="en-US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588962"/>
            <a:ext cx="3028950" cy="1514475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12" y="4333875"/>
            <a:ext cx="2466975" cy="1847850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8562" y="4916488"/>
            <a:ext cx="2428875" cy="1885950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8912" y="779462"/>
            <a:ext cx="2619375" cy="1743075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0588" y="2865438"/>
            <a:ext cx="2705100" cy="1685925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5261" y="687388"/>
            <a:ext cx="1895475" cy="1835149"/>
          </a:xfrm>
          <a:prstGeom prst="rect">
            <a:avLst/>
          </a:prstGeom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2950" y="2492377"/>
            <a:ext cx="2981325" cy="1533525"/>
          </a:xfrm>
          <a:prstGeom prst="rect">
            <a:avLst/>
          </a:prstGeom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85125" y="4824413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35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6500" y="199761"/>
            <a:ext cx="9727803" cy="648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09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863600"/>
            <a:ext cx="10541000" cy="531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06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he-IL" dirty="0" smtClean="0"/>
              <a:t>עשבים צרי עלים - דגניים</a:t>
            </a:r>
            <a:endParaRPr lang="en-US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4521" y="1939925"/>
            <a:ext cx="5819757" cy="4351338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39925"/>
            <a:ext cx="482575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33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מציין מיקום תוכן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800" y="348844"/>
            <a:ext cx="9626235" cy="670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3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9001" y="625905"/>
            <a:ext cx="9760494" cy="725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47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900" y="268670"/>
            <a:ext cx="10798587" cy="769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18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2500" y="303213"/>
            <a:ext cx="10125413" cy="743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0831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3200" y="240814"/>
            <a:ext cx="8940333" cy="632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56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9401" y="212963"/>
            <a:ext cx="9063506" cy="664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611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1" y="139701"/>
            <a:ext cx="9310424" cy="642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47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801" y="207667"/>
            <a:ext cx="9866570" cy="635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1724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3300" y="203200"/>
            <a:ext cx="9625425" cy="643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435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1400" y="324728"/>
            <a:ext cx="9334807" cy="698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49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5300" y="232292"/>
            <a:ext cx="8574515" cy="679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408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100" y="127000"/>
            <a:ext cx="10604500" cy="646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33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371871"/>
            <a:ext cx="4575175" cy="2162175"/>
          </a:xfr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2022871"/>
            <a:ext cx="2105818" cy="4444604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344" y="3340100"/>
            <a:ext cx="3098006" cy="2933699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22" y="371870"/>
            <a:ext cx="3945166" cy="2625329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38" y="3729036"/>
            <a:ext cx="5029199" cy="254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6146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9900" y="0"/>
            <a:ext cx="11684000" cy="6858000"/>
          </a:xfrm>
          <a:prstGeom prst="rect">
            <a:avLst/>
          </a:prstGeom>
        </p:spPr>
      </p:pic>
      <p:sp>
        <p:nvSpPr>
          <p:cNvPr id="6" name="מציין מיקום תוכן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65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57944"/>
            <a:ext cx="11506200" cy="6558756"/>
          </a:xfrm>
        </p:spPr>
      </p:pic>
    </p:spTree>
    <p:extLst>
      <p:ext uri="{BB962C8B-B14F-4D97-AF65-F5344CB8AC3E}">
        <p14:creationId xmlns:p14="http://schemas.microsoft.com/office/powerpoint/2010/main" val="193987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43668"/>
            <a:ext cx="11290300" cy="6523831"/>
          </a:xfrm>
        </p:spPr>
      </p:pic>
    </p:spTree>
    <p:extLst>
      <p:ext uri="{BB962C8B-B14F-4D97-AF65-F5344CB8AC3E}">
        <p14:creationId xmlns:p14="http://schemas.microsoft.com/office/powerpoint/2010/main" val="385358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72244"/>
            <a:ext cx="11912600" cy="6482556"/>
          </a:xfrm>
        </p:spPr>
      </p:pic>
    </p:spTree>
    <p:extLst>
      <p:ext uri="{BB962C8B-B14F-4D97-AF65-F5344CB8AC3E}">
        <p14:creationId xmlns:p14="http://schemas.microsoft.com/office/powerpoint/2010/main" val="396282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1185">
            <a:off x="6821488" y="709930"/>
            <a:ext cx="4352925" cy="5803900"/>
          </a:xfr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22869" y="1141095"/>
            <a:ext cx="6207760" cy="465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71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213761"/>
            <a:ext cx="9645385" cy="64410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238210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122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521598"/>
            <a:ext cx="11239500" cy="60744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938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112" y="1571488"/>
            <a:ext cx="10423249" cy="224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845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31800"/>
            <a:ext cx="11010900" cy="613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862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833" y="644525"/>
            <a:ext cx="9816334" cy="597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216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9000" y="299549"/>
            <a:ext cx="10110363" cy="655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8251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6000" y="262200"/>
            <a:ext cx="9740901" cy="63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954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11</Words>
  <Application>Microsoft Office PowerPoint</Application>
  <PresentationFormat>Widescreen</PresentationFormat>
  <Paragraphs>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ערכת נושא Office</vt:lpstr>
      <vt:lpstr>עשבי בר רעים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עשבים צרי עלים - דגניים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יהודה קלוש</dc:creator>
  <cp:lastModifiedBy>Noshem</cp:lastModifiedBy>
  <cp:revision>11</cp:revision>
  <dcterms:created xsi:type="dcterms:W3CDTF">2018-12-12T05:44:26Z</dcterms:created>
  <dcterms:modified xsi:type="dcterms:W3CDTF">2019-05-20T11:03:32Z</dcterms:modified>
</cp:coreProperties>
</file>