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9" r:id="rId9"/>
    <p:sldId id="267" r:id="rId10"/>
    <p:sldId id="268" r:id="rId11"/>
    <p:sldId id="257" r:id="rId12"/>
    <p:sldId id="270" r:id="rId13"/>
    <p:sldId id="256" r:id="rId14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1294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8882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3692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993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830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0053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2469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8111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9478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47368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959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4A7A5-B10E-435B-8499-2CC30EF8A2AD}" type="datetimeFigureOut">
              <a:rPr lang="he-IL" smtClean="0"/>
              <a:t>כ"ב/שבט/תש"פ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26CC-E943-4676-92D6-AA6A1C5EB50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515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2193925"/>
            <a:ext cx="10515600" cy="1325563"/>
          </a:xfrm>
        </p:spPr>
        <p:txBody>
          <a:bodyPr/>
          <a:lstStyle/>
          <a:p>
            <a:pPr algn="ctr"/>
            <a:r>
              <a:rPr lang="he-IL" dirty="0" smtClean="0"/>
              <a:t>מבנה הצמח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169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סעיף א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70425" y="2178758"/>
            <a:ext cx="13532849" cy="86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1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הגבעול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4540" y="1027906"/>
            <a:ext cx="6812280" cy="567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חלקים וגטטיביים	</a:t>
            </a:r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עלים. </a:t>
            </a:r>
          </a:p>
          <a:p>
            <a:r>
              <a:rPr lang="he-IL" dirty="0" smtClean="0"/>
              <a:t>אילו ירקות הם ירקות וגטטיביים? </a:t>
            </a:r>
            <a:endParaRPr lang="en-US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" y="2733675"/>
            <a:ext cx="6315075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9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742709" y="-1493982"/>
            <a:ext cx="9144000" cy="2387600"/>
          </a:xfrm>
        </p:spPr>
        <p:txBody>
          <a:bodyPr/>
          <a:lstStyle/>
          <a:p>
            <a:r>
              <a:rPr lang="he-IL" dirty="0" smtClean="0"/>
              <a:t>בגרות 2014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610" y="1215764"/>
            <a:ext cx="10957836" cy="406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6756401" y="1628776"/>
            <a:ext cx="3241675" cy="304641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3200" kern="0" dirty="0">
                <a:solidFill>
                  <a:sysClr val="windowText" lastClr="000000"/>
                </a:solidFill>
              </a:rPr>
              <a:t>הצמחים מתפתחים וגדלים ,הם מצמיחים ענפים נוספים, עלים, פרחים , פירות וזרעים.</a:t>
            </a:r>
            <a:endParaRPr lang="en-US" sz="3200" kern="0" dirty="0">
              <a:solidFill>
                <a:sysClr val="windowText" lastClr="000000"/>
              </a:solidFill>
            </a:endParaRPr>
          </a:p>
        </p:txBody>
      </p:sp>
      <p:pic>
        <p:nvPicPr>
          <p:cNvPr id="1024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319088"/>
            <a:ext cx="4319588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77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3000376" y="620714"/>
            <a:ext cx="6048375" cy="954087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e-IL" sz="2800" kern="0" dirty="0">
                <a:solidFill>
                  <a:sysClr val="windowText" lastClr="000000"/>
                </a:solidFill>
              </a:rPr>
              <a:t>הצמחים מתרבים כלומר, מהצמחים מתפתחים צמחים חדשים.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989139"/>
            <a:ext cx="5740400" cy="445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67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9238" y="549276"/>
            <a:ext cx="3384550" cy="70802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he-IL" sz="4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איברי הצמח</a:t>
            </a:r>
          </a:p>
        </p:txBody>
      </p:sp>
      <p:pic>
        <p:nvPicPr>
          <p:cNvPr id="15363" name="Picture 4" descr="http://plants.galim.org.il/gifs/plant_illu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4" y="549276"/>
            <a:ext cx="3995737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63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מלבן 3"/>
          <p:cNvSpPr>
            <a:spLocks noChangeArrowheads="1"/>
          </p:cNvSpPr>
          <p:nvPr/>
        </p:nvSpPr>
        <p:spPr bwMode="auto">
          <a:xfrm>
            <a:off x="7292392" y="173319"/>
            <a:ext cx="4572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he-IL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מהו שורש?</a:t>
            </a:r>
            <a:r>
              <a:rPr lang="he-IL" dirty="0"/>
              <a:t/>
            </a:r>
            <a:br>
              <a:rPr lang="he-IL" dirty="0"/>
            </a:br>
            <a:r>
              <a:rPr lang="he-IL" dirty="0"/>
              <a:t>השורש הוא החלק התחתון של הצמח. לרוב נמצא בתוך האדמה.</a:t>
            </a:r>
            <a:br>
              <a:rPr lang="he-IL" dirty="0"/>
            </a:br>
            <a:r>
              <a:rPr lang="he-IL" dirty="0"/>
              <a:t>   </a:t>
            </a:r>
            <a:br>
              <a:rPr lang="he-IL" dirty="0"/>
            </a:br>
            <a:endParaRPr lang="he-IL" dirty="0"/>
          </a:p>
        </p:txBody>
      </p:sp>
      <p:sp>
        <p:nvSpPr>
          <p:cNvPr id="15364" name="מלבן 4"/>
          <p:cNvSpPr>
            <a:spLocks noChangeArrowheads="1"/>
          </p:cNvSpPr>
          <p:nvPr/>
        </p:nvSpPr>
        <p:spPr bwMode="auto">
          <a:xfrm>
            <a:off x="7304309" y="1639742"/>
            <a:ext cx="4572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he-IL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מהם תפקידיו?</a:t>
            </a:r>
          </a:p>
          <a:p>
            <a:pPr>
              <a:defRPr/>
            </a:pPr>
            <a:r>
              <a:rPr lang="he-IL" dirty="0"/>
              <a:t>קליטת חומרים מזינים ומים מהקרקע. </a:t>
            </a:r>
          </a:p>
          <a:p>
            <a:pPr>
              <a:defRPr/>
            </a:pPr>
            <a:endParaRPr lang="he-IL" dirty="0"/>
          </a:p>
          <a:p>
            <a:pPr>
              <a:defRPr/>
            </a:pPr>
            <a:r>
              <a:rPr lang="he-IL" dirty="0"/>
              <a:t>חיזוק, משמש כעוגן לצמחים במקום גידולם (בקרקע למשל)</a:t>
            </a:r>
          </a:p>
        </p:txBody>
      </p:sp>
      <p:sp>
        <p:nvSpPr>
          <p:cNvPr id="16389" name="מלבן 5"/>
          <p:cNvSpPr>
            <a:spLocks noChangeArrowheads="1"/>
          </p:cNvSpPr>
          <p:nvPr/>
        </p:nvSpPr>
        <p:spPr bwMode="auto">
          <a:xfrm>
            <a:off x="7292392" y="3768163"/>
            <a:ext cx="4572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e-IL" altLang="he-IL" dirty="0"/>
              <a:t>לא כל השורשים נראים אותו הדברים.</a:t>
            </a:r>
          </a:p>
          <a:p>
            <a:pPr eaLnBrk="1" hangingPunct="1"/>
            <a:r>
              <a:rPr lang="he-IL" altLang="he-IL" dirty="0"/>
              <a:t>יש שורשים מסוגים שונים: </a:t>
            </a:r>
          </a:p>
          <a:p>
            <a:pPr eaLnBrk="1" hangingPunct="1"/>
            <a:r>
              <a:rPr lang="he-IL" altLang="he-IL" dirty="0"/>
              <a:t>שורשים עמוקים וארוכים, שורשים שמתפרשים לרוחב, שורשים עבים ובשרניים, ועוד </a:t>
            </a:r>
            <a:r>
              <a:rPr lang="he-IL" altLang="he-IL" dirty="0" err="1"/>
              <a:t>ועוד</a:t>
            </a:r>
            <a:r>
              <a:rPr lang="he-IL" altLang="he-IL" dirty="0"/>
              <a:t> צורות..</a:t>
            </a:r>
          </a:p>
          <a:p>
            <a:pPr eaLnBrk="1" hangingPunct="1"/>
            <a:endParaRPr lang="he-IL" altLang="he-IL" dirty="0"/>
          </a:p>
          <a:p>
            <a:pPr eaLnBrk="1" hangingPunct="1"/>
            <a:endParaRPr lang="he-IL" altLang="he-IL" dirty="0"/>
          </a:p>
          <a:p>
            <a:pPr eaLnBrk="1" hangingPunct="1"/>
            <a:endParaRPr lang="he-IL" altLang="he-IL" dirty="0"/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34" y="2934586"/>
            <a:ext cx="5781143" cy="3923414"/>
          </a:xfrm>
          <a:prstGeom prst="rect">
            <a:avLst/>
          </a:prstGeom>
        </p:spPr>
      </p:pic>
      <p:pic>
        <p:nvPicPr>
          <p:cNvPr id="16386" name="Picture 2" descr="mhtml:file://F:\מהו%20שורש.mht!http://plants.galim.org.il/gifs/root_illu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171"/>
            <a:ext cx="4522681" cy="321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83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זוכרים מהו המקרו אלמנט שמפתח שורש?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זרחן!!!!!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182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2153" y="1881084"/>
            <a:ext cx="7606088" cy="4282227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81084"/>
            <a:ext cx="6562231" cy="362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45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65521" y="-304726"/>
            <a:ext cx="10515600" cy="1325563"/>
          </a:xfrm>
        </p:spPr>
        <p:txBody>
          <a:bodyPr/>
          <a:lstStyle/>
          <a:p>
            <a:r>
              <a:rPr lang="he-IL" dirty="0" smtClean="0"/>
              <a:t>מערכות שורשים מעמיקה מול שטחית</a:t>
            </a:r>
            <a:endParaRPr lang="en-US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16" y="754954"/>
            <a:ext cx="9664996" cy="6063541"/>
          </a:xfrm>
        </p:spPr>
      </p:pic>
    </p:spTree>
    <p:extLst>
      <p:ext uri="{BB962C8B-B14F-4D97-AF65-F5344CB8AC3E}">
        <p14:creationId xmlns:p14="http://schemas.microsoft.com/office/powerpoint/2010/main" val="28128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76153" y="0"/>
            <a:ext cx="10515600" cy="1325563"/>
          </a:xfrm>
        </p:spPr>
        <p:txBody>
          <a:bodyPr/>
          <a:lstStyle/>
          <a:p>
            <a:r>
              <a:rPr lang="he-IL" dirty="0" smtClean="0"/>
              <a:t>בגרות 2013 שאלה פתוח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981" y="1127052"/>
            <a:ext cx="11673772" cy="395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6368</TotalTime>
  <Words>130</Words>
  <Application>Microsoft Office PowerPoint</Application>
  <PresentationFormat>מסך רחב</PresentationFormat>
  <Paragraphs>23</Paragraphs>
  <Slides>13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Verdana</vt:lpstr>
      <vt:lpstr>ערכת נושא Office</vt:lpstr>
      <vt:lpstr>מבנה הצמח</vt:lpstr>
      <vt:lpstr>מצגת של PowerPoint‏</vt:lpstr>
      <vt:lpstr>מצגת של PowerPoint‏</vt:lpstr>
      <vt:lpstr>מצגת של PowerPoint‏</vt:lpstr>
      <vt:lpstr>מצגת של PowerPoint‏</vt:lpstr>
      <vt:lpstr>זוכרים מהו המקרו אלמנט שמפתח שורש? </vt:lpstr>
      <vt:lpstr>מצגת של PowerPoint‏</vt:lpstr>
      <vt:lpstr>מערכות שורשים מעמיקה מול שטחית</vt:lpstr>
      <vt:lpstr>בגרות 2013 שאלה פתוח</vt:lpstr>
      <vt:lpstr>סעיף א</vt:lpstr>
      <vt:lpstr>הגבעול</vt:lpstr>
      <vt:lpstr>חלקים וגטטיביים </vt:lpstr>
      <vt:lpstr>בגרות 2014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מבנה הצמח</dc:title>
  <dc:creator>Guy P</dc:creator>
  <cp:lastModifiedBy>רונית נעמן נאמן</cp:lastModifiedBy>
  <cp:revision>13</cp:revision>
  <dcterms:created xsi:type="dcterms:W3CDTF">2017-12-19T19:01:13Z</dcterms:created>
  <dcterms:modified xsi:type="dcterms:W3CDTF">2020-02-17T06:49:49Z</dcterms:modified>
</cp:coreProperties>
</file>