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06510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01085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28879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71293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7532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9372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15904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48767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6430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50780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29013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19105-626E-4946-B764-C4122D571644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70D23-D283-4491-85BA-83E05A677D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8049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HVhM-pLRX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cience.cet.ac.il/science/energy/energy1.as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 smtClean="0"/>
              <a:t>למה העלווה ירוקה? -פוטוסינתזה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9374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61257" y="365125"/>
            <a:ext cx="11092543" cy="1325563"/>
          </a:xfrm>
        </p:spPr>
        <p:txBody>
          <a:bodyPr/>
          <a:lstStyle/>
          <a:p>
            <a:r>
              <a:rPr lang="he-IL" dirty="0" smtClean="0"/>
              <a:t>פוטוסינתזה (ביוונית- פוטו=אור, </a:t>
            </a:r>
            <a:r>
              <a:rPr lang="he-IL" dirty="0" err="1" smtClean="0"/>
              <a:t>סינתזיס</a:t>
            </a:r>
            <a:r>
              <a:rPr lang="he-IL" dirty="0" smtClean="0"/>
              <a:t>-= לשלב ביחד)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www.youtube.com/watch?v=yHVhM-pLRXk</a:t>
            </a:r>
            <a:endParaRPr lang="he-IL" dirty="0" smtClean="0"/>
          </a:p>
          <a:p>
            <a:pPr marL="0" indent="0">
              <a:buNone/>
            </a:pPr>
            <a:r>
              <a:rPr lang="he-IL" dirty="0" smtClean="0"/>
              <a:t>סרטון במחשב. </a:t>
            </a:r>
          </a:p>
          <a:p>
            <a:pPr marL="0" indent="0">
              <a:buNone/>
            </a:pPr>
            <a:r>
              <a:rPr lang="he-IL" dirty="0" smtClean="0"/>
              <a:t>סרטון </a:t>
            </a:r>
            <a:r>
              <a:rPr lang="he-IL" dirty="0" err="1" smtClean="0"/>
              <a:t>בברינפופ</a:t>
            </a:r>
            <a:r>
              <a:rPr lang="he-IL" dirty="0" smtClean="0"/>
              <a:t> </a:t>
            </a:r>
            <a:r>
              <a:rPr lang="he-IL" smtClean="0"/>
              <a:t>(רקפת, כרמיאל). </a:t>
            </a:r>
            <a:endParaRPr lang="he-IL" dirty="0"/>
          </a:p>
          <a:p>
            <a:pPr marL="0" indent="0">
              <a:buNone/>
            </a:pPr>
            <a:r>
              <a:rPr lang="he-IL" dirty="0" smtClean="0"/>
              <a:t>כיצד הצמח בעצם גודל?</a:t>
            </a:r>
          </a:p>
          <a:p>
            <a:r>
              <a:rPr lang="he-IL" dirty="0" smtClean="0"/>
              <a:t>הצמח מכין את ה"אוכל" שלו בעצמו. כיצד הוא עושה זאת והיכן? </a:t>
            </a:r>
          </a:p>
          <a:p>
            <a:r>
              <a:rPr lang="he-IL" dirty="0" smtClean="0"/>
              <a:t>המטבח של הצמח הוא שטח הפנים של העלה. כדי להכין את "האוכל" הוא צריך :</a:t>
            </a:r>
          </a:p>
          <a:p>
            <a:pPr marL="0" indent="0">
              <a:buNone/>
            </a:pPr>
            <a:r>
              <a:rPr lang="he-IL" dirty="0" smtClean="0"/>
              <a:t>א) אור (מהשמש)</a:t>
            </a:r>
          </a:p>
          <a:p>
            <a:pPr marL="0" indent="0">
              <a:buNone/>
            </a:pPr>
            <a:r>
              <a:rPr lang="he-IL" dirty="0" smtClean="0"/>
              <a:t>ב) מים (מגיעים מהשורשים)</a:t>
            </a:r>
          </a:p>
          <a:p>
            <a:pPr marL="0" indent="0">
              <a:buNone/>
            </a:pPr>
            <a:r>
              <a:rPr lang="he-IL" dirty="0" smtClean="0"/>
              <a:t>ג) </a:t>
            </a:r>
            <a:r>
              <a:rPr lang="he-IL" sz="2000" dirty="0" smtClean="0"/>
              <a:t>2</a:t>
            </a:r>
            <a:r>
              <a:rPr lang="en-US" dirty="0" smtClean="0"/>
              <a:t>CO</a:t>
            </a:r>
            <a:r>
              <a:rPr lang="he-IL" dirty="0" smtClean="0"/>
              <a:t> (</a:t>
            </a:r>
            <a:r>
              <a:rPr lang="he-IL" dirty="0" err="1" smtClean="0"/>
              <a:t>באויר</a:t>
            </a:r>
            <a:r>
              <a:rPr lang="he-IL" dirty="0" smtClean="0"/>
              <a:t>)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5986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0514" y="1175657"/>
            <a:ext cx="10716760" cy="5358380"/>
          </a:xfrm>
          <a:prstGeom prst="rect">
            <a:avLst/>
          </a:prstGeom>
        </p:spPr>
      </p:pic>
      <p:sp>
        <p:nvSpPr>
          <p:cNvPr id="6" name="מלבן 5"/>
          <p:cNvSpPr/>
          <p:nvPr/>
        </p:nvSpPr>
        <p:spPr>
          <a:xfrm>
            <a:off x="1239864" y="3854847"/>
            <a:ext cx="3177153" cy="4536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940" y="3854847"/>
            <a:ext cx="32236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פחמן דו חמצני</a:t>
            </a:r>
            <a:endParaRPr kumimoji="0" lang="he-IL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8524068" y="1844298"/>
            <a:ext cx="1813301" cy="433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8524068" y="2278251"/>
            <a:ext cx="2074189" cy="433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24992" y="1816586"/>
            <a:ext cx="12553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חמצן</a:t>
            </a:r>
            <a:endParaRPr kumimoji="0" lang="he-IL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9085" y="2342872"/>
            <a:ext cx="168931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משתחרר</a:t>
            </a:r>
            <a:endParaRPr kumimoji="0" lang="he-IL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1472339" y="5951349"/>
            <a:ext cx="3719593" cy="4649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39864" y="5920353"/>
            <a:ext cx="382808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מים מהקרקע</a:t>
            </a:r>
            <a:endParaRPr kumimoji="0" lang="he-IL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4541003" y="1816586"/>
            <a:ext cx="1937289" cy="756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7017" y="2009986"/>
            <a:ext cx="179780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אנרגיית אור</a:t>
            </a:r>
            <a:endParaRPr kumimoji="0" lang="he-IL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7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89128" y="-239309"/>
            <a:ext cx="10515600" cy="1325563"/>
          </a:xfrm>
        </p:spPr>
        <p:txBody>
          <a:bodyPr/>
          <a:lstStyle/>
          <a:p>
            <a:r>
              <a:rPr lang="he-IL" dirty="0" smtClean="0"/>
              <a:t>תהליך הפוטוסינתזה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489128" y="92672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he-IL" dirty="0" smtClean="0"/>
              <a:t>א) אנרגיית </a:t>
            </a:r>
            <a:r>
              <a:rPr lang="he-IL" dirty="0"/>
              <a:t>האור נקלטת על ידי חומר צבע ירוק</a:t>
            </a:r>
            <a:r>
              <a:rPr lang="en-US" dirty="0"/>
              <a:t>, </a:t>
            </a:r>
            <a:r>
              <a:rPr lang="he-IL" b="1" dirty="0"/>
              <a:t>הכלורופיל</a:t>
            </a:r>
            <a:r>
              <a:rPr lang="en-US" dirty="0"/>
              <a:t>, </a:t>
            </a:r>
            <a:r>
              <a:rPr lang="he-IL" dirty="0"/>
              <a:t>הנמצא בעלים ובדרך כלל גם בגבעולים. </a:t>
            </a:r>
            <a:endParaRPr lang="he-IL" dirty="0" smtClean="0"/>
          </a:p>
          <a:p>
            <a:pPr marL="0" indent="0">
              <a:buNone/>
            </a:pPr>
            <a:r>
              <a:rPr lang="he-IL" dirty="0" smtClean="0"/>
              <a:t>ב) אנרגיית </a:t>
            </a:r>
            <a:r>
              <a:rPr lang="he-IL" dirty="0"/>
              <a:t>האור </a:t>
            </a:r>
            <a:r>
              <a:rPr lang="he-IL" dirty="0" smtClean="0"/>
              <a:t>משתנה לאנרגיה כימית ע"י פירוק </a:t>
            </a:r>
            <a:r>
              <a:rPr lang="he-IL" dirty="0"/>
              <a:t>מולקולות מים לאטומים של מימן ושל </a:t>
            </a:r>
            <a:r>
              <a:rPr lang="he-IL" dirty="0" smtClean="0"/>
              <a:t>חמצן. </a:t>
            </a:r>
          </a:p>
          <a:p>
            <a:pPr marL="0" indent="0">
              <a:buNone/>
            </a:pPr>
            <a:r>
              <a:rPr lang="he-IL" dirty="0" smtClean="0"/>
              <a:t>הדגמה מקוונת: </a:t>
            </a:r>
            <a:r>
              <a:rPr lang="he-IL" dirty="0" smtClean="0">
                <a:hlinkClick r:id="rId2"/>
              </a:rPr>
              <a:t>הדגמה</a:t>
            </a:r>
            <a:endParaRPr lang="he-IL" dirty="0" smtClean="0"/>
          </a:p>
          <a:p>
            <a:pPr marL="0" indent="0">
              <a:buNone/>
            </a:pPr>
            <a:r>
              <a:rPr lang="en-US" dirty="0"/>
              <a:t>https://science.cet.ac.il/science/energy/energy1.asp</a:t>
            </a:r>
            <a:endParaRPr lang="he-IL" dirty="0" smtClean="0"/>
          </a:p>
          <a:p>
            <a:pPr marL="0" indent="0">
              <a:buNone/>
            </a:pPr>
            <a:r>
              <a:rPr lang="he-IL" dirty="0" smtClean="0"/>
              <a:t>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3018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שאלה מבגרות 2012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0996" y="1690687"/>
            <a:ext cx="12489810" cy="373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28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שאלה מבגרות 2014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881" y="1944914"/>
            <a:ext cx="11528489" cy="403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921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שאלה מבגרות 2011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898" y="2191657"/>
            <a:ext cx="12044516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974023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151</Words>
  <Application>Microsoft Office PowerPoint</Application>
  <PresentationFormat>מסך רחב</PresentationFormat>
  <Paragraphs>25</Paragraphs>
  <Slides>7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ערכת נושא Office</vt:lpstr>
      <vt:lpstr>למה העלווה ירוקה? -פוטוסינתזה</vt:lpstr>
      <vt:lpstr>פוטוסינתזה (ביוונית- פוטו=אור, סינתזיס-= לשלב ביחד)</vt:lpstr>
      <vt:lpstr>מצגת של PowerPoint‏</vt:lpstr>
      <vt:lpstr>תהליך הפוטוסינתזה</vt:lpstr>
      <vt:lpstr>שאלה מבגרות 2012</vt:lpstr>
      <vt:lpstr>שאלה מבגרות 2014</vt:lpstr>
      <vt:lpstr>שאלה מבגרות 2011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פוטוסינתזה (ביוונית- פוטו=אור, סינתזיס-= לשלב ביחד)</dc:title>
  <dc:creator>user</dc:creator>
  <cp:lastModifiedBy>רונית נעמן נאמן</cp:lastModifiedBy>
  <cp:revision>6</cp:revision>
  <dcterms:created xsi:type="dcterms:W3CDTF">2017-05-16T07:55:24Z</dcterms:created>
  <dcterms:modified xsi:type="dcterms:W3CDTF">2020-02-13T09:42:59Z</dcterms:modified>
</cp:coreProperties>
</file>