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6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3" r:id="rId8"/>
    <p:sldId id="262" r:id="rId9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1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03645-DCFE-47FC-8A66-F9A45A422E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1150" y="1247140"/>
            <a:ext cx="7891760" cy="3450844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D509FA-7BD7-4D45-998F-0E43038F17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1150" y="4818126"/>
            <a:ext cx="7891760" cy="1268984"/>
          </a:xfrm>
        </p:spPr>
        <p:txBody>
          <a:bodyPr anchor="b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03A0B2-4A2F-D846-A5E6-FB7CB9A031F7}"/>
              </a:ext>
            </a:extLst>
          </p:cNvPr>
          <p:cNvSpPr/>
          <p:nvPr/>
        </p:nvSpPr>
        <p:spPr>
          <a:xfrm>
            <a:off x="1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573F1D-73A7-FB41-BCAD-FC9AA7DEF4F5}"/>
              </a:ext>
            </a:extLst>
          </p:cNvPr>
          <p:cNvSpPr/>
          <p:nvPr/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FA51C-E4FE-4BF2-A2DD-E32DE57D8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449AA12-8195-4182-A7AC-2E7E59DFBDAF}" type="datetimeFigureOut">
              <a:rPr lang="en-US" smtClean="0"/>
              <a:pPr algn="r"/>
              <a:t>3/22/2022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438448-FC2D-4A2F-B7C0-04AC50311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21150" y="6292850"/>
            <a:ext cx="4114800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B07C67E-EAD9-47D8-9559-4E091BC03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7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C53B0-59B2-4B39-93E0-DCFBB932C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0" y="455362"/>
            <a:ext cx="9525200" cy="15504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8C5F7B-98AC-425B-80BD-6C6F3032D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87710" y="2160016"/>
            <a:ext cx="9525200" cy="39261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8C2EE-2433-424A-878C-24514FF5D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EFD20-ADE2-40F3-A071-6D1E97F8F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7D1D5-5E92-48E1-9475-EC122D3FE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FCF945-5CF3-5542-A36A-9CBB738E735E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7D61B-66C5-4341-8F2D-129A9E4D8283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50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47FBCF-6EDB-4883-92D4-612F4D1C55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46380" y="565149"/>
            <a:ext cx="2266530" cy="56118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9D2DF8-B588-416F-AA11-9F3A0DDE67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87710" y="565149"/>
            <a:ext cx="7088929" cy="56118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F7B1D-405D-4EE7-9A23-3F21916C9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B9304-686C-431A-8E7F-D9DD19F4D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A240B-DB2E-46ED-8AC6-744B2C1C7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275F2C-778B-864A-8379-6D0726B18FDC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0051C8-76B3-384B-BCF1-60BB80301FCD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19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C5DD8-8608-4B55-96D8-0AB848C02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3CC0B-7B21-422D-937D-FBD49EE93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0EAFA-89BC-43E9-8EB9-B6B3CD136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50944-70C2-487F-A102-58CDFB94C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7B7B8-A972-455E-9D8C-9B8026A53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CC95119-6D9D-3542-9E0E-4171B33DC9CA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FC92F19-7317-314C-81B7-43B8B687F4E4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756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087F2-AA0E-4F0C-9AD6-235302157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150" y="1251674"/>
            <a:ext cx="7891760" cy="2914688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937807-96B8-4061-A845-1287216BF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21150" y="4818126"/>
            <a:ext cx="7891760" cy="127152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AF346-9503-4767-BCB4-84B823E27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9605B-A39D-4BEE-B46F-16CF13FA0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21150" y="62928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75834A-942D-410B-A430-43F9E01FC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D199D5-C485-D449-9804-F755E0907B51}"/>
              </a:ext>
            </a:extLst>
          </p:cNvPr>
          <p:cNvSpPr/>
          <p:nvPr/>
        </p:nvSpPr>
        <p:spPr>
          <a:xfrm>
            <a:off x="1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90D1A7-C550-2540-86C9-EB0FB2EB2E71}"/>
              </a:ext>
            </a:extLst>
          </p:cNvPr>
          <p:cNvSpPr/>
          <p:nvPr/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37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FCAD2-C321-4E81-AEBE-696A90E2D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0" y="455362"/>
            <a:ext cx="9486690" cy="15504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20CD1-0E09-4415-911C-0F5B7341DD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7709" y="2160016"/>
            <a:ext cx="4425437" cy="39270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963EDD-031A-49CA-9130-067550BD0D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48963" y="2160016"/>
            <a:ext cx="4425437" cy="39270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808E79-A0BE-49F3-AE92-7EE5CC78F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8B87C-BF1E-47CF-9A4E-FD4BE32C0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C06E71-46F6-469C-A9CA-E707EBE51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659F6-6B3B-A545-A45F-FAD238210D47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0637F8-15DE-2240-8BF8-D6E57A337B1A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13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3B26D-64DE-4314-8BD2-25FD618FB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056" y="457200"/>
            <a:ext cx="9521854" cy="15544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77613-5CEE-4B05-A937-CD43EAAABF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91057" y="2165086"/>
            <a:ext cx="4425696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3E4779-3B5A-4993-9C7F-FB19F1633F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91056" y="2988998"/>
            <a:ext cx="4425697" cy="30981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51081A-685C-4C18-9AE9-425106A02F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87214" y="2165086"/>
            <a:ext cx="4425696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80F424-FE3A-4B7D-B60C-7AEA2118A5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87214" y="2988998"/>
            <a:ext cx="4425696" cy="30981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4D2A96-CD7D-41BC-BDBE-5E29B7C0B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D1471D-6DDE-4E56-84E9-48136966A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A3F451-CF28-4F57-B844-52A665440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1FA03E-7A83-AB41-BB4B-25B04946559A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702630-3C98-A142-9D04-1D852974DC26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943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22D7A-4502-49C3-BAFB-6D46F7A2E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AB67EE-A167-43D1-9C58-7B736CF2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5605B7-599B-450E-9E8D-2A9AE3F30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5BD2B1-8C5F-430B-A0F2-CD5281AB7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BA877B-B45A-BD48-8FC8-E752E7D7174F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F3343D-2AFA-B544-B40A-315F5EC680B6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687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308016-71BA-4CD3-918D-51613F7F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B24F46-0425-47C6-9FFB-F69AFFFE8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E7A99-1593-4189-A514-8209CC32A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C15DFD-AB97-AB43-A6C9-2808708C91B4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05BA89-ECA6-2247-ABBB-3C67160202E9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26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E933B-3FC6-4B08-9FBE-2DD48307A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2" y="455362"/>
            <a:ext cx="4043440" cy="1584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FBD4A-4514-4DCE-8F18-914DF3F4E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232" y="565151"/>
            <a:ext cx="5358384" cy="552196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F18C85-0675-4202-B796-352766854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87712" y="2039874"/>
            <a:ext cx="4043440" cy="38291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0079E5-F934-4D04-866F-F7CB5B08A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05FC94-7915-439A-B937-F02D1BB03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69B19-4156-4584-B1DC-4F42F200B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1B6031-8ABE-F648-8E05-3D08D0D54B53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ABD855-35E6-BE4F-8B03-FD12DDB32E10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426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E1F3B-090C-4BB5-84BE-8ED0FC598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1" y="455362"/>
            <a:ext cx="4043436" cy="1584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97C49E-9426-4B24-B2A7-C54B89DA60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1232" y="565150"/>
            <a:ext cx="5355607" cy="55226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C7F011-0A5F-44E9-88CD-C95A33351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87711" y="2039874"/>
            <a:ext cx="4043436" cy="38291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721C85-27BB-4533-A21B-C379FE03A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018850-01F1-4247-9BFD-1DDC5DDDC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B365A9-4C28-480F-B370-2DFF234B7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0EAFF3-0A84-F84B-90E4-A596F00B3DC2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392559-3C15-B249-93C9-B0F7E9E5DDD8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0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7ACD69-D2F4-4938-B590-C41404901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0" y="455362"/>
            <a:ext cx="9486690" cy="15504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62BD4-BA0F-4CA4-BAE3-DF2B5087C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7710" y="2160016"/>
            <a:ext cx="9486690" cy="3926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B2FEE-249E-42F1-94D8-A8C0759EF4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18632" y="6292850"/>
            <a:ext cx="30942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9AA12-8195-4182-A7AC-2E7E59DFBDAF}" type="datetimeFigureOut">
              <a:rPr lang="en-US" smtClean="0"/>
              <a:pPr/>
              <a:t>3/22/2022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0C617-A890-4920-83B0-143C03349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87711" y="62928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1B4F1-B06B-4BBE-BFFF-C0B386E24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9574" y="6292850"/>
            <a:ext cx="813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3673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200"/>
        </a:spcBef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247FD0E-C93A-490E-9994-C79DC8977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בתי באזור">
            <a:extLst>
              <a:ext uri="{FF2B5EF4-FFF2-40B4-BE49-F238E27FC236}">
                <a16:creationId xmlns:a16="http://schemas.microsoft.com/office/drawing/2014/main" id="{DEA1A61E-C630-0E80-E2AD-C1BC6081CC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131" r="-1" b="3578"/>
          <a:stretch/>
        </p:blipFill>
        <p:spPr>
          <a:xfrm>
            <a:off x="3048" y="10"/>
            <a:ext cx="12188952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CDD2F19-0AAB-46D2-A7D4-9BD8F7E42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78792" y="-578805"/>
            <a:ext cx="6858003" cy="8015586"/>
          </a:xfrm>
          <a:prstGeom prst="rect">
            <a:avLst/>
          </a:prstGeom>
          <a:gradFill flip="none" rotWithShape="1">
            <a:gsLst>
              <a:gs pos="48000">
                <a:sysClr val="windowText" lastClr="000000">
                  <a:alpha val="30000"/>
                </a:sysClr>
              </a:gs>
              <a:gs pos="85000">
                <a:sysClr val="windowText" lastClr="000000">
                  <a:alpha val="51000"/>
                </a:sysClr>
              </a:gs>
              <a:gs pos="0">
                <a:sysClr val="windowText" lastClr="000000">
                  <a:alpha val="0"/>
                </a:sys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77B2DF-AF44-4996-BBFD-5DF9162BE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F6BECB9-A7FC-400F-8502-97A13BB87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8F5A209E-D5E7-4EF4-9932-77E67C9CB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516" y="1247140"/>
            <a:ext cx="4650160" cy="3450844"/>
          </a:xfrm>
        </p:spPr>
        <p:txBody>
          <a:bodyPr>
            <a:normAutofit/>
          </a:bodyPr>
          <a:lstStyle/>
          <a:p>
            <a:r>
              <a:rPr lang="he-IL">
                <a:solidFill>
                  <a:srgbClr val="FFFFFF"/>
                </a:solidFill>
              </a:rPr>
              <a:t>בתים</a:t>
            </a: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F7FCA042-602A-4908-95AB-21FAB1A43C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0515" y="4818126"/>
            <a:ext cx="4959807" cy="1268984"/>
          </a:xfrm>
        </p:spPr>
        <p:txBody>
          <a:bodyPr>
            <a:normAutofit/>
          </a:bodyPr>
          <a:lstStyle/>
          <a:p>
            <a:r>
              <a:rPr lang="he-IL" sz="3200" dirty="0">
                <a:solidFill>
                  <a:srgbClr val="FFFFFF"/>
                </a:solidFill>
              </a:rPr>
              <a:t>אלו סוגי בתים אנחנו מכירים?</a:t>
            </a:r>
          </a:p>
        </p:txBody>
      </p:sp>
    </p:spTree>
    <p:extLst>
      <p:ext uri="{BB962C8B-B14F-4D97-AF65-F5344CB8AC3E}">
        <p14:creationId xmlns:p14="http://schemas.microsoft.com/office/powerpoint/2010/main" val="3970730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8351581-F63F-4E5C-BB8C-997B68DAC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026" name="Picture 2" descr="פיקיוויקי – מאגר תמונות שיתופי לשימוש חופשי – השכונה האקולוגית בקיבוץ לוטן">
            <a:extLst>
              <a:ext uri="{FF2B5EF4-FFF2-40B4-BE49-F238E27FC236}">
                <a16:creationId xmlns:a16="http://schemas.microsoft.com/office/drawing/2014/main" id="{3F9327FF-3F19-4937-BFF9-86EB155451A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30574"/>
            <a:ext cx="11074399" cy="682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739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1E02C70-041A-46D4-BE2D-9ECC3B757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13B18DE6-5EE5-4AD1-B3D5-8717A4E10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2050" name="Picture 2" descr="יבוא בית עץ מפינלנד">
            <a:extLst>
              <a:ext uri="{FF2B5EF4-FFF2-40B4-BE49-F238E27FC236}">
                <a16:creationId xmlns:a16="http://schemas.microsoft.com/office/drawing/2014/main" id="{2B5106E6-C658-4CAF-9C15-4A81BB76D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2875"/>
            <a:ext cx="11430000" cy="657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7714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65EF335-9687-418F-A1AD-3B2E89374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D3F1AFF-F148-4CEF-9833-3290BCCC6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3074" name="Picture 2" descr="איגלו - | ויקיקידס - אנציקלופדיה מקוונת לילדים">
            <a:extLst>
              <a:ext uri="{FF2B5EF4-FFF2-40B4-BE49-F238E27FC236}">
                <a16:creationId xmlns:a16="http://schemas.microsoft.com/office/drawing/2014/main" id="{C9BF0DE9-BDEB-409E-BA9A-3FD3051B8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47784"/>
            <a:ext cx="11074400" cy="6762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6028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F2D0EE1-F909-48AA-8765-EC1C79914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100" name="Picture 4" descr="מאהל בדואי - חניון בארות (חאן בארות)">
            <a:extLst>
              <a:ext uri="{FF2B5EF4-FFF2-40B4-BE49-F238E27FC236}">
                <a16:creationId xmlns:a16="http://schemas.microsoft.com/office/drawing/2014/main" id="{CA746B17-FDC6-43C2-9797-371DDC4D82E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55" y="2763019"/>
            <a:ext cx="5892513" cy="392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האוהל שלנו להשכרה בשבתות וחגים במושב... - אוהל בדואי לאירועים | Facebook">
            <a:extLst>
              <a:ext uri="{FF2B5EF4-FFF2-40B4-BE49-F238E27FC236}">
                <a16:creationId xmlns:a16="http://schemas.microsoft.com/office/drawing/2014/main" id="{C5A0D89C-3778-4645-9EAF-83F535AF0B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011" y="0"/>
            <a:ext cx="5449989" cy="305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865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378864C-5806-4679-B3C8-EA41690D6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B9E7D75-CE3A-415D-AB89-56C3FB741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5122" name="Picture 2" descr="החלום החדש: גינה בגג במקום בית עם גינה">
            <a:extLst>
              <a:ext uri="{FF2B5EF4-FFF2-40B4-BE49-F238E27FC236}">
                <a16:creationId xmlns:a16="http://schemas.microsoft.com/office/drawing/2014/main" id="{1994178D-FE93-43E8-B788-A94EC0898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338" y="53446"/>
            <a:ext cx="10126662" cy="6751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7611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81CCB43-F64C-4923-BDA4-D617A00A2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6146" name="Picture 2" descr="9 בקתות חורף מעוצבות">
            <a:extLst>
              <a:ext uri="{FF2B5EF4-FFF2-40B4-BE49-F238E27FC236}">
                <a16:creationId xmlns:a16="http://schemas.microsoft.com/office/drawing/2014/main" id="{361D5C8C-AC5A-4C51-AF47-0224959A66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115724"/>
            <a:ext cx="11074400" cy="671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5594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004ADED-BADF-41D2-AAF5-3721D1EA1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7170" name="Picture 2" descr="אוהל טיפי אינדיאני, ניו מקסיקו. צילום: photogal/shutterstock.com – אתר תנ&quot;ך  ממלכתי">
            <a:extLst>
              <a:ext uri="{FF2B5EF4-FFF2-40B4-BE49-F238E27FC236}">
                <a16:creationId xmlns:a16="http://schemas.microsoft.com/office/drawing/2014/main" id="{B7BFB119-950F-4474-AB7B-3A3AEEB1EDD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0"/>
            <a:ext cx="10941049" cy="685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0968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InterweaveVTI">
  <a:themeElements>
    <a:clrScheme name="AnalogousFromDarkSeedLeftStep">
      <a:dk1>
        <a:srgbClr val="000000"/>
      </a:dk1>
      <a:lt1>
        <a:srgbClr val="FFFFFF"/>
      </a:lt1>
      <a:dk2>
        <a:srgbClr val="323820"/>
      </a:dk2>
      <a:lt2>
        <a:srgbClr val="E8E2E8"/>
      </a:lt2>
      <a:accent1>
        <a:srgbClr val="48B851"/>
      </a:accent1>
      <a:accent2>
        <a:srgbClr val="63B13B"/>
      </a:accent2>
      <a:accent3>
        <a:srgbClr val="91AA43"/>
      </a:accent3>
      <a:accent4>
        <a:srgbClr val="B19D3B"/>
      </a:accent4>
      <a:accent5>
        <a:srgbClr val="C37D4D"/>
      </a:accent5>
      <a:accent6>
        <a:srgbClr val="B13B3C"/>
      </a:accent6>
      <a:hlink>
        <a:srgbClr val="A67737"/>
      </a:hlink>
      <a:folHlink>
        <a:srgbClr val="7F7F7F"/>
      </a:folHlink>
    </a:clrScheme>
    <a:fontScheme name="Interweave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weaveVTI" id="{2A5AE21D-FC75-4AD0-BC12-FA563BC24905}" vid="{9A4A41B8-EB69-44BB-8E15-B517E25CF8CA}"/>
    </a:ext>
  </a:extLst>
</a:theme>
</file>

<file path=ppt/theme/themeOverride1.xml><?xml version="1.0" encoding="utf-8"?>
<a:themeOverride xmlns:a="http://schemas.openxmlformats.org/drawingml/2006/main">
  <a:clrScheme name="AnalogousFromDarkSeedLeftStep">
    <a:dk1>
      <a:srgbClr val="000000"/>
    </a:dk1>
    <a:lt1>
      <a:srgbClr val="FFFFFF"/>
    </a:lt1>
    <a:dk2>
      <a:srgbClr val="323820"/>
    </a:dk2>
    <a:lt2>
      <a:srgbClr val="E8E2E8"/>
    </a:lt2>
    <a:accent1>
      <a:srgbClr val="48B851"/>
    </a:accent1>
    <a:accent2>
      <a:srgbClr val="63B13B"/>
    </a:accent2>
    <a:accent3>
      <a:srgbClr val="91AA43"/>
    </a:accent3>
    <a:accent4>
      <a:srgbClr val="B19D3B"/>
    </a:accent4>
    <a:accent5>
      <a:srgbClr val="C37D4D"/>
    </a:accent5>
    <a:accent6>
      <a:srgbClr val="B13B3C"/>
    </a:accent6>
    <a:hlink>
      <a:srgbClr val="A67737"/>
    </a:hlink>
    <a:folHlink>
      <a:srgbClr val="7F7F7F"/>
    </a:folHlink>
  </a:clrScheme>
</a:themeOverride>
</file>

<file path=ppt/theme/themeOverride2.xml><?xml version="1.0" encoding="utf-8"?>
<a:themeOverride xmlns:a="http://schemas.openxmlformats.org/drawingml/2006/main">
  <a:clrScheme name="AnalogousFromDarkSeedLeftStep">
    <a:dk1>
      <a:srgbClr val="000000"/>
    </a:dk1>
    <a:lt1>
      <a:srgbClr val="FFFFFF"/>
    </a:lt1>
    <a:dk2>
      <a:srgbClr val="323820"/>
    </a:dk2>
    <a:lt2>
      <a:srgbClr val="E8E2E8"/>
    </a:lt2>
    <a:accent1>
      <a:srgbClr val="48B851"/>
    </a:accent1>
    <a:accent2>
      <a:srgbClr val="63B13B"/>
    </a:accent2>
    <a:accent3>
      <a:srgbClr val="91AA43"/>
    </a:accent3>
    <a:accent4>
      <a:srgbClr val="B19D3B"/>
    </a:accent4>
    <a:accent5>
      <a:srgbClr val="C37D4D"/>
    </a:accent5>
    <a:accent6>
      <a:srgbClr val="B13B3C"/>
    </a:accent6>
    <a:hlink>
      <a:srgbClr val="A67737"/>
    </a:hlink>
    <a:folHlink>
      <a:srgbClr val="7F7F7F"/>
    </a:folHlink>
  </a:clrScheme>
</a:themeOverride>
</file>

<file path=ppt/theme/themeOverride3.xml><?xml version="1.0" encoding="utf-8"?>
<a:themeOverride xmlns:a="http://schemas.openxmlformats.org/drawingml/2006/main">
  <a:clrScheme name="AnalogousFromDarkSeedLeftStep">
    <a:dk1>
      <a:srgbClr val="000000"/>
    </a:dk1>
    <a:lt1>
      <a:srgbClr val="FFFFFF"/>
    </a:lt1>
    <a:dk2>
      <a:srgbClr val="323820"/>
    </a:dk2>
    <a:lt2>
      <a:srgbClr val="E8E2E8"/>
    </a:lt2>
    <a:accent1>
      <a:srgbClr val="48B851"/>
    </a:accent1>
    <a:accent2>
      <a:srgbClr val="63B13B"/>
    </a:accent2>
    <a:accent3>
      <a:srgbClr val="91AA43"/>
    </a:accent3>
    <a:accent4>
      <a:srgbClr val="B19D3B"/>
    </a:accent4>
    <a:accent5>
      <a:srgbClr val="C37D4D"/>
    </a:accent5>
    <a:accent6>
      <a:srgbClr val="B13B3C"/>
    </a:accent6>
    <a:hlink>
      <a:srgbClr val="A67737"/>
    </a:hlink>
    <a:folHlink>
      <a:srgbClr val="7F7F7F"/>
    </a:folHlink>
  </a:clrScheme>
</a:themeOverride>
</file>

<file path=ppt/theme/themeOverride4.xml><?xml version="1.0" encoding="utf-8"?>
<a:themeOverride xmlns:a="http://schemas.openxmlformats.org/drawingml/2006/main">
  <a:clrScheme name="AnalogousFromDarkSeedLeftStep">
    <a:dk1>
      <a:srgbClr val="000000"/>
    </a:dk1>
    <a:lt1>
      <a:srgbClr val="FFFFFF"/>
    </a:lt1>
    <a:dk2>
      <a:srgbClr val="323820"/>
    </a:dk2>
    <a:lt2>
      <a:srgbClr val="E8E2E8"/>
    </a:lt2>
    <a:accent1>
      <a:srgbClr val="48B851"/>
    </a:accent1>
    <a:accent2>
      <a:srgbClr val="63B13B"/>
    </a:accent2>
    <a:accent3>
      <a:srgbClr val="91AA43"/>
    </a:accent3>
    <a:accent4>
      <a:srgbClr val="B19D3B"/>
    </a:accent4>
    <a:accent5>
      <a:srgbClr val="C37D4D"/>
    </a:accent5>
    <a:accent6>
      <a:srgbClr val="B13B3C"/>
    </a:accent6>
    <a:hlink>
      <a:srgbClr val="A67737"/>
    </a:hlink>
    <a:folHlink>
      <a:srgbClr val="7F7F7F"/>
    </a:folHlink>
  </a:clrScheme>
</a:themeOverride>
</file>

<file path=ppt/theme/themeOverride5.xml><?xml version="1.0" encoding="utf-8"?>
<a:themeOverride xmlns:a="http://schemas.openxmlformats.org/drawingml/2006/main">
  <a:clrScheme name="AnalogousFromDarkSeedLeftStep">
    <a:dk1>
      <a:srgbClr val="000000"/>
    </a:dk1>
    <a:lt1>
      <a:srgbClr val="FFFFFF"/>
    </a:lt1>
    <a:dk2>
      <a:srgbClr val="323820"/>
    </a:dk2>
    <a:lt2>
      <a:srgbClr val="E8E2E8"/>
    </a:lt2>
    <a:accent1>
      <a:srgbClr val="48B851"/>
    </a:accent1>
    <a:accent2>
      <a:srgbClr val="63B13B"/>
    </a:accent2>
    <a:accent3>
      <a:srgbClr val="91AA43"/>
    </a:accent3>
    <a:accent4>
      <a:srgbClr val="B19D3B"/>
    </a:accent4>
    <a:accent5>
      <a:srgbClr val="C37D4D"/>
    </a:accent5>
    <a:accent6>
      <a:srgbClr val="B13B3C"/>
    </a:accent6>
    <a:hlink>
      <a:srgbClr val="A67737"/>
    </a:hlink>
    <a:folHlink>
      <a:srgbClr val="7F7F7F"/>
    </a:folHlink>
  </a:clrScheme>
</a:themeOverride>
</file>

<file path=ppt/theme/themeOverride6.xml><?xml version="1.0" encoding="utf-8"?>
<a:themeOverride xmlns:a="http://schemas.openxmlformats.org/drawingml/2006/main">
  <a:clrScheme name="AnalogousFromDarkSeedLeftStep">
    <a:dk1>
      <a:srgbClr val="000000"/>
    </a:dk1>
    <a:lt1>
      <a:srgbClr val="FFFFFF"/>
    </a:lt1>
    <a:dk2>
      <a:srgbClr val="323820"/>
    </a:dk2>
    <a:lt2>
      <a:srgbClr val="E8E2E8"/>
    </a:lt2>
    <a:accent1>
      <a:srgbClr val="48B851"/>
    </a:accent1>
    <a:accent2>
      <a:srgbClr val="63B13B"/>
    </a:accent2>
    <a:accent3>
      <a:srgbClr val="91AA43"/>
    </a:accent3>
    <a:accent4>
      <a:srgbClr val="B19D3B"/>
    </a:accent4>
    <a:accent5>
      <a:srgbClr val="C37D4D"/>
    </a:accent5>
    <a:accent6>
      <a:srgbClr val="B13B3C"/>
    </a:accent6>
    <a:hlink>
      <a:srgbClr val="A67737"/>
    </a:hlink>
    <a:folHlink>
      <a:srgbClr val="7F7F7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7</Words>
  <Application>Microsoft Office PowerPoint</Application>
  <PresentationFormat>מסך רחב</PresentationFormat>
  <Paragraphs>2</Paragraphs>
  <Slides>8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Neue Haas Grotesk Text Pro</vt:lpstr>
      <vt:lpstr>InterweaveVTI</vt:lpstr>
      <vt:lpstr>בתים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בתים</dc:title>
  <dc:creator>זאב לוין</dc:creator>
  <cp:lastModifiedBy>זאב לוין</cp:lastModifiedBy>
  <cp:revision>1</cp:revision>
  <dcterms:created xsi:type="dcterms:W3CDTF">2022-03-22T13:32:48Z</dcterms:created>
  <dcterms:modified xsi:type="dcterms:W3CDTF">2022-03-22T13:49:35Z</dcterms:modified>
</cp:coreProperties>
</file>