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notesMaster" Target="notesMasters/notesMaster1.xml" /><Relationship Id="rId7" Type="http://schemas.openxmlformats.org/officeDocument/2006/relationships/font" Target="fonts/font4.fntdata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font" Target="fonts/font3.fntdata" /><Relationship Id="rId11" Type="http://schemas.openxmlformats.org/officeDocument/2006/relationships/tableStyles" Target="tableStyles.xml" /><Relationship Id="rId5" Type="http://schemas.openxmlformats.org/officeDocument/2006/relationships/font" Target="fonts/font2.fntdata" /><Relationship Id="rId10" Type="http://schemas.openxmlformats.org/officeDocument/2006/relationships/theme" Target="theme/theme1.xml" /><Relationship Id="rId4" Type="http://schemas.openxmlformats.org/officeDocument/2006/relationships/font" Target="fonts/font1.fntdata" /><Relationship Id="rId9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B5e0ORgxKysUBMwfw0ijo6lV4CapaWc/edit#slide=id.p1" TargetMode="Externa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2.png" /><Relationship Id="rId5" Type="http://schemas.openxmlformats.org/officeDocument/2006/relationships/image" Target="../media/image1.png" /><Relationship Id="rId4" Type="http://schemas.openxmlformats.org/officeDocument/2006/relationships/hyperlink" Target="https://docs.google.com/presentation/d/11slun4vGlvZ_1ifKreAofzOMJj6ROLxA/edit#slide=id.p1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676725" y="1193725"/>
            <a:ext cx="7420500" cy="3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2400" b="1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"באים בטוב"</a:t>
            </a:r>
            <a:r>
              <a:rPr lang="iw" b="1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w" sz="1400" b="1" i="0" u="none" strike="noStrike" cap="none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תלמידים יקרים, פעילות זו שאנו מעניקים לכם , מתאימה לעונת האביב בה הטבע מתעורר ומזמין אתכם לצאת אל המרחב בחווה</a:t>
            </a:r>
            <a:r>
              <a:rPr lang="iw" b="1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iw" sz="1400" b="1" i="0" u="none" strike="noStrike" cap="none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צאו לשדה הבר או לגן הירק ,להתבונן לחקור לחוש ולאכול!!.. מוכנים קדימה ..רגע …עובדים יחד …  בזוגות או בשלשות, שבעה צעדים קטנים ויש לכם חביתת ירק טבעונית ללא ביצים!!!! </a:t>
            </a:r>
            <a:endParaRPr sz="1400" b="1" i="0" u="none" strike="noStrike" cap="none">
              <a:solidFill>
                <a:srgbClr val="7F6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8520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1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צאו לגן הירק בחווה או לשדה הבר. אם יצאתם ל</a:t>
            </a:r>
            <a:r>
              <a:rPr lang="iw" sz="12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שדה הבר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,קטפו </a:t>
            </a:r>
            <a:r>
              <a:rPr lang="iw" sz="1200" b="1" u="sng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w" b="1" u="sng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חלמית מצויה</a:t>
            </a:r>
            <a:r>
              <a:rPr lang="iw" sz="1400" b="0" i="0" u="none" strike="noStrike" cap="none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ואם יצאתם ל</a:t>
            </a:r>
            <a:r>
              <a:rPr lang="iw" sz="12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גן הירק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קטפ</a:t>
            </a:r>
            <a:r>
              <a:rPr lang="iw" sz="1200" b="1" i="0" u="none" strike="noStrike" cap="none">
                <a:solidFill>
                  <a:srgbClr val="A61C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ו</a:t>
            </a:r>
            <a:r>
              <a:rPr lang="iw" sz="1200" b="1" u="none">
                <a:solidFill>
                  <a:srgbClr val="A61C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w" b="1" u="sng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פטרוזילייה</a:t>
            </a:r>
            <a:r>
              <a:rPr lang="iw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4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2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הגיעו עם הלקט ,למקום הפעילות….. לכיתה או לחצר החווה … והתיישבו מחוייכים. </a:t>
            </a:r>
            <a:endParaRPr sz="1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3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הפרידו בין עלי הפטרוזיליה/חלמית לבין העוקצים . </a:t>
            </a:r>
            <a:endParaRPr sz="1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4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קצצו את העלים דק דק , בעזרת סכין וקרש חיתוך ומלאו את הקערה בעלים הקצוצים.  </a:t>
            </a:r>
            <a:endParaRPr sz="1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5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 מלאו את הקערה במים והשאירו להשרייה עד 5 דקות , לאחר מכן סננו את העלים מהמים . </a:t>
            </a:r>
            <a:endParaRPr sz="1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6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הוסיפו לעלים הקצוצים כוס קמח חומוס+ כוס פירורי לחם + כוס מים + מעט מלח ופלפל שחור  </a:t>
            </a:r>
            <a:endParaRPr sz="1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99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צעד 7 </a:t>
            </a: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צרו כדורים וגשו לעמדת הכיריים/טאבון והעזרו במורה בטיגון או באפיית הקציצה .            </a:t>
            </a:r>
            <a:r>
              <a:rPr lang="iw" b="1" i="0" u="none" strike="noStrike" cap="none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</a:t>
            </a:r>
            <a:r>
              <a:rPr lang="iw" b="1">
                <a:solidFill>
                  <a:srgbClr val="7F6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בתאבון רב !!! </a:t>
            </a:r>
            <a:endParaRPr b="1" i="0" u="none" strike="noStrike" cap="none">
              <a:solidFill>
                <a:srgbClr val="7F6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iw" sz="1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                                                  </a:t>
            </a:r>
            <a:r>
              <a:rPr lang="iw" sz="1200" b="1" i="0" u="none" strike="noStrike" cap="none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w" sz="1800" b="1" i="0" u="none" strike="noStrike" cap="none">
                <a:solidFill>
                  <a:srgbClr val="783F0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                                                 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63075" y="1635575"/>
            <a:ext cx="1557000" cy="3386400"/>
          </a:xfrm>
          <a:prstGeom prst="rect">
            <a:avLst/>
          </a:prstGeom>
          <a:noFill/>
          <a:ln w="28575" cap="flat" cmpd="sng">
            <a:solidFill>
              <a:srgbClr val="7F6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w" sz="1200" b="1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חומרים וציוד לכול זוג או שלשה.</a:t>
            </a:r>
            <a:r>
              <a:rPr lang="iw" sz="1400" b="1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1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פטרוזיליה/חלמית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קערה בינונית 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סכין (של סכו"ם)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קרש חיתוך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מחבת חשמלית/טאבון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כוס קמח חומוס 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כוס פירורי לחם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כוס מים 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מלח \ פלפל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צלחת 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w" sz="1400" b="0" i="0" u="none" strike="noStrike" cap="none">
                <a:solidFill>
                  <a:srgbClr val="783F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מפיות  </a:t>
            </a:r>
            <a:endParaRPr sz="1400" b="0" i="0" u="none" strike="noStrike" cap="none">
              <a:solidFill>
                <a:srgbClr val="783F0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l="15669" t="7910" r="17367"/>
          <a:stretch/>
        </p:blipFill>
        <p:spPr>
          <a:xfrm rot="563422">
            <a:off x="2383287" y="172863"/>
            <a:ext cx="1287674" cy="976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0925" y="74349"/>
            <a:ext cx="3986500" cy="11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l="15668" t="7910" r="17369"/>
          <a:stretch/>
        </p:blipFill>
        <p:spPr>
          <a:xfrm rot="563422">
            <a:off x="3504887" y="286163"/>
            <a:ext cx="1287674" cy="976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5">
            <a:alphaModFix/>
          </a:blip>
          <a:srcRect l="15668" t="7910" r="17369"/>
          <a:stretch/>
        </p:blipFill>
        <p:spPr>
          <a:xfrm rot="563422">
            <a:off x="3928162" y="172863"/>
            <a:ext cx="1287674" cy="9762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‫הצגה על המסך (16:9)</PresentationFormat>
  <Slides>1</Slides>
  <Notes>1</Notes>
  <HiddenSlides>0</HiddenSlide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Simple Light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cp:lastModifiedBy>אביחי בנימיני</cp:lastModifiedBy>
  <cp:revision>1</cp:revision>
  <dcterms:modified xsi:type="dcterms:W3CDTF">2022-03-23T19:08:59Z</dcterms:modified>
</cp:coreProperties>
</file>