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7" r:id="rId2"/>
  </p:sldIdLst>
  <p:sldSz cx="12192000" cy="611981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5005" autoAdjust="0"/>
    <p:restoredTop sz="94660"/>
  </p:normalViewPr>
  <p:slideViewPr>
    <p:cSldViewPr snapToGrid="0">
      <p:cViewPr varScale="1">
        <p:scale>
          <a:sx n="72" d="100"/>
          <a:sy n="72" d="100"/>
        </p:scale>
        <p:origin x="456"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שקופית כותרת">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01553"/>
            <a:ext cx="9144000" cy="2130602"/>
          </a:xfrm>
        </p:spPr>
        <p:txBody>
          <a:bodyPr anchor="b"/>
          <a:lstStyle>
            <a:lvl1pPr algn="ctr">
              <a:defRPr sz="5354"/>
            </a:lvl1pPr>
          </a:lstStyle>
          <a:p>
            <a:r>
              <a:rPr lang="he-IL"/>
              <a:t>לחץ כדי לערוך סגנון כותרת של תבנית בסיס</a:t>
            </a:r>
            <a:endParaRPr lang="en-US" dirty="0"/>
          </a:p>
        </p:txBody>
      </p:sp>
      <p:sp>
        <p:nvSpPr>
          <p:cNvPr id="3" name="Subtitle 2"/>
          <p:cNvSpPr>
            <a:spLocks noGrp="1"/>
          </p:cNvSpPr>
          <p:nvPr>
            <p:ph type="subTitle" idx="1"/>
          </p:nvPr>
        </p:nvSpPr>
        <p:spPr>
          <a:xfrm>
            <a:off x="1524000" y="3214319"/>
            <a:ext cx="9144000" cy="1477538"/>
          </a:xfrm>
        </p:spPr>
        <p:txBody>
          <a:bodyPr/>
          <a:lstStyle>
            <a:lvl1pPr marL="0" indent="0" algn="ctr">
              <a:buNone/>
              <a:defRPr sz="2142"/>
            </a:lvl1pPr>
            <a:lvl2pPr marL="408005" indent="0" algn="ctr">
              <a:buNone/>
              <a:defRPr sz="1785"/>
            </a:lvl2pPr>
            <a:lvl3pPr marL="816011" indent="0" algn="ctr">
              <a:buNone/>
              <a:defRPr sz="1606"/>
            </a:lvl3pPr>
            <a:lvl4pPr marL="1224016" indent="0" algn="ctr">
              <a:buNone/>
              <a:defRPr sz="1428"/>
            </a:lvl4pPr>
            <a:lvl5pPr marL="1632021" indent="0" algn="ctr">
              <a:buNone/>
              <a:defRPr sz="1428"/>
            </a:lvl5pPr>
            <a:lvl6pPr marL="2040026" indent="0" algn="ctr">
              <a:buNone/>
              <a:defRPr sz="1428"/>
            </a:lvl6pPr>
            <a:lvl7pPr marL="2448032" indent="0" algn="ctr">
              <a:buNone/>
              <a:defRPr sz="1428"/>
            </a:lvl7pPr>
            <a:lvl8pPr marL="2856037" indent="0" algn="ctr">
              <a:buNone/>
              <a:defRPr sz="1428"/>
            </a:lvl8pPr>
            <a:lvl9pPr marL="3264042" indent="0" algn="ctr">
              <a:buNone/>
              <a:defRPr sz="1428"/>
            </a:lvl9pPr>
          </a:lstStyle>
          <a:p>
            <a:r>
              <a:rPr lang="he-IL"/>
              <a:t>לחץ כדי לערוך סגנון כותרת משנה של תבנית בסיס</a:t>
            </a:r>
            <a:endParaRPr lang="en-US" dirty="0"/>
          </a:p>
        </p:txBody>
      </p:sp>
      <p:sp>
        <p:nvSpPr>
          <p:cNvPr id="4" name="Date Placeholder 3"/>
          <p:cNvSpPr>
            <a:spLocks noGrp="1"/>
          </p:cNvSpPr>
          <p:nvPr>
            <p:ph type="dt" sz="half" idx="10"/>
          </p:nvPr>
        </p:nvSpPr>
        <p:spPr/>
        <p:txBody>
          <a:bodyPr/>
          <a:lstStyle/>
          <a:p>
            <a:fld id="{8693A961-4ED5-40D5-B2F6-82752DF5580E}" type="datetimeFigureOut">
              <a:rPr lang="he-IL" smtClean="0"/>
              <a:t>י"ט/אדר ב/תשפ"ב</a:t>
            </a:fld>
            <a:endParaRPr lang="he-IL"/>
          </a:p>
        </p:txBody>
      </p:sp>
      <p:sp>
        <p:nvSpPr>
          <p:cNvPr id="5" name="Footer Placeholder 4"/>
          <p:cNvSpPr>
            <a:spLocks noGrp="1"/>
          </p:cNvSpPr>
          <p:nvPr>
            <p:ph type="ftr" sz="quarter" idx="11"/>
          </p:nvPr>
        </p:nvSpPr>
        <p:spPr/>
        <p:txBody>
          <a:bodyPr/>
          <a:lstStyle/>
          <a:p>
            <a:endParaRPr lang="he-IL"/>
          </a:p>
        </p:txBody>
      </p:sp>
      <p:sp>
        <p:nvSpPr>
          <p:cNvPr id="6" name="Slide Number Placeholder 5"/>
          <p:cNvSpPr>
            <a:spLocks noGrp="1"/>
          </p:cNvSpPr>
          <p:nvPr>
            <p:ph type="sldNum" sz="quarter" idx="12"/>
          </p:nvPr>
        </p:nvSpPr>
        <p:spPr/>
        <p:txBody>
          <a:bodyPr/>
          <a:lstStyle/>
          <a:p>
            <a:fld id="{79A4D2C4-14A9-46CE-8B0C-05A138A21DD0}" type="slidenum">
              <a:rPr lang="he-IL" smtClean="0"/>
              <a:t>‹#›</a:t>
            </a:fld>
            <a:endParaRPr lang="he-IL"/>
          </a:p>
        </p:txBody>
      </p:sp>
    </p:spTree>
    <p:extLst>
      <p:ext uri="{BB962C8B-B14F-4D97-AF65-F5344CB8AC3E}">
        <p14:creationId xmlns:p14="http://schemas.microsoft.com/office/powerpoint/2010/main" val="37094188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כותרת וטקסט אנכי">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e-IL"/>
              <a:t>לחץ כדי לערוך סגנון כותרת של תבנית בסיס</a:t>
            </a:r>
            <a:endParaRPr lang="en-US" dirty="0"/>
          </a:p>
        </p:txBody>
      </p:sp>
      <p:sp>
        <p:nvSpPr>
          <p:cNvPr id="3" name="Vertical Text Placeholder 2"/>
          <p:cNvSpPr>
            <a:spLocks noGrp="1"/>
          </p:cNvSpPr>
          <p:nvPr>
            <p:ph type="body" orient="vert" idx="1"/>
          </p:nvPr>
        </p:nvSpPr>
        <p:spPr/>
        <p:txBody>
          <a:bodyPr vert="eaVert"/>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endParaRPr lang="en-US" dirty="0"/>
          </a:p>
        </p:txBody>
      </p:sp>
      <p:sp>
        <p:nvSpPr>
          <p:cNvPr id="4" name="Date Placeholder 3"/>
          <p:cNvSpPr>
            <a:spLocks noGrp="1"/>
          </p:cNvSpPr>
          <p:nvPr>
            <p:ph type="dt" sz="half" idx="10"/>
          </p:nvPr>
        </p:nvSpPr>
        <p:spPr/>
        <p:txBody>
          <a:bodyPr/>
          <a:lstStyle/>
          <a:p>
            <a:fld id="{8693A961-4ED5-40D5-B2F6-82752DF5580E}" type="datetimeFigureOut">
              <a:rPr lang="he-IL" smtClean="0"/>
              <a:t>י"ט/אדר ב/תשפ"ב</a:t>
            </a:fld>
            <a:endParaRPr lang="he-IL"/>
          </a:p>
        </p:txBody>
      </p:sp>
      <p:sp>
        <p:nvSpPr>
          <p:cNvPr id="5" name="Footer Placeholder 4"/>
          <p:cNvSpPr>
            <a:spLocks noGrp="1"/>
          </p:cNvSpPr>
          <p:nvPr>
            <p:ph type="ftr" sz="quarter" idx="11"/>
          </p:nvPr>
        </p:nvSpPr>
        <p:spPr/>
        <p:txBody>
          <a:bodyPr/>
          <a:lstStyle/>
          <a:p>
            <a:endParaRPr lang="he-IL"/>
          </a:p>
        </p:txBody>
      </p:sp>
      <p:sp>
        <p:nvSpPr>
          <p:cNvPr id="6" name="Slide Number Placeholder 5"/>
          <p:cNvSpPr>
            <a:spLocks noGrp="1"/>
          </p:cNvSpPr>
          <p:nvPr>
            <p:ph type="sldNum" sz="quarter" idx="12"/>
          </p:nvPr>
        </p:nvSpPr>
        <p:spPr/>
        <p:txBody>
          <a:bodyPr/>
          <a:lstStyle/>
          <a:p>
            <a:fld id="{79A4D2C4-14A9-46CE-8B0C-05A138A21DD0}" type="slidenum">
              <a:rPr lang="he-IL" smtClean="0"/>
              <a:t>‹#›</a:t>
            </a:fld>
            <a:endParaRPr lang="he-IL"/>
          </a:p>
        </p:txBody>
      </p:sp>
    </p:spTree>
    <p:extLst>
      <p:ext uri="{BB962C8B-B14F-4D97-AF65-F5344CB8AC3E}">
        <p14:creationId xmlns:p14="http://schemas.microsoft.com/office/powerpoint/2010/main" val="6989801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כותרת אנכית וטקסט">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25823"/>
            <a:ext cx="2628900" cy="5186259"/>
          </a:xfrm>
        </p:spPr>
        <p:txBody>
          <a:bodyPr vert="eaVert"/>
          <a:lstStyle/>
          <a:p>
            <a:r>
              <a:rPr lang="he-IL"/>
              <a:t>לחץ כדי לערוך סגנון כותרת של תבנית בסיס</a:t>
            </a:r>
            <a:endParaRPr lang="en-US" dirty="0"/>
          </a:p>
        </p:txBody>
      </p:sp>
      <p:sp>
        <p:nvSpPr>
          <p:cNvPr id="3" name="Vertical Text Placeholder 2"/>
          <p:cNvSpPr>
            <a:spLocks noGrp="1"/>
          </p:cNvSpPr>
          <p:nvPr>
            <p:ph type="body" orient="vert" idx="1"/>
          </p:nvPr>
        </p:nvSpPr>
        <p:spPr>
          <a:xfrm>
            <a:off x="838200" y="325823"/>
            <a:ext cx="7734300" cy="5186259"/>
          </a:xfrm>
        </p:spPr>
        <p:txBody>
          <a:bodyPr vert="eaVert"/>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endParaRPr lang="en-US" dirty="0"/>
          </a:p>
        </p:txBody>
      </p:sp>
      <p:sp>
        <p:nvSpPr>
          <p:cNvPr id="4" name="Date Placeholder 3"/>
          <p:cNvSpPr>
            <a:spLocks noGrp="1"/>
          </p:cNvSpPr>
          <p:nvPr>
            <p:ph type="dt" sz="half" idx="10"/>
          </p:nvPr>
        </p:nvSpPr>
        <p:spPr/>
        <p:txBody>
          <a:bodyPr/>
          <a:lstStyle/>
          <a:p>
            <a:fld id="{8693A961-4ED5-40D5-B2F6-82752DF5580E}" type="datetimeFigureOut">
              <a:rPr lang="he-IL" smtClean="0"/>
              <a:t>י"ט/אדר ב/תשפ"ב</a:t>
            </a:fld>
            <a:endParaRPr lang="he-IL"/>
          </a:p>
        </p:txBody>
      </p:sp>
      <p:sp>
        <p:nvSpPr>
          <p:cNvPr id="5" name="Footer Placeholder 4"/>
          <p:cNvSpPr>
            <a:spLocks noGrp="1"/>
          </p:cNvSpPr>
          <p:nvPr>
            <p:ph type="ftr" sz="quarter" idx="11"/>
          </p:nvPr>
        </p:nvSpPr>
        <p:spPr/>
        <p:txBody>
          <a:bodyPr/>
          <a:lstStyle/>
          <a:p>
            <a:endParaRPr lang="he-IL"/>
          </a:p>
        </p:txBody>
      </p:sp>
      <p:sp>
        <p:nvSpPr>
          <p:cNvPr id="6" name="Slide Number Placeholder 5"/>
          <p:cNvSpPr>
            <a:spLocks noGrp="1"/>
          </p:cNvSpPr>
          <p:nvPr>
            <p:ph type="sldNum" sz="quarter" idx="12"/>
          </p:nvPr>
        </p:nvSpPr>
        <p:spPr/>
        <p:txBody>
          <a:bodyPr/>
          <a:lstStyle/>
          <a:p>
            <a:fld id="{79A4D2C4-14A9-46CE-8B0C-05A138A21DD0}" type="slidenum">
              <a:rPr lang="he-IL" smtClean="0"/>
              <a:t>‹#›</a:t>
            </a:fld>
            <a:endParaRPr lang="he-IL"/>
          </a:p>
        </p:txBody>
      </p:sp>
    </p:spTree>
    <p:extLst>
      <p:ext uri="{BB962C8B-B14F-4D97-AF65-F5344CB8AC3E}">
        <p14:creationId xmlns:p14="http://schemas.microsoft.com/office/powerpoint/2010/main" val="22038578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כותרת ותוכן">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e-IL"/>
              <a:t>לחץ כדי לערוך סגנון כותרת של תבנית בסיס</a:t>
            </a:r>
            <a:endParaRPr lang="en-US" dirty="0"/>
          </a:p>
        </p:txBody>
      </p:sp>
      <p:sp>
        <p:nvSpPr>
          <p:cNvPr id="3" name="Content Placeholder 2"/>
          <p:cNvSpPr>
            <a:spLocks noGrp="1"/>
          </p:cNvSpPr>
          <p:nvPr>
            <p:ph idx="1"/>
          </p:nvPr>
        </p:nvSpPr>
        <p:spPr/>
        <p:txBody>
          <a:bodyPr/>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endParaRPr lang="en-US" dirty="0"/>
          </a:p>
        </p:txBody>
      </p:sp>
      <p:sp>
        <p:nvSpPr>
          <p:cNvPr id="4" name="Date Placeholder 3"/>
          <p:cNvSpPr>
            <a:spLocks noGrp="1"/>
          </p:cNvSpPr>
          <p:nvPr>
            <p:ph type="dt" sz="half" idx="10"/>
          </p:nvPr>
        </p:nvSpPr>
        <p:spPr/>
        <p:txBody>
          <a:bodyPr/>
          <a:lstStyle/>
          <a:p>
            <a:fld id="{8693A961-4ED5-40D5-B2F6-82752DF5580E}" type="datetimeFigureOut">
              <a:rPr lang="he-IL" smtClean="0"/>
              <a:t>י"ט/אדר ב/תשפ"ב</a:t>
            </a:fld>
            <a:endParaRPr lang="he-IL"/>
          </a:p>
        </p:txBody>
      </p:sp>
      <p:sp>
        <p:nvSpPr>
          <p:cNvPr id="5" name="Footer Placeholder 4"/>
          <p:cNvSpPr>
            <a:spLocks noGrp="1"/>
          </p:cNvSpPr>
          <p:nvPr>
            <p:ph type="ftr" sz="quarter" idx="11"/>
          </p:nvPr>
        </p:nvSpPr>
        <p:spPr/>
        <p:txBody>
          <a:bodyPr/>
          <a:lstStyle/>
          <a:p>
            <a:endParaRPr lang="he-IL"/>
          </a:p>
        </p:txBody>
      </p:sp>
      <p:sp>
        <p:nvSpPr>
          <p:cNvPr id="6" name="Slide Number Placeholder 5"/>
          <p:cNvSpPr>
            <a:spLocks noGrp="1"/>
          </p:cNvSpPr>
          <p:nvPr>
            <p:ph type="sldNum" sz="quarter" idx="12"/>
          </p:nvPr>
        </p:nvSpPr>
        <p:spPr/>
        <p:txBody>
          <a:bodyPr/>
          <a:lstStyle/>
          <a:p>
            <a:fld id="{79A4D2C4-14A9-46CE-8B0C-05A138A21DD0}" type="slidenum">
              <a:rPr lang="he-IL" smtClean="0"/>
              <a:t>‹#›</a:t>
            </a:fld>
            <a:endParaRPr lang="he-IL"/>
          </a:p>
        </p:txBody>
      </p:sp>
    </p:spTree>
    <p:extLst>
      <p:ext uri="{BB962C8B-B14F-4D97-AF65-F5344CB8AC3E}">
        <p14:creationId xmlns:p14="http://schemas.microsoft.com/office/powerpoint/2010/main" val="40203122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כותרת מקטע עליונה">
    <p:spTree>
      <p:nvGrpSpPr>
        <p:cNvPr id="1" name=""/>
        <p:cNvGrpSpPr/>
        <p:nvPr/>
      </p:nvGrpSpPr>
      <p:grpSpPr>
        <a:xfrm>
          <a:off x="0" y="0"/>
          <a:ext cx="0" cy="0"/>
          <a:chOff x="0" y="0"/>
          <a:chExt cx="0" cy="0"/>
        </a:xfrm>
      </p:grpSpPr>
      <p:sp>
        <p:nvSpPr>
          <p:cNvPr id="2" name="Title 1"/>
          <p:cNvSpPr>
            <a:spLocks noGrp="1"/>
          </p:cNvSpPr>
          <p:nvPr>
            <p:ph type="title"/>
          </p:nvPr>
        </p:nvSpPr>
        <p:spPr>
          <a:xfrm>
            <a:off x="831850" y="1525704"/>
            <a:ext cx="10515600" cy="2545672"/>
          </a:xfrm>
        </p:spPr>
        <p:txBody>
          <a:bodyPr anchor="b"/>
          <a:lstStyle>
            <a:lvl1pPr>
              <a:defRPr sz="5354"/>
            </a:lvl1pPr>
          </a:lstStyle>
          <a:p>
            <a:r>
              <a:rPr lang="he-IL"/>
              <a:t>לחץ כדי לערוך סגנון כותרת של תבנית בסיס</a:t>
            </a:r>
            <a:endParaRPr lang="en-US" dirty="0"/>
          </a:p>
        </p:txBody>
      </p:sp>
      <p:sp>
        <p:nvSpPr>
          <p:cNvPr id="3" name="Text Placeholder 2"/>
          <p:cNvSpPr>
            <a:spLocks noGrp="1"/>
          </p:cNvSpPr>
          <p:nvPr>
            <p:ph type="body" idx="1"/>
          </p:nvPr>
        </p:nvSpPr>
        <p:spPr>
          <a:xfrm>
            <a:off x="831850" y="4095459"/>
            <a:ext cx="10515600" cy="1338709"/>
          </a:xfrm>
        </p:spPr>
        <p:txBody>
          <a:bodyPr/>
          <a:lstStyle>
            <a:lvl1pPr marL="0" indent="0">
              <a:buNone/>
              <a:defRPr sz="2142">
                <a:solidFill>
                  <a:schemeClr val="tx1">
                    <a:tint val="75000"/>
                  </a:schemeClr>
                </a:solidFill>
              </a:defRPr>
            </a:lvl1pPr>
            <a:lvl2pPr marL="408005" indent="0">
              <a:buNone/>
              <a:defRPr sz="1785">
                <a:solidFill>
                  <a:schemeClr val="tx1">
                    <a:tint val="75000"/>
                  </a:schemeClr>
                </a:solidFill>
              </a:defRPr>
            </a:lvl2pPr>
            <a:lvl3pPr marL="816011" indent="0">
              <a:buNone/>
              <a:defRPr sz="1606">
                <a:solidFill>
                  <a:schemeClr val="tx1">
                    <a:tint val="75000"/>
                  </a:schemeClr>
                </a:solidFill>
              </a:defRPr>
            </a:lvl3pPr>
            <a:lvl4pPr marL="1224016" indent="0">
              <a:buNone/>
              <a:defRPr sz="1428">
                <a:solidFill>
                  <a:schemeClr val="tx1">
                    <a:tint val="75000"/>
                  </a:schemeClr>
                </a:solidFill>
              </a:defRPr>
            </a:lvl4pPr>
            <a:lvl5pPr marL="1632021" indent="0">
              <a:buNone/>
              <a:defRPr sz="1428">
                <a:solidFill>
                  <a:schemeClr val="tx1">
                    <a:tint val="75000"/>
                  </a:schemeClr>
                </a:solidFill>
              </a:defRPr>
            </a:lvl5pPr>
            <a:lvl6pPr marL="2040026" indent="0">
              <a:buNone/>
              <a:defRPr sz="1428">
                <a:solidFill>
                  <a:schemeClr val="tx1">
                    <a:tint val="75000"/>
                  </a:schemeClr>
                </a:solidFill>
              </a:defRPr>
            </a:lvl6pPr>
            <a:lvl7pPr marL="2448032" indent="0">
              <a:buNone/>
              <a:defRPr sz="1428">
                <a:solidFill>
                  <a:schemeClr val="tx1">
                    <a:tint val="75000"/>
                  </a:schemeClr>
                </a:solidFill>
              </a:defRPr>
            </a:lvl7pPr>
            <a:lvl8pPr marL="2856037" indent="0">
              <a:buNone/>
              <a:defRPr sz="1428">
                <a:solidFill>
                  <a:schemeClr val="tx1">
                    <a:tint val="75000"/>
                  </a:schemeClr>
                </a:solidFill>
              </a:defRPr>
            </a:lvl8pPr>
            <a:lvl9pPr marL="3264042" indent="0">
              <a:buNone/>
              <a:defRPr sz="1428">
                <a:solidFill>
                  <a:schemeClr val="tx1">
                    <a:tint val="75000"/>
                  </a:schemeClr>
                </a:solidFill>
              </a:defRPr>
            </a:lvl9pPr>
          </a:lstStyle>
          <a:p>
            <a:pPr lvl="0"/>
            <a:r>
              <a:rPr lang="he-IL"/>
              <a:t>לחץ כדי לערוך סגנונות טקסט של תבנית בסיס</a:t>
            </a:r>
          </a:p>
        </p:txBody>
      </p:sp>
      <p:sp>
        <p:nvSpPr>
          <p:cNvPr id="4" name="Date Placeholder 3"/>
          <p:cNvSpPr>
            <a:spLocks noGrp="1"/>
          </p:cNvSpPr>
          <p:nvPr>
            <p:ph type="dt" sz="half" idx="10"/>
          </p:nvPr>
        </p:nvSpPr>
        <p:spPr/>
        <p:txBody>
          <a:bodyPr/>
          <a:lstStyle/>
          <a:p>
            <a:fld id="{8693A961-4ED5-40D5-B2F6-82752DF5580E}" type="datetimeFigureOut">
              <a:rPr lang="he-IL" smtClean="0"/>
              <a:t>י"ט/אדר ב/תשפ"ב</a:t>
            </a:fld>
            <a:endParaRPr lang="he-IL"/>
          </a:p>
        </p:txBody>
      </p:sp>
      <p:sp>
        <p:nvSpPr>
          <p:cNvPr id="5" name="Footer Placeholder 4"/>
          <p:cNvSpPr>
            <a:spLocks noGrp="1"/>
          </p:cNvSpPr>
          <p:nvPr>
            <p:ph type="ftr" sz="quarter" idx="11"/>
          </p:nvPr>
        </p:nvSpPr>
        <p:spPr/>
        <p:txBody>
          <a:bodyPr/>
          <a:lstStyle/>
          <a:p>
            <a:endParaRPr lang="he-IL"/>
          </a:p>
        </p:txBody>
      </p:sp>
      <p:sp>
        <p:nvSpPr>
          <p:cNvPr id="6" name="Slide Number Placeholder 5"/>
          <p:cNvSpPr>
            <a:spLocks noGrp="1"/>
          </p:cNvSpPr>
          <p:nvPr>
            <p:ph type="sldNum" sz="quarter" idx="12"/>
          </p:nvPr>
        </p:nvSpPr>
        <p:spPr/>
        <p:txBody>
          <a:bodyPr/>
          <a:lstStyle/>
          <a:p>
            <a:fld id="{79A4D2C4-14A9-46CE-8B0C-05A138A21DD0}" type="slidenum">
              <a:rPr lang="he-IL" smtClean="0"/>
              <a:t>‹#›</a:t>
            </a:fld>
            <a:endParaRPr lang="he-IL"/>
          </a:p>
        </p:txBody>
      </p:sp>
    </p:spTree>
    <p:extLst>
      <p:ext uri="{BB962C8B-B14F-4D97-AF65-F5344CB8AC3E}">
        <p14:creationId xmlns:p14="http://schemas.microsoft.com/office/powerpoint/2010/main" val="36669154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שני תכנים">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e-IL"/>
              <a:t>לחץ כדי לערוך סגנון כותרת של תבנית בסיס</a:t>
            </a:r>
            <a:endParaRPr lang="en-US" dirty="0"/>
          </a:p>
        </p:txBody>
      </p:sp>
      <p:sp>
        <p:nvSpPr>
          <p:cNvPr id="3" name="Content Placeholder 2"/>
          <p:cNvSpPr>
            <a:spLocks noGrp="1"/>
          </p:cNvSpPr>
          <p:nvPr>
            <p:ph sz="half" idx="1"/>
          </p:nvPr>
        </p:nvSpPr>
        <p:spPr>
          <a:xfrm>
            <a:off x="838200" y="1629117"/>
            <a:ext cx="5181600" cy="3882965"/>
          </a:xfrm>
        </p:spPr>
        <p:txBody>
          <a:bodyPr/>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endParaRPr lang="en-US" dirty="0"/>
          </a:p>
        </p:txBody>
      </p:sp>
      <p:sp>
        <p:nvSpPr>
          <p:cNvPr id="4" name="Content Placeholder 3"/>
          <p:cNvSpPr>
            <a:spLocks noGrp="1"/>
          </p:cNvSpPr>
          <p:nvPr>
            <p:ph sz="half" idx="2"/>
          </p:nvPr>
        </p:nvSpPr>
        <p:spPr>
          <a:xfrm>
            <a:off x="6172200" y="1629117"/>
            <a:ext cx="5181600" cy="3882965"/>
          </a:xfrm>
        </p:spPr>
        <p:txBody>
          <a:bodyPr/>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endParaRPr lang="en-US" dirty="0"/>
          </a:p>
        </p:txBody>
      </p:sp>
      <p:sp>
        <p:nvSpPr>
          <p:cNvPr id="5" name="Date Placeholder 4"/>
          <p:cNvSpPr>
            <a:spLocks noGrp="1"/>
          </p:cNvSpPr>
          <p:nvPr>
            <p:ph type="dt" sz="half" idx="10"/>
          </p:nvPr>
        </p:nvSpPr>
        <p:spPr/>
        <p:txBody>
          <a:bodyPr/>
          <a:lstStyle/>
          <a:p>
            <a:fld id="{8693A961-4ED5-40D5-B2F6-82752DF5580E}" type="datetimeFigureOut">
              <a:rPr lang="he-IL" smtClean="0"/>
              <a:t>י"ט/אדר ב/תשפ"ב</a:t>
            </a:fld>
            <a:endParaRPr lang="he-IL"/>
          </a:p>
        </p:txBody>
      </p:sp>
      <p:sp>
        <p:nvSpPr>
          <p:cNvPr id="6" name="Footer Placeholder 5"/>
          <p:cNvSpPr>
            <a:spLocks noGrp="1"/>
          </p:cNvSpPr>
          <p:nvPr>
            <p:ph type="ftr" sz="quarter" idx="11"/>
          </p:nvPr>
        </p:nvSpPr>
        <p:spPr/>
        <p:txBody>
          <a:bodyPr/>
          <a:lstStyle/>
          <a:p>
            <a:endParaRPr lang="he-IL"/>
          </a:p>
        </p:txBody>
      </p:sp>
      <p:sp>
        <p:nvSpPr>
          <p:cNvPr id="7" name="Slide Number Placeholder 6"/>
          <p:cNvSpPr>
            <a:spLocks noGrp="1"/>
          </p:cNvSpPr>
          <p:nvPr>
            <p:ph type="sldNum" sz="quarter" idx="12"/>
          </p:nvPr>
        </p:nvSpPr>
        <p:spPr/>
        <p:txBody>
          <a:bodyPr/>
          <a:lstStyle/>
          <a:p>
            <a:fld id="{79A4D2C4-14A9-46CE-8B0C-05A138A21DD0}" type="slidenum">
              <a:rPr lang="he-IL" smtClean="0"/>
              <a:t>‹#›</a:t>
            </a:fld>
            <a:endParaRPr lang="he-IL"/>
          </a:p>
        </p:txBody>
      </p:sp>
    </p:spTree>
    <p:extLst>
      <p:ext uri="{BB962C8B-B14F-4D97-AF65-F5344CB8AC3E}">
        <p14:creationId xmlns:p14="http://schemas.microsoft.com/office/powerpoint/2010/main" val="31588171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השוואה">
    <p:spTree>
      <p:nvGrpSpPr>
        <p:cNvPr id="1" name=""/>
        <p:cNvGrpSpPr/>
        <p:nvPr/>
      </p:nvGrpSpPr>
      <p:grpSpPr>
        <a:xfrm>
          <a:off x="0" y="0"/>
          <a:ext cx="0" cy="0"/>
          <a:chOff x="0" y="0"/>
          <a:chExt cx="0" cy="0"/>
        </a:xfrm>
      </p:grpSpPr>
      <p:sp>
        <p:nvSpPr>
          <p:cNvPr id="2" name="Title 1"/>
          <p:cNvSpPr>
            <a:spLocks noGrp="1"/>
          </p:cNvSpPr>
          <p:nvPr>
            <p:ph type="title"/>
          </p:nvPr>
        </p:nvSpPr>
        <p:spPr>
          <a:xfrm>
            <a:off x="839788" y="325824"/>
            <a:ext cx="10515600" cy="1182881"/>
          </a:xfrm>
        </p:spPr>
        <p:txBody>
          <a:bodyPr/>
          <a:lstStyle/>
          <a:p>
            <a:r>
              <a:rPr lang="he-IL"/>
              <a:t>לחץ כדי לערוך סגנון כותרת של תבנית בסיס</a:t>
            </a:r>
            <a:endParaRPr lang="en-US" dirty="0"/>
          </a:p>
        </p:txBody>
      </p:sp>
      <p:sp>
        <p:nvSpPr>
          <p:cNvPr id="3" name="Text Placeholder 2"/>
          <p:cNvSpPr>
            <a:spLocks noGrp="1"/>
          </p:cNvSpPr>
          <p:nvPr>
            <p:ph type="body" idx="1"/>
          </p:nvPr>
        </p:nvSpPr>
        <p:spPr>
          <a:xfrm>
            <a:off x="839789" y="1500205"/>
            <a:ext cx="5157787" cy="735227"/>
          </a:xfrm>
        </p:spPr>
        <p:txBody>
          <a:bodyPr anchor="b"/>
          <a:lstStyle>
            <a:lvl1pPr marL="0" indent="0">
              <a:buNone/>
              <a:defRPr sz="2142" b="1"/>
            </a:lvl1pPr>
            <a:lvl2pPr marL="408005" indent="0">
              <a:buNone/>
              <a:defRPr sz="1785" b="1"/>
            </a:lvl2pPr>
            <a:lvl3pPr marL="816011" indent="0">
              <a:buNone/>
              <a:defRPr sz="1606" b="1"/>
            </a:lvl3pPr>
            <a:lvl4pPr marL="1224016" indent="0">
              <a:buNone/>
              <a:defRPr sz="1428" b="1"/>
            </a:lvl4pPr>
            <a:lvl5pPr marL="1632021" indent="0">
              <a:buNone/>
              <a:defRPr sz="1428" b="1"/>
            </a:lvl5pPr>
            <a:lvl6pPr marL="2040026" indent="0">
              <a:buNone/>
              <a:defRPr sz="1428" b="1"/>
            </a:lvl6pPr>
            <a:lvl7pPr marL="2448032" indent="0">
              <a:buNone/>
              <a:defRPr sz="1428" b="1"/>
            </a:lvl7pPr>
            <a:lvl8pPr marL="2856037" indent="0">
              <a:buNone/>
              <a:defRPr sz="1428" b="1"/>
            </a:lvl8pPr>
            <a:lvl9pPr marL="3264042" indent="0">
              <a:buNone/>
              <a:defRPr sz="1428" b="1"/>
            </a:lvl9pPr>
          </a:lstStyle>
          <a:p>
            <a:pPr lvl="0"/>
            <a:r>
              <a:rPr lang="he-IL"/>
              <a:t>לחץ כדי לערוך סגנונות טקסט של תבנית בסיס</a:t>
            </a:r>
          </a:p>
        </p:txBody>
      </p:sp>
      <p:sp>
        <p:nvSpPr>
          <p:cNvPr id="4" name="Content Placeholder 3"/>
          <p:cNvSpPr>
            <a:spLocks noGrp="1"/>
          </p:cNvSpPr>
          <p:nvPr>
            <p:ph sz="half" idx="2"/>
          </p:nvPr>
        </p:nvSpPr>
        <p:spPr>
          <a:xfrm>
            <a:off x="839789" y="2235432"/>
            <a:ext cx="5157787" cy="3287983"/>
          </a:xfrm>
        </p:spPr>
        <p:txBody>
          <a:bodyPr/>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endParaRPr lang="en-US" dirty="0"/>
          </a:p>
        </p:txBody>
      </p:sp>
      <p:sp>
        <p:nvSpPr>
          <p:cNvPr id="5" name="Text Placeholder 4"/>
          <p:cNvSpPr>
            <a:spLocks noGrp="1"/>
          </p:cNvSpPr>
          <p:nvPr>
            <p:ph type="body" sz="quarter" idx="3"/>
          </p:nvPr>
        </p:nvSpPr>
        <p:spPr>
          <a:xfrm>
            <a:off x="6172200" y="1500205"/>
            <a:ext cx="5183188" cy="735227"/>
          </a:xfrm>
        </p:spPr>
        <p:txBody>
          <a:bodyPr anchor="b"/>
          <a:lstStyle>
            <a:lvl1pPr marL="0" indent="0">
              <a:buNone/>
              <a:defRPr sz="2142" b="1"/>
            </a:lvl1pPr>
            <a:lvl2pPr marL="408005" indent="0">
              <a:buNone/>
              <a:defRPr sz="1785" b="1"/>
            </a:lvl2pPr>
            <a:lvl3pPr marL="816011" indent="0">
              <a:buNone/>
              <a:defRPr sz="1606" b="1"/>
            </a:lvl3pPr>
            <a:lvl4pPr marL="1224016" indent="0">
              <a:buNone/>
              <a:defRPr sz="1428" b="1"/>
            </a:lvl4pPr>
            <a:lvl5pPr marL="1632021" indent="0">
              <a:buNone/>
              <a:defRPr sz="1428" b="1"/>
            </a:lvl5pPr>
            <a:lvl6pPr marL="2040026" indent="0">
              <a:buNone/>
              <a:defRPr sz="1428" b="1"/>
            </a:lvl6pPr>
            <a:lvl7pPr marL="2448032" indent="0">
              <a:buNone/>
              <a:defRPr sz="1428" b="1"/>
            </a:lvl7pPr>
            <a:lvl8pPr marL="2856037" indent="0">
              <a:buNone/>
              <a:defRPr sz="1428" b="1"/>
            </a:lvl8pPr>
            <a:lvl9pPr marL="3264042" indent="0">
              <a:buNone/>
              <a:defRPr sz="1428" b="1"/>
            </a:lvl9pPr>
          </a:lstStyle>
          <a:p>
            <a:pPr lvl="0"/>
            <a:r>
              <a:rPr lang="he-IL"/>
              <a:t>לחץ כדי לערוך סגנונות טקסט של תבנית בסיס</a:t>
            </a:r>
          </a:p>
        </p:txBody>
      </p:sp>
      <p:sp>
        <p:nvSpPr>
          <p:cNvPr id="6" name="Content Placeholder 5"/>
          <p:cNvSpPr>
            <a:spLocks noGrp="1"/>
          </p:cNvSpPr>
          <p:nvPr>
            <p:ph sz="quarter" idx="4"/>
          </p:nvPr>
        </p:nvSpPr>
        <p:spPr>
          <a:xfrm>
            <a:off x="6172200" y="2235432"/>
            <a:ext cx="5183188" cy="3287983"/>
          </a:xfrm>
        </p:spPr>
        <p:txBody>
          <a:bodyPr/>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endParaRPr lang="en-US" dirty="0"/>
          </a:p>
        </p:txBody>
      </p:sp>
      <p:sp>
        <p:nvSpPr>
          <p:cNvPr id="7" name="Date Placeholder 6"/>
          <p:cNvSpPr>
            <a:spLocks noGrp="1"/>
          </p:cNvSpPr>
          <p:nvPr>
            <p:ph type="dt" sz="half" idx="10"/>
          </p:nvPr>
        </p:nvSpPr>
        <p:spPr/>
        <p:txBody>
          <a:bodyPr/>
          <a:lstStyle/>
          <a:p>
            <a:fld id="{8693A961-4ED5-40D5-B2F6-82752DF5580E}" type="datetimeFigureOut">
              <a:rPr lang="he-IL" smtClean="0"/>
              <a:t>י"ט/אדר ב/תשפ"ב</a:t>
            </a:fld>
            <a:endParaRPr lang="he-IL"/>
          </a:p>
        </p:txBody>
      </p:sp>
      <p:sp>
        <p:nvSpPr>
          <p:cNvPr id="8" name="Footer Placeholder 7"/>
          <p:cNvSpPr>
            <a:spLocks noGrp="1"/>
          </p:cNvSpPr>
          <p:nvPr>
            <p:ph type="ftr" sz="quarter" idx="11"/>
          </p:nvPr>
        </p:nvSpPr>
        <p:spPr/>
        <p:txBody>
          <a:bodyPr/>
          <a:lstStyle/>
          <a:p>
            <a:endParaRPr lang="he-IL"/>
          </a:p>
        </p:txBody>
      </p:sp>
      <p:sp>
        <p:nvSpPr>
          <p:cNvPr id="9" name="Slide Number Placeholder 8"/>
          <p:cNvSpPr>
            <a:spLocks noGrp="1"/>
          </p:cNvSpPr>
          <p:nvPr>
            <p:ph type="sldNum" sz="quarter" idx="12"/>
          </p:nvPr>
        </p:nvSpPr>
        <p:spPr/>
        <p:txBody>
          <a:bodyPr/>
          <a:lstStyle/>
          <a:p>
            <a:fld id="{79A4D2C4-14A9-46CE-8B0C-05A138A21DD0}" type="slidenum">
              <a:rPr lang="he-IL" smtClean="0"/>
              <a:t>‹#›</a:t>
            </a:fld>
            <a:endParaRPr lang="he-IL"/>
          </a:p>
        </p:txBody>
      </p:sp>
    </p:spTree>
    <p:extLst>
      <p:ext uri="{BB962C8B-B14F-4D97-AF65-F5344CB8AC3E}">
        <p14:creationId xmlns:p14="http://schemas.microsoft.com/office/powerpoint/2010/main" val="19287855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כותרת בלבד">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e-IL"/>
              <a:t>לחץ כדי לערוך סגנון כותרת של תבנית בסיס</a:t>
            </a:r>
            <a:endParaRPr lang="en-US" dirty="0"/>
          </a:p>
        </p:txBody>
      </p:sp>
      <p:sp>
        <p:nvSpPr>
          <p:cNvPr id="3" name="Date Placeholder 2"/>
          <p:cNvSpPr>
            <a:spLocks noGrp="1"/>
          </p:cNvSpPr>
          <p:nvPr>
            <p:ph type="dt" sz="half" idx="10"/>
          </p:nvPr>
        </p:nvSpPr>
        <p:spPr/>
        <p:txBody>
          <a:bodyPr/>
          <a:lstStyle/>
          <a:p>
            <a:fld id="{8693A961-4ED5-40D5-B2F6-82752DF5580E}" type="datetimeFigureOut">
              <a:rPr lang="he-IL" smtClean="0"/>
              <a:t>י"ט/אדר ב/תשפ"ב</a:t>
            </a:fld>
            <a:endParaRPr lang="he-IL"/>
          </a:p>
        </p:txBody>
      </p:sp>
      <p:sp>
        <p:nvSpPr>
          <p:cNvPr id="4" name="Footer Placeholder 3"/>
          <p:cNvSpPr>
            <a:spLocks noGrp="1"/>
          </p:cNvSpPr>
          <p:nvPr>
            <p:ph type="ftr" sz="quarter" idx="11"/>
          </p:nvPr>
        </p:nvSpPr>
        <p:spPr/>
        <p:txBody>
          <a:bodyPr/>
          <a:lstStyle/>
          <a:p>
            <a:endParaRPr lang="he-IL"/>
          </a:p>
        </p:txBody>
      </p:sp>
      <p:sp>
        <p:nvSpPr>
          <p:cNvPr id="5" name="Slide Number Placeholder 4"/>
          <p:cNvSpPr>
            <a:spLocks noGrp="1"/>
          </p:cNvSpPr>
          <p:nvPr>
            <p:ph type="sldNum" sz="quarter" idx="12"/>
          </p:nvPr>
        </p:nvSpPr>
        <p:spPr/>
        <p:txBody>
          <a:bodyPr/>
          <a:lstStyle/>
          <a:p>
            <a:fld id="{79A4D2C4-14A9-46CE-8B0C-05A138A21DD0}" type="slidenum">
              <a:rPr lang="he-IL" smtClean="0"/>
              <a:t>‹#›</a:t>
            </a:fld>
            <a:endParaRPr lang="he-IL"/>
          </a:p>
        </p:txBody>
      </p:sp>
    </p:spTree>
    <p:extLst>
      <p:ext uri="{BB962C8B-B14F-4D97-AF65-F5344CB8AC3E}">
        <p14:creationId xmlns:p14="http://schemas.microsoft.com/office/powerpoint/2010/main" val="8679293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ריק">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693A961-4ED5-40D5-B2F6-82752DF5580E}" type="datetimeFigureOut">
              <a:rPr lang="he-IL" smtClean="0"/>
              <a:t>י"ט/אדר ב/תשפ"ב</a:t>
            </a:fld>
            <a:endParaRPr lang="he-IL"/>
          </a:p>
        </p:txBody>
      </p:sp>
      <p:sp>
        <p:nvSpPr>
          <p:cNvPr id="3" name="Footer Placeholder 2"/>
          <p:cNvSpPr>
            <a:spLocks noGrp="1"/>
          </p:cNvSpPr>
          <p:nvPr>
            <p:ph type="ftr" sz="quarter" idx="11"/>
          </p:nvPr>
        </p:nvSpPr>
        <p:spPr/>
        <p:txBody>
          <a:bodyPr/>
          <a:lstStyle/>
          <a:p>
            <a:endParaRPr lang="he-IL"/>
          </a:p>
        </p:txBody>
      </p:sp>
      <p:sp>
        <p:nvSpPr>
          <p:cNvPr id="4" name="Slide Number Placeholder 3"/>
          <p:cNvSpPr>
            <a:spLocks noGrp="1"/>
          </p:cNvSpPr>
          <p:nvPr>
            <p:ph type="sldNum" sz="quarter" idx="12"/>
          </p:nvPr>
        </p:nvSpPr>
        <p:spPr/>
        <p:txBody>
          <a:bodyPr/>
          <a:lstStyle/>
          <a:p>
            <a:fld id="{79A4D2C4-14A9-46CE-8B0C-05A138A21DD0}" type="slidenum">
              <a:rPr lang="he-IL" smtClean="0"/>
              <a:t>‹#›</a:t>
            </a:fld>
            <a:endParaRPr lang="he-IL"/>
          </a:p>
        </p:txBody>
      </p:sp>
    </p:spTree>
    <p:extLst>
      <p:ext uri="{BB962C8B-B14F-4D97-AF65-F5344CB8AC3E}">
        <p14:creationId xmlns:p14="http://schemas.microsoft.com/office/powerpoint/2010/main" val="30533708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תוכן עם כיתוב">
    <p:spTree>
      <p:nvGrpSpPr>
        <p:cNvPr id="1" name=""/>
        <p:cNvGrpSpPr/>
        <p:nvPr/>
      </p:nvGrpSpPr>
      <p:grpSpPr>
        <a:xfrm>
          <a:off x="0" y="0"/>
          <a:ext cx="0" cy="0"/>
          <a:chOff x="0" y="0"/>
          <a:chExt cx="0" cy="0"/>
        </a:xfrm>
      </p:grpSpPr>
      <p:sp>
        <p:nvSpPr>
          <p:cNvPr id="2" name="Title 1"/>
          <p:cNvSpPr>
            <a:spLocks noGrp="1"/>
          </p:cNvSpPr>
          <p:nvPr>
            <p:ph type="title"/>
          </p:nvPr>
        </p:nvSpPr>
        <p:spPr>
          <a:xfrm>
            <a:off x="839789" y="407988"/>
            <a:ext cx="3932237" cy="1427956"/>
          </a:xfrm>
        </p:spPr>
        <p:txBody>
          <a:bodyPr anchor="b"/>
          <a:lstStyle>
            <a:lvl1pPr>
              <a:defRPr sz="2856"/>
            </a:lvl1pPr>
          </a:lstStyle>
          <a:p>
            <a:r>
              <a:rPr lang="he-IL"/>
              <a:t>לחץ כדי לערוך סגנון כותרת של תבנית בסיס</a:t>
            </a:r>
            <a:endParaRPr lang="en-US" dirty="0"/>
          </a:p>
        </p:txBody>
      </p:sp>
      <p:sp>
        <p:nvSpPr>
          <p:cNvPr id="3" name="Content Placeholder 2"/>
          <p:cNvSpPr>
            <a:spLocks noGrp="1"/>
          </p:cNvSpPr>
          <p:nvPr>
            <p:ph idx="1"/>
          </p:nvPr>
        </p:nvSpPr>
        <p:spPr>
          <a:xfrm>
            <a:off x="5183188" y="881140"/>
            <a:ext cx="6172200" cy="4349034"/>
          </a:xfrm>
        </p:spPr>
        <p:txBody>
          <a:bodyPr/>
          <a:lstStyle>
            <a:lvl1pPr>
              <a:defRPr sz="2856"/>
            </a:lvl1pPr>
            <a:lvl2pPr>
              <a:defRPr sz="2499"/>
            </a:lvl2pPr>
            <a:lvl3pPr>
              <a:defRPr sz="2142"/>
            </a:lvl3pPr>
            <a:lvl4pPr>
              <a:defRPr sz="1785"/>
            </a:lvl4pPr>
            <a:lvl5pPr>
              <a:defRPr sz="1785"/>
            </a:lvl5pPr>
            <a:lvl6pPr>
              <a:defRPr sz="1785"/>
            </a:lvl6pPr>
            <a:lvl7pPr>
              <a:defRPr sz="1785"/>
            </a:lvl7pPr>
            <a:lvl8pPr>
              <a:defRPr sz="1785"/>
            </a:lvl8pPr>
            <a:lvl9pPr>
              <a:defRPr sz="1785"/>
            </a:lvl9pPr>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endParaRPr lang="en-US" dirty="0"/>
          </a:p>
        </p:txBody>
      </p:sp>
      <p:sp>
        <p:nvSpPr>
          <p:cNvPr id="4" name="Text Placeholder 3"/>
          <p:cNvSpPr>
            <a:spLocks noGrp="1"/>
          </p:cNvSpPr>
          <p:nvPr>
            <p:ph type="body" sz="half" idx="2"/>
          </p:nvPr>
        </p:nvSpPr>
        <p:spPr>
          <a:xfrm>
            <a:off x="839789" y="1835944"/>
            <a:ext cx="3932237" cy="3401313"/>
          </a:xfrm>
        </p:spPr>
        <p:txBody>
          <a:bodyPr/>
          <a:lstStyle>
            <a:lvl1pPr marL="0" indent="0">
              <a:buNone/>
              <a:defRPr sz="1428"/>
            </a:lvl1pPr>
            <a:lvl2pPr marL="408005" indent="0">
              <a:buNone/>
              <a:defRPr sz="1249"/>
            </a:lvl2pPr>
            <a:lvl3pPr marL="816011" indent="0">
              <a:buNone/>
              <a:defRPr sz="1071"/>
            </a:lvl3pPr>
            <a:lvl4pPr marL="1224016" indent="0">
              <a:buNone/>
              <a:defRPr sz="892"/>
            </a:lvl4pPr>
            <a:lvl5pPr marL="1632021" indent="0">
              <a:buNone/>
              <a:defRPr sz="892"/>
            </a:lvl5pPr>
            <a:lvl6pPr marL="2040026" indent="0">
              <a:buNone/>
              <a:defRPr sz="892"/>
            </a:lvl6pPr>
            <a:lvl7pPr marL="2448032" indent="0">
              <a:buNone/>
              <a:defRPr sz="892"/>
            </a:lvl7pPr>
            <a:lvl8pPr marL="2856037" indent="0">
              <a:buNone/>
              <a:defRPr sz="892"/>
            </a:lvl8pPr>
            <a:lvl9pPr marL="3264042" indent="0">
              <a:buNone/>
              <a:defRPr sz="892"/>
            </a:lvl9pPr>
          </a:lstStyle>
          <a:p>
            <a:pPr lvl="0"/>
            <a:r>
              <a:rPr lang="he-IL"/>
              <a:t>לחץ כדי לערוך סגנונות טקסט של תבנית בסיס</a:t>
            </a:r>
          </a:p>
        </p:txBody>
      </p:sp>
      <p:sp>
        <p:nvSpPr>
          <p:cNvPr id="5" name="Date Placeholder 4"/>
          <p:cNvSpPr>
            <a:spLocks noGrp="1"/>
          </p:cNvSpPr>
          <p:nvPr>
            <p:ph type="dt" sz="half" idx="10"/>
          </p:nvPr>
        </p:nvSpPr>
        <p:spPr/>
        <p:txBody>
          <a:bodyPr/>
          <a:lstStyle/>
          <a:p>
            <a:fld id="{8693A961-4ED5-40D5-B2F6-82752DF5580E}" type="datetimeFigureOut">
              <a:rPr lang="he-IL" smtClean="0"/>
              <a:t>י"ט/אדר ב/תשפ"ב</a:t>
            </a:fld>
            <a:endParaRPr lang="he-IL"/>
          </a:p>
        </p:txBody>
      </p:sp>
      <p:sp>
        <p:nvSpPr>
          <p:cNvPr id="6" name="Footer Placeholder 5"/>
          <p:cNvSpPr>
            <a:spLocks noGrp="1"/>
          </p:cNvSpPr>
          <p:nvPr>
            <p:ph type="ftr" sz="quarter" idx="11"/>
          </p:nvPr>
        </p:nvSpPr>
        <p:spPr/>
        <p:txBody>
          <a:bodyPr/>
          <a:lstStyle/>
          <a:p>
            <a:endParaRPr lang="he-IL"/>
          </a:p>
        </p:txBody>
      </p:sp>
      <p:sp>
        <p:nvSpPr>
          <p:cNvPr id="7" name="Slide Number Placeholder 6"/>
          <p:cNvSpPr>
            <a:spLocks noGrp="1"/>
          </p:cNvSpPr>
          <p:nvPr>
            <p:ph type="sldNum" sz="quarter" idx="12"/>
          </p:nvPr>
        </p:nvSpPr>
        <p:spPr/>
        <p:txBody>
          <a:bodyPr/>
          <a:lstStyle/>
          <a:p>
            <a:fld id="{79A4D2C4-14A9-46CE-8B0C-05A138A21DD0}" type="slidenum">
              <a:rPr lang="he-IL" smtClean="0"/>
              <a:t>‹#›</a:t>
            </a:fld>
            <a:endParaRPr lang="he-IL"/>
          </a:p>
        </p:txBody>
      </p:sp>
    </p:spTree>
    <p:extLst>
      <p:ext uri="{BB962C8B-B14F-4D97-AF65-F5344CB8AC3E}">
        <p14:creationId xmlns:p14="http://schemas.microsoft.com/office/powerpoint/2010/main" val="25816329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תמונה עם כיתוב">
    <p:spTree>
      <p:nvGrpSpPr>
        <p:cNvPr id="1" name=""/>
        <p:cNvGrpSpPr/>
        <p:nvPr/>
      </p:nvGrpSpPr>
      <p:grpSpPr>
        <a:xfrm>
          <a:off x="0" y="0"/>
          <a:ext cx="0" cy="0"/>
          <a:chOff x="0" y="0"/>
          <a:chExt cx="0" cy="0"/>
        </a:xfrm>
      </p:grpSpPr>
      <p:sp>
        <p:nvSpPr>
          <p:cNvPr id="2" name="Title 1"/>
          <p:cNvSpPr>
            <a:spLocks noGrp="1"/>
          </p:cNvSpPr>
          <p:nvPr>
            <p:ph type="title"/>
          </p:nvPr>
        </p:nvSpPr>
        <p:spPr>
          <a:xfrm>
            <a:off x="839789" y="407988"/>
            <a:ext cx="3932237" cy="1427956"/>
          </a:xfrm>
        </p:spPr>
        <p:txBody>
          <a:bodyPr anchor="b"/>
          <a:lstStyle>
            <a:lvl1pPr>
              <a:defRPr sz="2856"/>
            </a:lvl1pPr>
          </a:lstStyle>
          <a:p>
            <a:r>
              <a:rPr lang="he-IL"/>
              <a:t>לחץ כדי לערוך סגנון כותרת של תבנית בסיס</a:t>
            </a:r>
            <a:endParaRPr lang="en-US" dirty="0"/>
          </a:p>
        </p:txBody>
      </p:sp>
      <p:sp>
        <p:nvSpPr>
          <p:cNvPr id="3" name="Picture Placeholder 2"/>
          <p:cNvSpPr>
            <a:spLocks noGrp="1" noChangeAspect="1"/>
          </p:cNvSpPr>
          <p:nvPr>
            <p:ph type="pic" idx="1"/>
          </p:nvPr>
        </p:nvSpPr>
        <p:spPr>
          <a:xfrm>
            <a:off x="5183188" y="881140"/>
            <a:ext cx="6172200" cy="4349034"/>
          </a:xfrm>
        </p:spPr>
        <p:txBody>
          <a:bodyPr anchor="t"/>
          <a:lstStyle>
            <a:lvl1pPr marL="0" indent="0">
              <a:buNone/>
              <a:defRPr sz="2856"/>
            </a:lvl1pPr>
            <a:lvl2pPr marL="408005" indent="0">
              <a:buNone/>
              <a:defRPr sz="2499"/>
            </a:lvl2pPr>
            <a:lvl3pPr marL="816011" indent="0">
              <a:buNone/>
              <a:defRPr sz="2142"/>
            </a:lvl3pPr>
            <a:lvl4pPr marL="1224016" indent="0">
              <a:buNone/>
              <a:defRPr sz="1785"/>
            </a:lvl4pPr>
            <a:lvl5pPr marL="1632021" indent="0">
              <a:buNone/>
              <a:defRPr sz="1785"/>
            </a:lvl5pPr>
            <a:lvl6pPr marL="2040026" indent="0">
              <a:buNone/>
              <a:defRPr sz="1785"/>
            </a:lvl6pPr>
            <a:lvl7pPr marL="2448032" indent="0">
              <a:buNone/>
              <a:defRPr sz="1785"/>
            </a:lvl7pPr>
            <a:lvl8pPr marL="2856037" indent="0">
              <a:buNone/>
              <a:defRPr sz="1785"/>
            </a:lvl8pPr>
            <a:lvl9pPr marL="3264042" indent="0">
              <a:buNone/>
              <a:defRPr sz="1785"/>
            </a:lvl9pPr>
          </a:lstStyle>
          <a:p>
            <a:r>
              <a:rPr lang="he-IL"/>
              <a:t>לחץ על הסמל כדי להוסיף תמונה</a:t>
            </a:r>
            <a:endParaRPr lang="en-US" dirty="0"/>
          </a:p>
        </p:txBody>
      </p:sp>
      <p:sp>
        <p:nvSpPr>
          <p:cNvPr id="4" name="Text Placeholder 3"/>
          <p:cNvSpPr>
            <a:spLocks noGrp="1"/>
          </p:cNvSpPr>
          <p:nvPr>
            <p:ph type="body" sz="half" idx="2"/>
          </p:nvPr>
        </p:nvSpPr>
        <p:spPr>
          <a:xfrm>
            <a:off x="839789" y="1835944"/>
            <a:ext cx="3932237" cy="3401313"/>
          </a:xfrm>
        </p:spPr>
        <p:txBody>
          <a:bodyPr/>
          <a:lstStyle>
            <a:lvl1pPr marL="0" indent="0">
              <a:buNone/>
              <a:defRPr sz="1428"/>
            </a:lvl1pPr>
            <a:lvl2pPr marL="408005" indent="0">
              <a:buNone/>
              <a:defRPr sz="1249"/>
            </a:lvl2pPr>
            <a:lvl3pPr marL="816011" indent="0">
              <a:buNone/>
              <a:defRPr sz="1071"/>
            </a:lvl3pPr>
            <a:lvl4pPr marL="1224016" indent="0">
              <a:buNone/>
              <a:defRPr sz="892"/>
            </a:lvl4pPr>
            <a:lvl5pPr marL="1632021" indent="0">
              <a:buNone/>
              <a:defRPr sz="892"/>
            </a:lvl5pPr>
            <a:lvl6pPr marL="2040026" indent="0">
              <a:buNone/>
              <a:defRPr sz="892"/>
            </a:lvl6pPr>
            <a:lvl7pPr marL="2448032" indent="0">
              <a:buNone/>
              <a:defRPr sz="892"/>
            </a:lvl7pPr>
            <a:lvl8pPr marL="2856037" indent="0">
              <a:buNone/>
              <a:defRPr sz="892"/>
            </a:lvl8pPr>
            <a:lvl9pPr marL="3264042" indent="0">
              <a:buNone/>
              <a:defRPr sz="892"/>
            </a:lvl9pPr>
          </a:lstStyle>
          <a:p>
            <a:pPr lvl="0"/>
            <a:r>
              <a:rPr lang="he-IL"/>
              <a:t>לחץ כדי לערוך סגנונות טקסט של תבנית בסיס</a:t>
            </a:r>
          </a:p>
        </p:txBody>
      </p:sp>
      <p:sp>
        <p:nvSpPr>
          <p:cNvPr id="5" name="Date Placeholder 4"/>
          <p:cNvSpPr>
            <a:spLocks noGrp="1"/>
          </p:cNvSpPr>
          <p:nvPr>
            <p:ph type="dt" sz="half" idx="10"/>
          </p:nvPr>
        </p:nvSpPr>
        <p:spPr/>
        <p:txBody>
          <a:bodyPr/>
          <a:lstStyle/>
          <a:p>
            <a:fld id="{8693A961-4ED5-40D5-B2F6-82752DF5580E}" type="datetimeFigureOut">
              <a:rPr lang="he-IL" smtClean="0"/>
              <a:t>י"ט/אדר ב/תשפ"ב</a:t>
            </a:fld>
            <a:endParaRPr lang="he-IL"/>
          </a:p>
        </p:txBody>
      </p:sp>
      <p:sp>
        <p:nvSpPr>
          <p:cNvPr id="6" name="Footer Placeholder 5"/>
          <p:cNvSpPr>
            <a:spLocks noGrp="1"/>
          </p:cNvSpPr>
          <p:nvPr>
            <p:ph type="ftr" sz="quarter" idx="11"/>
          </p:nvPr>
        </p:nvSpPr>
        <p:spPr/>
        <p:txBody>
          <a:bodyPr/>
          <a:lstStyle/>
          <a:p>
            <a:endParaRPr lang="he-IL"/>
          </a:p>
        </p:txBody>
      </p:sp>
      <p:sp>
        <p:nvSpPr>
          <p:cNvPr id="7" name="Slide Number Placeholder 6"/>
          <p:cNvSpPr>
            <a:spLocks noGrp="1"/>
          </p:cNvSpPr>
          <p:nvPr>
            <p:ph type="sldNum" sz="quarter" idx="12"/>
          </p:nvPr>
        </p:nvSpPr>
        <p:spPr/>
        <p:txBody>
          <a:bodyPr/>
          <a:lstStyle/>
          <a:p>
            <a:fld id="{79A4D2C4-14A9-46CE-8B0C-05A138A21DD0}" type="slidenum">
              <a:rPr lang="he-IL" smtClean="0"/>
              <a:t>‹#›</a:t>
            </a:fld>
            <a:endParaRPr lang="he-IL"/>
          </a:p>
        </p:txBody>
      </p:sp>
    </p:spTree>
    <p:extLst>
      <p:ext uri="{BB962C8B-B14F-4D97-AF65-F5344CB8AC3E}">
        <p14:creationId xmlns:p14="http://schemas.microsoft.com/office/powerpoint/2010/main" val="25110213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25824"/>
            <a:ext cx="10515600" cy="1182881"/>
          </a:xfrm>
          <a:prstGeom prst="rect">
            <a:avLst/>
          </a:prstGeom>
        </p:spPr>
        <p:txBody>
          <a:bodyPr vert="horz" lIns="91440" tIns="45720" rIns="91440" bIns="45720" rtlCol="0" anchor="ctr">
            <a:normAutofit/>
          </a:bodyPr>
          <a:lstStyle/>
          <a:p>
            <a:r>
              <a:rPr lang="he-IL"/>
              <a:t>לחץ כדי לערוך סגנון כותרת של תבנית בסיס</a:t>
            </a:r>
            <a:endParaRPr lang="en-US" dirty="0"/>
          </a:p>
        </p:txBody>
      </p:sp>
      <p:sp>
        <p:nvSpPr>
          <p:cNvPr id="3" name="Text Placeholder 2"/>
          <p:cNvSpPr>
            <a:spLocks noGrp="1"/>
          </p:cNvSpPr>
          <p:nvPr>
            <p:ph type="body" idx="1"/>
          </p:nvPr>
        </p:nvSpPr>
        <p:spPr>
          <a:xfrm>
            <a:off x="838200" y="1629117"/>
            <a:ext cx="10515600" cy="3882965"/>
          </a:xfrm>
          <a:prstGeom prst="rect">
            <a:avLst/>
          </a:prstGeom>
        </p:spPr>
        <p:txBody>
          <a:bodyPr vert="horz" lIns="91440" tIns="45720" rIns="91440" bIns="45720" rtlCol="0">
            <a:normAutofit/>
          </a:bodyPr>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endParaRPr lang="en-US" dirty="0"/>
          </a:p>
        </p:txBody>
      </p:sp>
      <p:sp>
        <p:nvSpPr>
          <p:cNvPr id="4" name="Date Placeholder 3"/>
          <p:cNvSpPr>
            <a:spLocks noGrp="1"/>
          </p:cNvSpPr>
          <p:nvPr>
            <p:ph type="dt" sz="half" idx="2"/>
          </p:nvPr>
        </p:nvSpPr>
        <p:spPr>
          <a:xfrm>
            <a:off x="838200" y="5672161"/>
            <a:ext cx="2743200" cy="325823"/>
          </a:xfrm>
          <a:prstGeom prst="rect">
            <a:avLst/>
          </a:prstGeom>
        </p:spPr>
        <p:txBody>
          <a:bodyPr vert="horz" lIns="91440" tIns="45720" rIns="91440" bIns="45720" rtlCol="0" anchor="ctr"/>
          <a:lstStyle>
            <a:lvl1pPr algn="l">
              <a:defRPr sz="1071">
                <a:solidFill>
                  <a:schemeClr val="tx1">
                    <a:tint val="75000"/>
                  </a:schemeClr>
                </a:solidFill>
              </a:defRPr>
            </a:lvl1pPr>
          </a:lstStyle>
          <a:p>
            <a:fld id="{8693A961-4ED5-40D5-B2F6-82752DF5580E}" type="datetimeFigureOut">
              <a:rPr lang="he-IL" smtClean="0"/>
              <a:t>י"ט/אדר ב/תשפ"ב</a:t>
            </a:fld>
            <a:endParaRPr lang="he-IL"/>
          </a:p>
        </p:txBody>
      </p:sp>
      <p:sp>
        <p:nvSpPr>
          <p:cNvPr id="5" name="Footer Placeholder 4"/>
          <p:cNvSpPr>
            <a:spLocks noGrp="1"/>
          </p:cNvSpPr>
          <p:nvPr>
            <p:ph type="ftr" sz="quarter" idx="3"/>
          </p:nvPr>
        </p:nvSpPr>
        <p:spPr>
          <a:xfrm>
            <a:off x="4038600" y="5672161"/>
            <a:ext cx="4114800" cy="325823"/>
          </a:xfrm>
          <a:prstGeom prst="rect">
            <a:avLst/>
          </a:prstGeom>
        </p:spPr>
        <p:txBody>
          <a:bodyPr vert="horz" lIns="91440" tIns="45720" rIns="91440" bIns="45720" rtlCol="0" anchor="ctr"/>
          <a:lstStyle>
            <a:lvl1pPr algn="ctr">
              <a:defRPr sz="1071">
                <a:solidFill>
                  <a:schemeClr val="tx1">
                    <a:tint val="75000"/>
                  </a:schemeClr>
                </a:solidFill>
              </a:defRPr>
            </a:lvl1pPr>
          </a:lstStyle>
          <a:p>
            <a:endParaRPr lang="he-IL"/>
          </a:p>
        </p:txBody>
      </p:sp>
      <p:sp>
        <p:nvSpPr>
          <p:cNvPr id="6" name="Slide Number Placeholder 5"/>
          <p:cNvSpPr>
            <a:spLocks noGrp="1"/>
          </p:cNvSpPr>
          <p:nvPr>
            <p:ph type="sldNum" sz="quarter" idx="4"/>
          </p:nvPr>
        </p:nvSpPr>
        <p:spPr>
          <a:xfrm>
            <a:off x="8610600" y="5672161"/>
            <a:ext cx="2743200" cy="325823"/>
          </a:xfrm>
          <a:prstGeom prst="rect">
            <a:avLst/>
          </a:prstGeom>
        </p:spPr>
        <p:txBody>
          <a:bodyPr vert="horz" lIns="91440" tIns="45720" rIns="91440" bIns="45720" rtlCol="0" anchor="ctr"/>
          <a:lstStyle>
            <a:lvl1pPr algn="r">
              <a:defRPr sz="1071">
                <a:solidFill>
                  <a:schemeClr val="tx1">
                    <a:tint val="75000"/>
                  </a:schemeClr>
                </a:solidFill>
              </a:defRPr>
            </a:lvl1pPr>
          </a:lstStyle>
          <a:p>
            <a:fld id="{79A4D2C4-14A9-46CE-8B0C-05A138A21DD0}" type="slidenum">
              <a:rPr lang="he-IL" smtClean="0"/>
              <a:t>‹#›</a:t>
            </a:fld>
            <a:endParaRPr lang="he-IL"/>
          </a:p>
        </p:txBody>
      </p:sp>
    </p:spTree>
    <p:extLst>
      <p:ext uri="{BB962C8B-B14F-4D97-AF65-F5344CB8AC3E}">
        <p14:creationId xmlns:p14="http://schemas.microsoft.com/office/powerpoint/2010/main" val="33243211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816011" rtl="1" eaLnBrk="1" latinLnBrk="0" hangingPunct="1">
        <a:lnSpc>
          <a:spcPct val="90000"/>
        </a:lnSpc>
        <a:spcBef>
          <a:spcPct val="0"/>
        </a:spcBef>
        <a:buNone/>
        <a:defRPr sz="3927" kern="1200">
          <a:solidFill>
            <a:schemeClr val="tx1"/>
          </a:solidFill>
          <a:latin typeface="+mj-lt"/>
          <a:ea typeface="+mj-ea"/>
          <a:cs typeface="+mj-cs"/>
        </a:defRPr>
      </a:lvl1pPr>
    </p:titleStyle>
    <p:bodyStyle>
      <a:lvl1pPr marL="204003" indent="-204003" algn="r" defTabSz="816011" rtl="1" eaLnBrk="1" latinLnBrk="0" hangingPunct="1">
        <a:lnSpc>
          <a:spcPct val="90000"/>
        </a:lnSpc>
        <a:spcBef>
          <a:spcPts val="892"/>
        </a:spcBef>
        <a:buFont typeface="Arial" panose="020B0604020202020204" pitchFamily="34" charset="0"/>
        <a:buChar char="•"/>
        <a:defRPr sz="2499" kern="1200">
          <a:solidFill>
            <a:schemeClr val="tx1"/>
          </a:solidFill>
          <a:latin typeface="+mn-lt"/>
          <a:ea typeface="+mn-ea"/>
          <a:cs typeface="+mn-cs"/>
        </a:defRPr>
      </a:lvl1pPr>
      <a:lvl2pPr marL="612008" indent="-204003" algn="r" defTabSz="816011" rtl="1" eaLnBrk="1" latinLnBrk="0" hangingPunct="1">
        <a:lnSpc>
          <a:spcPct val="90000"/>
        </a:lnSpc>
        <a:spcBef>
          <a:spcPts val="446"/>
        </a:spcBef>
        <a:buFont typeface="Arial" panose="020B0604020202020204" pitchFamily="34" charset="0"/>
        <a:buChar char="•"/>
        <a:defRPr sz="2142" kern="1200">
          <a:solidFill>
            <a:schemeClr val="tx1"/>
          </a:solidFill>
          <a:latin typeface="+mn-lt"/>
          <a:ea typeface="+mn-ea"/>
          <a:cs typeface="+mn-cs"/>
        </a:defRPr>
      </a:lvl2pPr>
      <a:lvl3pPr marL="1020013" indent="-204003" algn="r" defTabSz="816011" rtl="1" eaLnBrk="1" latinLnBrk="0" hangingPunct="1">
        <a:lnSpc>
          <a:spcPct val="90000"/>
        </a:lnSpc>
        <a:spcBef>
          <a:spcPts val="446"/>
        </a:spcBef>
        <a:buFont typeface="Arial" panose="020B0604020202020204" pitchFamily="34" charset="0"/>
        <a:buChar char="•"/>
        <a:defRPr sz="1785" kern="1200">
          <a:solidFill>
            <a:schemeClr val="tx1"/>
          </a:solidFill>
          <a:latin typeface="+mn-lt"/>
          <a:ea typeface="+mn-ea"/>
          <a:cs typeface="+mn-cs"/>
        </a:defRPr>
      </a:lvl3pPr>
      <a:lvl4pPr marL="1428018" indent="-204003" algn="r" defTabSz="816011" rtl="1" eaLnBrk="1" latinLnBrk="0" hangingPunct="1">
        <a:lnSpc>
          <a:spcPct val="90000"/>
        </a:lnSpc>
        <a:spcBef>
          <a:spcPts val="446"/>
        </a:spcBef>
        <a:buFont typeface="Arial" panose="020B0604020202020204" pitchFamily="34" charset="0"/>
        <a:buChar char="•"/>
        <a:defRPr sz="1606" kern="1200">
          <a:solidFill>
            <a:schemeClr val="tx1"/>
          </a:solidFill>
          <a:latin typeface="+mn-lt"/>
          <a:ea typeface="+mn-ea"/>
          <a:cs typeface="+mn-cs"/>
        </a:defRPr>
      </a:lvl4pPr>
      <a:lvl5pPr marL="1836024" indent="-204003" algn="r" defTabSz="816011" rtl="1" eaLnBrk="1" latinLnBrk="0" hangingPunct="1">
        <a:lnSpc>
          <a:spcPct val="90000"/>
        </a:lnSpc>
        <a:spcBef>
          <a:spcPts val="446"/>
        </a:spcBef>
        <a:buFont typeface="Arial" panose="020B0604020202020204" pitchFamily="34" charset="0"/>
        <a:buChar char="•"/>
        <a:defRPr sz="1606" kern="1200">
          <a:solidFill>
            <a:schemeClr val="tx1"/>
          </a:solidFill>
          <a:latin typeface="+mn-lt"/>
          <a:ea typeface="+mn-ea"/>
          <a:cs typeface="+mn-cs"/>
        </a:defRPr>
      </a:lvl5pPr>
      <a:lvl6pPr marL="2244029" indent="-204003" algn="r" defTabSz="816011" rtl="1" eaLnBrk="1" latinLnBrk="0" hangingPunct="1">
        <a:lnSpc>
          <a:spcPct val="90000"/>
        </a:lnSpc>
        <a:spcBef>
          <a:spcPts val="446"/>
        </a:spcBef>
        <a:buFont typeface="Arial" panose="020B0604020202020204" pitchFamily="34" charset="0"/>
        <a:buChar char="•"/>
        <a:defRPr sz="1606" kern="1200">
          <a:solidFill>
            <a:schemeClr val="tx1"/>
          </a:solidFill>
          <a:latin typeface="+mn-lt"/>
          <a:ea typeface="+mn-ea"/>
          <a:cs typeface="+mn-cs"/>
        </a:defRPr>
      </a:lvl6pPr>
      <a:lvl7pPr marL="2652034" indent="-204003" algn="r" defTabSz="816011" rtl="1" eaLnBrk="1" latinLnBrk="0" hangingPunct="1">
        <a:lnSpc>
          <a:spcPct val="90000"/>
        </a:lnSpc>
        <a:spcBef>
          <a:spcPts val="446"/>
        </a:spcBef>
        <a:buFont typeface="Arial" panose="020B0604020202020204" pitchFamily="34" charset="0"/>
        <a:buChar char="•"/>
        <a:defRPr sz="1606" kern="1200">
          <a:solidFill>
            <a:schemeClr val="tx1"/>
          </a:solidFill>
          <a:latin typeface="+mn-lt"/>
          <a:ea typeface="+mn-ea"/>
          <a:cs typeface="+mn-cs"/>
        </a:defRPr>
      </a:lvl7pPr>
      <a:lvl8pPr marL="3060040" indent="-204003" algn="r" defTabSz="816011" rtl="1" eaLnBrk="1" latinLnBrk="0" hangingPunct="1">
        <a:lnSpc>
          <a:spcPct val="90000"/>
        </a:lnSpc>
        <a:spcBef>
          <a:spcPts val="446"/>
        </a:spcBef>
        <a:buFont typeface="Arial" panose="020B0604020202020204" pitchFamily="34" charset="0"/>
        <a:buChar char="•"/>
        <a:defRPr sz="1606" kern="1200">
          <a:solidFill>
            <a:schemeClr val="tx1"/>
          </a:solidFill>
          <a:latin typeface="+mn-lt"/>
          <a:ea typeface="+mn-ea"/>
          <a:cs typeface="+mn-cs"/>
        </a:defRPr>
      </a:lvl8pPr>
      <a:lvl9pPr marL="3468045" indent="-204003" algn="r" defTabSz="816011" rtl="1" eaLnBrk="1" latinLnBrk="0" hangingPunct="1">
        <a:lnSpc>
          <a:spcPct val="90000"/>
        </a:lnSpc>
        <a:spcBef>
          <a:spcPts val="446"/>
        </a:spcBef>
        <a:buFont typeface="Arial" panose="020B0604020202020204" pitchFamily="34" charset="0"/>
        <a:buChar char="•"/>
        <a:defRPr sz="1606" kern="1200">
          <a:solidFill>
            <a:schemeClr val="tx1"/>
          </a:solidFill>
          <a:latin typeface="+mn-lt"/>
          <a:ea typeface="+mn-ea"/>
          <a:cs typeface="+mn-cs"/>
        </a:defRPr>
      </a:lvl9pPr>
    </p:bodyStyle>
    <p:otherStyle>
      <a:defPPr>
        <a:defRPr lang="en-US"/>
      </a:defPPr>
      <a:lvl1pPr marL="0" algn="r" defTabSz="816011" rtl="1" eaLnBrk="1" latinLnBrk="0" hangingPunct="1">
        <a:defRPr sz="1606" kern="1200">
          <a:solidFill>
            <a:schemeClr val="tx1"/>
          </a:solidFill>
          <a:latin typeface="+mn-lt"/>
          <a:ea typeface="+mn-ea"/>
          <a:cs typeface="+mn-cs"/>
        </a:defRPr>
      </a:lvl1pPr>
      <a:lvl2pPr marL="408005" algn="r" defTabSz="816011" rtl="1" eaLnBrk="1" latinLnBrk="0" hangingPunct="1">
        <a:defRPr sz="1606" kern="1200">
          <a:solidFill>
            <a:schemeClr val="tx1"/>
          </a:solidFill>
          <a:latin typeface="+mn-lt"/>
          <a:ea typeface="+mn-ea"/>
          <a:cs typeface="+mn-cs"/>
        </a:defRPr>
      </a:lvl2pPr>
      <a:lvl3pPr marL="816011" algn="r" defTabSz="816011" rtl="1" eaLnBrk="1" latinLnBrk="0" hangingPunct="1">
        <a:defRPr sz="1606" kern="1200">
          <a:solidFill>
            <a:schemeClr val="tx1"/>
          </a:solidFill>
          <a:latin typeface="+mn-lt"/>
          <a:ea typeface="+mn-ea"/>
          <a:cs typeface="+mn-cs"/>
        </a:defRPr>
      </a:lvl3pPr>
      <a:lvl4pPr marL="1224016" algn="r" defTabSz="816011" rtl="1" eaLnBrk="1" latinLnBrk="0" hangingPunct="1">
        <a:defRPr sz="1606" kern="1200">
          <a:solidFill>
            <a:schemeClr val="tx1"/>
          </a:solidFill>
          <a:latin typeface="+mn-lt"/>
          <a:ea typeface="+mn-ea"/>
          <a:cs typeface="+mn-cs"/>
        </a:defRPr>
      </a:lvl4pPr>
      <a:lvl5pPr marL="1632021" algn="r" defTabSz="816011" rtl="1" eaLnBrk="1" latinLnBrk="0" hangingPunct="1">
        <a:defRPr sz="1606" kern="1200">
          <a:solidFill>
            <a:schemeClr val="tx1"/>
          </a:solidFill>
          <a:latin typeface="+mn-lt"/>
          <a:ea typeface="+mn-ea"/>
          <a:cs typeface="+mn-cs"/>
        </a:defRPr>
      </a:lvl5pPr>
      <a:lvl6pPr marL="2040026" algn="r" defTabSz="816011" rtl="1" eaLnBrk="1" latinLnBrk="0" hangingPunct="1">
        <a:defRPr sz="1606" kern="1200">
          <a:solidFill>
            <a:schemeClr val="tx1"/>
          </a:solidFill>
          <a:latin typeface="+mn-lt"/>
          <a:ea typeface="+mn-ea"/>
          <a:cs typeface="+mn-cs"/>
        </a:defRPr>
      </a:lvl6pPr>
      <a:lvl7pPr marL="2448032" algn="r" defTabSz="816011" rtl="1" eaLnBrk="1" latinLnBrk="0" hangingPunct="1">
        <a:defRPr sz="1606" kern="1200">
          <a:solidFill>
            <a:schemeClr val="tx1"/>
          </a:solidFill>
          <a:latin typeface="+mn-lt"/>
          <a:ea typeface="+mn-ea"/>
          <a:cs typeface="+mn-cs"/>
        </a:defRPr>
      </a:lvl7pPr>
      <a:lvl8pPr marL="2856037" algn="r" defTabSz="816011" rtl="1" eaLnBrk="1" latinLnBrk="0" hangingPunct="1">
        <a:defRPr sz="1606" kern="1200">
          <a:solidFill>
            <a:schemeClr val="tx1"/>
          </a:solidFill>
          <a:latin typeface="+mn-lt"/>
          <a:ea typeface="+mn-ea"/>
          <a:cs typeface="+mn-cs"/>
        </a:defRPr>
      </a:lvl8pPr>
      <a:lvl9pPr marL="3264042" algn="r" defTabSz="816011" rtl="1" eaLnBrk="1" latinLnBrk="0" hangingPunct="1">
        <a:defRPr sz="1606"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id="{914749E8-0853-4151-A8C5-6B90DAE26CCB}"/>
              </a:ext>
            </a:extLst>
          </p:cNvPr>
          <p:cNvSpPr>
            <a:spLocks noGrp="1"/>
          </p:cNvSpPr>
          <p:nvPr>
            <p:ph type="title"/>
          </p:nvPr>
        </p:nvSpPr>
        <p:spPr>
          <a:xfrm>
            <a:off x="8495932" y="301840"/>
            <a:ext cx="3630967" cy="4474345"/>
          </a:xfrm>
        </p:spPr>
        <p:txBody>
          <a:bodyPr>
            <a:normAutofit/>
          </a:bodyPr>
          <a:lstStyle/>
          <a:p>
            <a:pPr algn="r"/>
            <a:r>
              <a:rPr lang="he-IL" sz="1700" dirty="0"/>
              <a:t>הידעתם?  </a:t>
            </a:r>
            <a:br>
              <a:rPr lang="he-IL" sz="1700" dirty="0"/>
            </a:br>
            <a:r>
              <a:rPr lang="he-IL" sz="1700" dirty="0"/>
              <a:t>הציפורים חיות בטבע מימים ימימה ומוזכרות כבר בסיפורי התנ"ך.  </a:t>
            </a:r>
            <a:br>
              <a:rPr lang="he-IL" sz="1700" dirty="0"/>
            </a:br>
            <a:r>
              <a:rPr lang="he-IL" sz="1700" dirty="0"/>
              <a:t>מדובר ביצורים מרתקים ומיוחדים.  </a:t>
            </a:r>
            <a:br>
              <a:rPr lang="he-IL" sz="1700" dirty="0"/>
            </a:br>
            <a:r>
              <a:rPr lang="he-IL" sz="1700" dirty="0"/>
              <a:t>חלק מהן גדולות וחלקן קטנות, </a:t>
            </a:r>
            <a:br>
              <a:rPr lang="he-IL" sz="1700" dirty="0"/>
            </a:br>
            <a:r>
              <a:rPr lang="he-IL" sz="1700" dirty="0"/>
              <a:t>חלקן עופות מים וחלקן לא. חלקן חיות באזורים קרים מאוד ואחרות במדבריות, חלקן מקננות קרקע וחלקן מקננות על עצים. ורבות מהן חיות בקרבת בתינו היום אנו רוצים להכיר חלק מהן.</a:t>
            </a:r>
            <a:br>
              <a:rPr lang="he-IL" sz="1700" dirty="0"/>
            </a:br>
            <a:br>
              <a:rPr lang="he-IL" sz="1700" dirty="0"/>
            </a:br>
            <a:r>
              <a:rPr lang="he-IL" sz="1700" dirty="0"/>
              <a:t>הציפורים הן חלק מן המגוון הביולוגי     (צמחים ובעלי חיים) העצום הקיים בטבע. תפקידנו לשמור על היצורים כולם </a:t>
            </a:r>
            <a:br>
              <a:rPr lang="he-IL" sz="1700" dirty="0"/>
            </a:br>
            <a:r>
              <a:rPr lang="he-IL" sz="1700" dirty="0"/>
              <a:t>ובתוכם גם על הציפורים. </a:t>
            </a:r>
            <a:br>
              <a:rPr lang="he-IL" sz="1700" dirty="0"/>
            </a:br>
            <a:r>
              <a:rPr lang="he-IL" sz="1700" dirty="0"/>
              <a:t>אם נתבונן היטב בסביבה, נוכל להבחין בציפורים לא מעטות החיות על סף דלתותינו.</a:t>
            </a:r>
            <a:br>
              <a:rPr lang="he-IL" sz="1700" dirty="0"/>
            </a:br>
            <a:br>
              <a:rPr lang="he-IL" sz="1700" dirty="0"/>
            </a:br>
            <a:endParaRPr lang="he-IL" sz="1700" dirty="0"/>
          </a:p>
        </p:txBody>
      </p:sp>
      <p:pic>
        <p:nvPicPr>
          <p:cNvPr id="5" name="מציין מיקום תוכן 4">
            <a:extLst>
              <a:ext uri="{FF2B5EF4-FFF2-40B4-BE49-F238E27FC236}">
                <a16:creationId xmlns:a16="http://schemas.microsoft.com/office/drawing/2014/main" id="{E715C536-4685-4BA2-B3F5-1FE3BEAA78B3}"/>
              </a:ext>
            </a:extLst>
          </p:cNvPr>
          <p:cNvPicPr>
            <a:picLocks noGrp="1" noChangeAspect="1"/>
          </p:cNvPicPr>
          <p:nvPr>
            <p:ph idx="1"/>
          </p:nvPr>
        </p:nvPicPr>
        <p:blipFill>
          <a:blip r:embed="rId2"/>
          <a:stretch>
            <a:fillRect/>
          </a:stretch>
        </p:blipFill>
        <p:spPr>
          <a:xfrm>
            <a:off x="-373680" y="150779"/>
            <a:ext cx="8958688" cy="5969033"/>
          </a:xfrm>
        </p:spPr>
      </p:pic>
      <p:sp>
        <p:nvSpPr>
          <p:cNvPr id="14" name="מלבן: פינות מעוגלות 13">
            <a:extLst>
              <a:ext uri="{FF2B5EF4-FFF2-40B4-BE49-F238E27FC236}">
                <a16:creationId xmlns:a16="http://schemas.microsoft.com/office/drawing/2014/main" id="{EB269649-3E69-4D3E-A195-7056BC583530}"/>
              </a:ext>
            </a:extLst>
          </p:cNvPr>
          <p:cNvSpPr/>
          <p:nvPr/>
        </p:nvSpPr>
        <p:spPr>
          <a:xfrm>
            <a:off x="6096000" y="2645544"/>
            <a:ext cx="2204621" cy="74572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5" name="מלבן: פינות מעוגלות 14">
            <a:extLst>
              <a:ext uri="{FF2B5EF4-FFF2-40B4-BE49-F238E27FC236}">
                <a16:creationId xmlns:a16="http://schemas.microsoft.com/office/drawing/2014/main" id="{E28C8131-31DA-4EE0-9667-0F044EEF0D40}"/>
              </a:ext>
            </a:extLst>
          </p:cNvPr>
          <p:cNvSpPr/>
          <p:nvPr/>
        </p:nvSpPr>
        <p:spPr>
          <a:xfrm>
            <a:off x="6093042" y="3543668"/>
            <a:ext cx="2207580" cy="74572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6" name="מלבן: פינות מעוגלות 15">
            <a:extLst>
              <a:ext uri="{FF2B5EF4-FFF2-40B4-BE49-F238E27FC236}">
                <a16:creationId xmlns:a16="http://schemas.microsoft.com/office/drawing/2014/main" id="{66701650-2572-4728-98DE-DE341ACA3E3E}"/>
              </a:ext>
            </a:extLst>
          </p:cNvPr>
          <p:cNvSpPr/>
          <p:nvPr/>
        </p:nvSpPr>
        <p:spPr>
          <a:xfrm>
            <a:off x="3601375" y="3562057"/>
            <a:ext cx="2207579" cy="74572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7" name="מלבן: פינות מעוגלות 16">
            <a:extLst>
              <a:ext uri="{FF2B5EF4-FFF2-40B4-BE49-F238E27FC236}">
                <a16:creationId xmlns:a16="http://schemas.microsoft.com/office/drawing/2014/main" id="{0FFD186E-65FB-4056-B912-3A9807330D1F}"/>
              </a:ext>
            </a:extLst>
          </p:cNvPr>
          <p:cNvSpPr/>
          <p:nvPr/>
        </p:nvSpPr>
        <p:spPr>
          <a:xfrm>
            <a:off x="3601375" y="4460181"/>
            <a:ext cx="2207579" cy="74572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8" name="תיבת טקסט 17">
            <a:extLst>
              <a:ext uri="{FF2B5EF4-FFF2-40B4-BE49-F238E27FC236}">
                <a16:creationId xmlns:a16="http://schemas.microsoft.com/office/drawing/2014/main" id="{B1FD8A7D-7CB6-4563-BF40-CAE7E156DD53}"/>
              </a:ext>
            </a:extLst>
          </p:cNvPr>
          <p:cNvSpPr txBox="1"/>
          <p:nvPr/>
        </p:nvSpPr>
        <p:spPr>
          <a:xfrm>
            <a:off x="6249880" y="2618905"/>
            <a:ext cx="1961965" cy="784830"/>
          </a:xfrm>
          <a:prstGeom prst="rect">
            <a:avLst/>
          </a:prstGeom>
          <a:noFill/>
        </p:spPr>
        <p:txBody>
          <a:bodyPr wrap="square" rtlCol="1">
            <a:spAutoFit/>
          </a:bodyPr>
          <a:lstStyle/>
          <a:p>
            <a:pPr algn="r" rtl="1"/>
            <a:r>
              <a:rPr lang="he-IL" sz="1700" b="1" dirty="0"/>
              <a:t>לחצו והקשיבו לשיר</a:t>
            </a:r>
          </a:p>
          <a:p>
            <a:pPr algn="r" rtl="1"/>
            <a:r>
              <a:rPr lang="he-IL" sz="1400" dirty="0"/>
              <a:t>מהן שמות הציפורים המופיעות בו? </a:t>
            </a:r>
          </a:p>
        </p:txBody>
      </p:sp>
      <p:sp>
        <p:nvSpPr>
          <p:cNvPr id="19" name="תיבת טקסט 18">
            <a:extLst>
              <a:ext uri="{FF2B5EF4-FFF2-40B4-BE49-F238E27FC236}">
                <a16:creationId xmlns:a16="http://schemas.microsoft.com/office/drawing/2014/main" id="{D73DAAAE-75CD-402E-AF67-326F7077D1D6}"/>
              </a:ext>
            </a:extLst>
          </p:cNvPr>
          <p:cNvSpPr txBox="1"/>
          <p:nvPr/>
        </p:nvSpPr>
        <p:spPr>
          <a:xfrm>
            <a:off x="6223248" y="3577698"/>
            <a:ext cx="2041864" cy="615553"/>
          </a:xfrm>
          <a:prstGeom prst="rect">
            <a:avLst/>
          </a:prstGeom>
          <a:noFill/>
        </p:spPr>
        <p:txBody>
          <a:bodyPr wrap="square" rtlCol="1">
            <a:spAutoFit/>
          </a:bodyPr>
          <a:lstStyle/>
          <a:p>
            <a:pPr algn="ctr" rtl="1"/>
            <a:r>
              <a:rPr lang="he-IL" sz="1700" b="1" dirty="0"/>
              <a:t>משימה 1 - </a:t>
            </a:r>
          </a:p>
          <a:p>
            <a:pPr algn="ctr" rtl="1"/>
            <a:r>
              <a:rPr lang="he-IL" sz="1700" b="1" dirty="0"/>
              <a:t>מה משותף לכולנו? </a:t>
            </a:r>
          </a:p>
        </p:txBody>
      </p:sp>
      <p:sp>
        <p:nvSpPr>
          <p:cNvPr id="20" name="תיבת טקסט 19">
            <a:extLst>
              <a:ext uri="{FF2B5EF4-FFF2-40B4-BE49-F238E27FC236}">
                <a16:creationId xmlns:a16="http://schemas.microsoft.com/office/drawing/2014/main" id="{5247C6FC-E7C9-4195-865B-E78B424C3AA3}"/>
              </a:ext>
            </a:extLst>
          </p:cNvPr>
          <p:cNvSpPr txBox="1"/>
          <p:nvPr/>
        </p:nvSpPr>
        <p:spPr>
          <a:xfrm>
            <a:off x="3767090" y="3608753"/>
            <a:ext cx="2041864" cy="615553"/>
          </a:xfrm>
          <a:prstGeom prst="rect">
            <a:avLst/>
          </a:prstGeom>
          <a:noFill/>
        </p:spPr>
        <p:txBody>
          <a:bodyPr wrap="square" rtlCol="1">
            <a:spAutoFit/>
          </a:bodyPr>
          <a:lstStyle/>
          <a:p>
            <a:pPr algn="ctr" rtl="1"/>
            <a:r>
              <a:rPr lang="he-IL" sz="1700" b="1" dirty="0"/>
              <a:t>משימה 2 - </a:t>
            </a:r>
          </a:p>
          <a:p>
            <a:pPr algn="ctr" rtl="1"/>
            <a:r>
              <a:rPr lang="he-IL" sz="1700" b="1" dirty="0"/>
              <a:t>תעודת זהות לציפור</a:t>
            </a:r>
          </a:p>
        </p:txBody>
      </p:sp>
      <p:sp>
        <p:nvSpPr>
          <p:cNvPr id="21" name="תיבת טקסט 20">
            <a:extLst>
              <a:ext uri="{FF2B5EF4-FFF2-40B4-BE49-F238E27FC236}">
                <a16:creationId xmlns:a16="http://schemas.microsoft.com/office/drawing/2014/main" id="{9D0F5320-DFCC-4BF3-AC55-C709846ACB0D}"/>
              </a:ext>
            </a:extLst>
          </p:cNvPr>
          <p:cNvSpPr txBox="1"/>
          <p:nvPr/>
        </p:nvSpPr>
        <p:spPr>
          <a:xfrm>
            <a:off x="3462287" y="4525266"/>
            <a:ext cx="2467993" cy="615553"/>
          </a:xfrm>
          <a:prstGeom prst="rect">
            <a:avLst/>
          </a:prstGeom>
          <a:noFill/>
        </p:spPr>
        <p:txBody>
          <a:bodyPr wrap="square" rtlCol="1">
            <a:spAutoFit/>
          </a:bodyPr>
          <a:lstStyle/>
          <a:p>
            <a:pPr algn="ctr" rtl="1"/>
            <a:r>
              <a:rPr lang="he-IL" sz="1700" b="1" dirty="0"/>
              <a:t>לחצו והאזינו </a:t>
            </a:r>
            <a:r>
              <a:rPr lang="he-IL" sz="1700" dirty="0"/>
              <a:t>לקולות</a:t>
            </a:r>
          </a:p>
          <a:p>
            <a:pPr algn="ctr" rtl="1"/>
            <a:r>
              <a:rPr lang="he-IL" sz="1700" dirty="0"/>
              <a:t>הציפורים המופיעות בשיר.</a:t>
            </a:r>
          </a:p>
        </p:txBody>
      </p:sp>
      <p:sp>
        <p:nvSpPr>
          <p:cNvPr id="26" name="מלבן: פינות מעוגלות 25">
            <a:extLst>
              <a:ext uri="{FF2B5EF4-FFF2-40B4-BE49-F238E27FC236}">
                <a16:creationId xmlns:a16="http://schemas.microsoft.com/office/drawing/2014/main" id="{7609FA3C-E241-4E28-A4F7-68A410630B24}"/>
              </a:ext>
            </a:extLst>
          </p:cNvPr>
          <p:cNvSpPr/>
          <p:nvPr/>
        </p:nvSpPr>
        <p:spPr>
          <a:xfrm>
            <a:off x="1173170" y="5149917"/>
            <a:ext cx="870011" cy="900246"/>
          </a:xfrm>
          <a:prstGeom prst="round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pic>
        <p:nvPicPr>
          <p:cNvPr id="24" name="תמונה 23">
            <a:extLst>
              <a:ext uri="{FF2B5EF4-FFF2-40B4-BE49-F238E27FC236}">
                <a16:creationId xmlns:a16="http://schemas.microsoft.com/office/drawing/2014/main" id="{64A3AB2F-00FA-4E00-98E7-A33E155F4E5E}"/>
              </a:ext>
            </a:extLst>
          </p:cNvPr>
          <p:cNvPicPr>
            <a:picLocks noChangeAspect="1"/>
          </p:cNvPicPr>
          <p:nvPr/>
        </p:nvPicPr>
        <p:blipFill>
          <a:blip r:embed="rId3"/>
          <a:stretch>
            <a:fillRect/>
          </a:stretch>
        </p:blipFill>
        <p:spPr>
          <a:xfrm>
            <a:off x="1287266" y="5266095"/>
            <a:ext cx="677333" cy="722489"/>
          </a:xfrm>
          <a:prstGeom prst="rect">
            <a:avLst/>
          </a:prstGeom>
        </p:spPr>
      </p:pic>
      <p:sp>
        <p:nvSpPr>
          <p:cNvPr id="25" name="בועת דיבור: אליפסה 24">
            <a:extLst>
              <a:ext uri="{FF2B5EF4-FFF2-40B4-BE49-F238E27FC236}">
                <a16:creationId xmlns:a16="http://schemas.microsoft.com/office/drawing/2014/main" id="{31BFA5FA-D3CB-4069-B51E-79FE1489FCC0}"/>
              </a:ext>
            </a:extLst>
          </p:cNvPr>
          <p:cNvSpPr/>
          <p:nvPr/>
        </p:nvSpPr>
        <p:spPr>
          <a:xfrm flipH="1">
            <a:off x="-223954" y="4830323"/>
            <a:ext cx="1566770" cy="745724"/>
          </a:xfrm>
          <a:prstGeom prst="wedgeEllipseCallout">
            <a:avLst>
              <a:gd name="adj1" fmla="val -45764"/>
              <a:gd name="adj2" fmla="val 52976"/>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3" name="תיבת טקסט 12">
            <a:extLst>
              <a:ext uri="{FF2B5EF4-FFF2-40B4-BE49-F238E27FC236}">
                <a16:creationId xmlns:a16="http://schemas.microsoft.com/office/drawing/2014/main" id="{42343B85-0053-4C8C-B2BC-F81B1E3B15E2}"/>
              </a:ext>
            </a:extLst>
          </p:cNvPr>
          <p:cNvSpPr txBox="1"/>
          <p:nvPr/>
        </p:nvSpPr>
        <p:spPr>
          <a:xfrm>
            <a:off x="-190733" y="4882070"/>
            <a:ext cx="1500328" cy="900246"/>
          </a:xfrm>
          <a:prstGeom prst="rect">
            <a:avLst/>
          </a:prstGeom>
          <a:noFill/>
        </p:spPr>
        <p:txBody>
          <a:bodyPr wrap="square" rtlCol="1">
            <a:spAutoFit/>
          </a:bodyPr>
          <a:lstStyle/>
          <a:p>
            <a:pPr algn="ctr" rtl="1"/>
            <a:r>
              <a:rPr lang="he-IL" sz="1050" dirty="0">
                <a:cs typeface="+mj-cs"/>
              </a:rPr>
              <a:t>להתראות בפעילות הבאה, </a:t>
            </a:r>
          </a:p>
          <a:p>
            <a:pPr algn="ctr" rtl="1"/>
            <a:r>
              <a:rPr lang="he-IL" sz="1050" dirty="0">
                <a:cs typeface="+mj-cs"/>
              </a:rPr>
              <a:t>רות, אפרת ואילנה</a:t>
            </a:r>
          </a:p>
          <a:p>
            <a:pPr algn="ctr" rtl="1"/>
            <a:r>
              <a:rPr lang="he-IL" sz="1050" dirty="0">
                <a:cs typeface="+mj-cs"/>
              </a:rPr>
              <a:t>חוות "תלמי אביב" </a:t>
            </a:r>
          </a:p>
          <a:p>
            <a:pPr algn="ctr" rtl="1"/>
            <a:r>
              <a:rPr lang="he-IL" sz="1050" dirty="0">
                <a:cs typeface="+mj-cs"/>
              </a:rPr>
              <a:t>תל אביב</a:t>
            </a:r>
          </a:p>
          <a:p>
            <a:pPr algn="ctr" rtl="1"/>
            <a:endParaRPr lang="he-IL" sz="1050" dirty="0">
              <a:cs typeface="+mj-cs"/>
            </a:endParaRPr>
          </a:p>
        </p:txBody>
      </p:sp>
    </p:spTree>
    <p:extLst>
      <p:ext uri="{BB962C8B-B14F-4D97-AF65-F5344CB8AC3E}">
        <p14:creationId xmlns:p14="http://schemas.microsoft.com/office/powerpoint/2010/main" val="2008313764"/>
      </p:ext>
    </p:extLst>
  </p:cSld>
  <p:clrMapOvr>
    <a:masterClrMapping/>
  </p:clrMapOvr>
</p:sld>
</file>

<file path=ppt/theme/theme1.xml><?xml version="1.0" encoding="utf-8"?>
<a:theme xmlns:a="http://schemas.openxmlformats.org/drawingml/2006/main" name="ערכת נושא Office">
  <a:themeElements>
    <a:clrScheme name="ערכת נושא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ערכת נושא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ערכת נושא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18</TotalTime>
  <Words>151</Words>
  <Application>Microsoft Office PowerPoint</Application>
  <PresentationFormat>מותאם אישית</PresentationFormat>
  <Paragraphs>13</Paragraphs>
  <Slides>1</Slides>
  <Notes>0</Notes>
  <HiddenSlides>0</HiddenSlides>
  <MMClips>0</MMClips>
  <ScaleCrop>false</ScaleCrop>
  <HeadingPairs>
    <vt:vector size="6" baseType="variant">
      <vt:variant>
        <vt:lpstr>גופנים בשימוש</vt:lpstr>
      </vt:variant>
      <vt:variant>
        <vt:i4>3</vt:i4>
      </vt:variant>
      <vt:variant>
        <vt:lpstr>ערכת נושא</vt:lpstr>
      </vt:variant>
      <vt:variant>
        <vt:i4>1</vt:i4>
      </vt:variant>
      <vt:variant>
        <vt:lpstr>כותרות שקופיות</vt:lpstr>
      </vt:variant>
      <vt:variant>
        <vt:i4>1</vt:i4>
      </vt:variant>
    </vt:vector>
  </HeadingPairs>
  <TitlesOfParts>
    <vt:vector size="5" baseType="lpstr">
      <vt:lpstr>Arial</vt:lpstr>
      <vt:lpstr>Calibri</vt:lpstr>
      <vt:lpstr>Calibri Light</vt:lpstr>
      <vt:lpstr>ערכת נושא Office</vt:lpstr>
      <vt:lpstr>הידעתם?   הציפורים חיות בטבע מימים ימימה ומוזכרות כבר בסיפורי התנ"ך.   מדובר ביצורים מרתקים ומיוחדים.   חלק מהן גדולות וחלקן קטנות,  חלקן עופות מים וחלקן לא. חלקן חיות באזורים קרים מאוד ואחרות במדבריות, חלקן מקננות קרקע וחלקן מקננות על עצים. ורבות מהן חיות בקרבת בתינו היום אנו רוצים להכיר חלק מהן.  הציפורים הן חלק מן המגוון הביולוגי     (צמחים ובעלי חיים) העצום הקיים בטבע. תפקידנו לשמור על היצורים כולם  ובתוכם גם על הציפורים.  אם נתבונן היטב בסביבה, נוכל להבחין בציפורים לא מעטות החיות על סף דלתותינו.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הידעתם?   הציפורים חיות בטבע מימים ימימה ומוזכרות כבר בסיפורי התנ"ך.   מדובר ביצורים מרתקים ומיוחדים.   חלק מהן גדולות וחלקן קטנות,  חלקן עופות מים וחלקן לא. חלקן חיות באזורים קרים מאוד ואחרות במדבריות, חלקן מקננות קרקע וחלקן מקננות על עצים. ורבות מהן חיות בקרבת בתינו היום אנו רוצים להכיר חלק מהן.  הציפורים הן חלק מן המגוון הביולוגי     (צמחים ובעלי חיים) העצום הקיים בטבע. תפקידנו לשמור על היצורים כולם  ובתוכם גם על הציפורים.  אם נתבונן היטב בסביבה, נוכל להבחין בציפורים לא מעטות החיות על סף דלתותינו.  </dc:title>
  <dc:creator>Efrata</dc:creator>
  <cp:lastModifiedBy>Efrata</cp:lastModifiedBy>
  <cp:revision>1</cp:revision>
  <dcterms:created xsi:type="dcterms:W3CDTF">2022-03-22T14:24:28Z</dcterms:created>
  <dcterms:modified xsi:type="dcterms:W3CDTF">2022-03-22T14:42:50Z</dcterms:modified>
</cp:coreProperties>
</file>