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Average" charset="0"/>
      <p:regular r:id="rId6"/>
    </p:embeddedFont>
    <p:embeddedFont>
      <p:font typeface="Oswald" charset="0"/>
      <p:regular r:id="rId7"/>
      <p:bold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12">
          <p15:clr>
            <a:srgbClr val="9AA0A6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gXVBkKfB/DOM9ETReUB6Y64qaz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-356" y="-72"/>
      </p:cViewPr>
      <p:guideLst>
        <p:guide orient="horz" pos="1620"/>
        <p:guide orient="horz" pos="11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4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53237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" name="Google Shape;33;p1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" name="Google Shape;34;p11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rgbClr val="B4A7D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hyperlink" Target="https://www.youtube.com/watch?v=EfRXE-Y2eHw&amp;list=PLwv5rE9ZYHB1YtNc8inJ-ZlDhpO-8Z1X4&amp;index=5" TargetMode="External"/><Relationship Id="rId4" Type="http://schemas.openxmlformats.org/officeDocument/2006/relationships/hyperlink" Target="https://drive.google.com/file/d/1Qy47JC8dyuqA-nE_XG_FuDaFN9fmc2Qb/view?usp=shari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hyperlink" Target="https://www.youtube.com/watch?v=EfRXE-Y2eHw&amp;list=PLwv5rE9ZYHB1YtNc8inJ-ZlDhpO-8Z1X4&amp;index=5" TargetMode="External"/><Relationship Id="rId4" Type="http://schemas.openxmlformats.org/officeDocument/2006/relationships/hyperlink" Target="https://drive.google.com/file/d/1Qy47JC8dyuqA-nE_XG_FuDaFN9fmc2Qb/view?usp=shari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1.pn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hyperlink" Target="https://www.youtube.com/watch?v=EfRXE-Y2eHw&amp;list=PLwv5rE9ZYHB1YtNc8inJ-ZlDhpO-8Z1X4&amp;index=5" TargetMode="External"/><Relationship Id="rId4" Type="http://schemas.openxmlformats.org/officeDocument/2006/relationships/hyperlink" Target="https://drive.google.com/file/d/1Qy47JC8dyuqA-nE_XG_FuDaFN9fmc2Qb/view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1"/>
          <p:cNvGrpSpPr/>
          <p:nvPr/>
        </p:nvGrpSpPr>
        <p:grpSpPr>
          <a:xfrm>
            <a:off x="139544" y="55550"/>
            <a:ext cx="9100679" cy="5032400"/>
            <a:chOff x="-169952" y="59250"/>
            <a:chExt cx="9270326" cy="5143500"/>
          </a:xfrm>
        </p:grpSpPr>
        <p:pic>
          <p:nvPicPr>
            <p:cNvPr id="52" name="Google Shape;52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69952" y="59250"/>
              <a:ext cx="9270326" cy="5143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" name="Google Shape;53;p1"/>
            <p:cNvSpPr/>
            <p:nvPr/>
          </p:nvSpPr>
          <p:spPr>
            <a:xfrm>
              <a:off x="6429950" y="3340575"/>
              <a:ext cx="642925" cy="400200"/>
            </a:xfrm>
            <a:prstGeom prst="flowChartPunchedTap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מידע</a:t>
              </a: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1">
              <a:hlinkClick r:id="rId5"/>
            </p:cNvPr>
            <p:cNvSpPr/>
            <p:nvPr/>
          </p:nvSpPr>
          <p:spPr>
            <a:xfrm>
              <a:off x="704925" y="4432125"/>
              <a:ext cx="642925" cy="565275"/>
            </a:xfrm>
            <a:prstGeom prst="flowChartPunchedTape">
              <a:avLst/>
            </a:prstGeom>
            <a:solidFill>
              <a:srgbClr val="76A5A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סרטון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5" name="Google Shape;55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8749" y="177613"/>
            <a:ext cx="909356" cy="8071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"/>
          <p:cNvSpPr txBox="1"/>
          <p:nvPr/>
        </p:nvSpPr>
        <p:spPr>
          <a:xfrm>
            <a:off x="3846475" y="59250"/>
            <a:ext cx="525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בית-ספר החווה החקלאית 'ערוגות פלז', חדרה  - בי''ס בלמידה התנסותית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oogle Shape;61;p2"/>
          <p:cNvGrpSpPr/>
          <p:nvPr/>
        </p:nvGrpSpPr>
        <p:grpSpPr>
          <a:xfrm>
            <a:off x="21657" y="55550"/>
            <a:ext cx="9100679" cy="5032400"/>
            <a:chOff x="-169952" y="59250"/>
            <a:chExt cx="9270326" cy="5143500"/>
          </a:xfrm>
        </p:grpSpPr>
        <p:pic>
          <p:nvPicPr>
            <p:cNvPr id="62" name="Google Shape;62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69952" y="59250"/>
              <a:ext cx="9270326" cy="5143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" name="Google Shape;63;p2"/>
            <p:cNvSpPr/>
            <p:nvPr/>
          </p:nvSpPr>
          <p:spPr>
            <a:xfrm>
              <a:off x="6429950" y="3340575"/>
              <a:ext cx="642925" cy="400200"/>
            </a:xfrm>
            <a:prstGeom prst="flowChartPunchedTap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מידע</a:t>
              </a: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2">
              <a:hlinkClick r:id="rId5"/>
            </p:cNvPr>
            <p:cNvSpPr/>
            <p:nvPr/>
          </p:nvSpPr>
          <p:spPr>
            <a:xfrm>
              <a:off x="704925" y="4432125"/>
              <a:ext cx="642925" cy="565275"/>
            </a:xfrm>
            <a:prstGeom prst="flowChartPunchedTape">
              <a:avLst/>
            </a:prstGeom>
            <a:solidFill>
              <a:srgbClr val="76A5A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סרטון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5" name="Google Shape;65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8749" y="177613"/>
            <a:ext cx="909356" cy="80712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"/>
          <p:cNvSpPr txBox="1"/>
          <p:nvPr/>
        </p:nvSpPr>
        <p:spPr>
          <a:xfrm>
            <a:off x="3846475" y="59250"/>
            <a:ext cx="525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בית-ספר החווה החקלאית 'ערוגות פלז', חדרה  - בי''ס בלמידה התנסותית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3"/>
          <p:cNvGrpSpPr/>
          <p:nvPr/>
        </p:nvGrpSpPr>
        <p:grpSpPr>
          <a:xfrm>
            <a:off x="21657" y="55550"/>
            <a:ext cx="9100679" cy="5032400"/>
            <a:chOff x="-169952" y="59250"/>
            <a:chExt cx="9270326" cy="5143500"/>
          </a:xfrm>
        </p:grpSpPr>
        <p:pic>
          <p:nvPicPr>
            <p:cNvPr id="73" name="Google Shape;73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69952" y="59250"/>
              <a:ext cx="9270326" cy="5143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p3"/>
            <p:cNvSpPr/>
            <p:nvPr/>
          </p:nvSpPr>
          <p:spPr>
            <a:xfrm>
              <a:off x="6429950" y="3340575"/>
              <a:ext cx="642925" cy="400200"/>
            </a:xfrm>
            <a:prstGeom prst="flowChartPunchedTap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מידע</a:t>
              </a: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3">
              <a:hlinkClick r:id="rId5"/>
            </p:cNvPr>
            <p:cNvSpPr/>
            <p:nvPr/>
          </p:nvSpPr>
          <p:spPr>
            <a:xfrm>
              <a:off x="704925" y="4432125"/>
              <a:ext cx="642925" cy="565275"/>
            </a:xfrm>
            <a:prstGeom prst="flowChartPunchedTape">
              <a:avLst/>
            </a:prstGeom>
            <a:solidFill>
              <a:srgbClr val="76A5A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סרטון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6" name="Google Shape;76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8749" y="177613"/>
            <a:ext cx="909356" cy="80712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3"/>
          <p:cNvSpPr txBox="1"/>
          <p:nvPr/>
        </p:nvSpPr>
        <p:spPr>
          <a:xfrm>
            <a:off x="3846475" y="59250"/>
            <a:ext cx="525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בית-ספר החווה החקלאית 'ערוגות פלז', חדרה  - בי''ס בלמידה התנסותית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On-screen Show (16:9)</PresentationFormat>
  <Paragraphs>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Average</vt:lpstr>
      <vt:lpstr>Oswald</vt:lpstr>
      <vt:lpstr>Slate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DESKTOP</dc:creator>
  <cp:lastModifiedBy>ג'אנט טלמון</cp:lastModifiedBy>
  <cp:revision>1</cp:revision>
  <dcterms:modified xsi:type="dcterms:W3CDTF">2021-03-08T13:01:00Z</dcterms:modified>
</cp:coreProperties>
</file>