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35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1644615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שקופית כותרת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כותרת וטקסט אנכי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כותרת אנכית וטקסט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כותרת ותוכן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כותרת מקטע עליונה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שני תכנים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השוואה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כותרת בלבד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ריק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תוכן עם כיתוב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תמונה עם כיתוב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1765300" y="5889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David"/>
              <a:buNone/>
            </a:pPr>
            <a:r>
              <a:rPr lang="x-none" sz="6600" b="1">
                <a:latin typeface="David"/>
                <a:ea typeface="David"/>
                <a:cs typeface="David"/>
                <a:sym typeface="David"/>
              </a:rPr>
              <a:t>חווה חקלאית דימונה </a:t>
            </a:r>
            <a:endParaRPr sz="6600" b="1">
              <a:latin typeface="David"/>
              <a:ea typeface="David"/>
              <a:cs typeface="David"/>
              <a:sym typeface="David"/>
            </a:endParaRPr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1524000" y="3111500"/>
            <a:ext cx="9385300" cy="21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800"/>
              <a:buNone/>
            </a:pPr>
            <a:r>
              <a:rPr lang="x-none" sz="4800" b="1">
                <a:solidFill>
                  <a:srgbClr val="FF0000"/>
                </a:solidFill>
                <a:latin typeface="David"/>
                <a:ea typeface="David"/>
                <a:cs typeface="David"/>
                <a:sym typeface="David"/>
              </a:rPr>
              <a:t>פורים מן הטבע </a:t>
            </a:r>
            <a:endParaRPr/>
          </a:p>
          <a:p>
            <a:pPr marL="0" lvl="0" indent="0" algn="ct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4800"/>
              <a:buNone/>
            </a:pPr>
            <a:r>
              <a:rPr lang="x-none" sz="4800" b="1">
                <a:solidFill>
                  <a:srgbClr val="FF0000"/>
                </a:solidFill>
                <a:latin typeface="David"/>
                <a:ea typeface="David"/>
                <a:cs typeface="David"/>
                <a:sym typeface="David"/>
              </a:rPr>
              <a:t>משלוח מנות איש לרעהו </a:t>
            </a:r>
            <a:endParaRPr sz="4800" b="1">
              <a:solidFill>
                <a:srgbClr val="FF0000"/>
              </a:solidFill>
              <a:latin typeface="David"/>
              <a:ea typeface="David"/>
              <a:cs typeface="David"/>
              <a:sym typeface="David"/>
            </a:endParaRPr>
          </a:p>
        </p:txBody>
      </p:sp>
      <p:pic>
        <p:nvPicPr>
          <p:cNvPr id="86" name="Google Shape;86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03700" y="254000"/>
            <a:ext cx="4673600" cy="173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3" descr="×ª××¦××ª ×ª××× × ×¢×××¨ ×¤××¨××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825613">
            <a:off x="1257803" y="4436999"/>
            <a:ext cx="2858255" cy="1911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x-none" b="1"/>
              <a:t>משימה חופשית מן הטבע </a:t>
            </a:r>
            <a:endParaRPr b="1"/>
          </a:p>
        </p:txBody>
      </p: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rPr lang="x-none" sz="3600">
                <a:latin typeface="David"/>
                <a:ea typeface="David"/>
                <a:cs typeface="David"/>
                <a:sym typeface="David"/>
              </a:rPr>
              <a:t>צרו מסכה מן הטבע בעזרת החומרים שלפניכם (בשטח)</a:t>
            </a:r>
            <a:endParaRPr/>
          </a:p>
          <a:p>
            <a:pPr marL="228600" lvl="0" indent="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endParaRPr sz="3600">
              <a:latin typeface="David"/>
              <a:ea typeface="David"/>
              <a:cs typeface="David"/>
              <a:sym typeface="David"/>
            </a:endParaRPr>
          </a:p>
        </p:txBody>
      </p:sp>
      <p:pic>
        <p:nvPicPr>
          <p:cNvPr id="94" name="Google Shape;94;p14" descr="תוצאת תמונה עבור עבודה נעימה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8325" y="2511850"/>
            <a:ext cx="2561225" cy="3758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David"/>
              <a:buNone/>
            </a:pPr>
            <a:r>
              <a:rPr lang="x-none" b="1">
                <a:latin typeface="David"/>
                <a:ea typeface="David"/>
                <a:cs typeface="David"/>
                <a:sym typeface="David"/>
              </a:rPr>
              <a:t>הכנה עם תלמידים משלוחי מנות מיבולי החווה </a:t>
            </a:r>
            <a:endParaRPr b="1">
              <a:latin typeface="David"/>
              <a:ea typeface="David"/>
              <a:cs typeface="David"/>
              <a:sym typeface="David"/>
            </a:endParaRPr>
          </a:p>
        </p:txBody>
      </p:sp>
      <p:sp>
        <p:nvSpPr>
          <p:cNvPr id="100" name="Google Shape;100;p15"/>
          <p:cNvSpPr txBox="1">
            <a:spLocks noGrp="1"/>
          </p:cNvSpPr>
          <p:nvPr>
            <p:ph type="body" idx="1"/>
          </p:nvPr>
        </p:nvSpPr>
        <p:spPr>
          <a:xfrm>
            <a:off x="889000" y="1536700"/>
            <a:ext cx="10655300" cy="48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28600" lvl="0" indent="-22860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x-none" b="1" u="sng">
                <a:latin typeface="David"/>
                <a:ea typeface="David"/>
                <a:cs typeface="David"/>
                <a:sym typeface="David"/>
              </a:rPr>
              <a:t>מה במשלוח ?  הסבר ומידע על כול אחד מיבולי המשלוח</a:t>
            </a:r>
            <a:endParaRPr/>
          </a:p>
          <a:p>
            <a:pPr marL="2286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x-none" b="1">
                <a:latin typeface="David"/>
                <a:ea typeface="David"/>
                <a:cs typeface="David"/>
                <a:sym typeface="David"/>
              </a:rPr>
              <a:t>קולורבי  </a:t>
            </a:r>
            <a:endParaRPr/>
          </a:p>
          <a:p>
            <a:pPr marL="2286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x-none" b="1">
                <a:latin typeface="David"/>
                <a:ea typeface="David"/>
                <a:cs typeface="David"/>
                <a:sym typeface="David"/>
              </a:rPr>
              <a:t>חסה</a:t>
            </a:r>
            <a:endParaRPr/>
          </a:p>
          <a:p>
            <a:pPr marL="2286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x-none" b="1">
                <a:latin typeface="David"/>
                <a:ea typeface="David"/>
                <a:cs typeface="David"/>
                <a:sym typeface="David"/>
              </a:rPr>
              <a:t>נענע </a:t>
            </a:r>
            <a:endParaRPr/>
          </a:p>
          <a:p>
            <a:pPr marL="2286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x-none" b="1">
                <a:latin typeface="David"/>
                <a:ea typeface="David"/>
                <a:cs typeface="David"/>
                <a:sym typeface="David"/>
              </a:rPr>
              <a:t>שיבה </a:t>
            </a:r>
            <a:endParaRPr/>
          </a:p>
          <a:p>
            <a:pPr marL="2286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x-none" b="1">
                <a:latin typeface="David"/>
                <a:ea typeface="David"/>
                <a:cs typeface="David"/>
                <a:sym typeface="David"/>
              </a:rPr>
              <a:t>בזיליקום ריחני</a:t>
            </a:r>
            <a:endParaRPr/>
          </a:p>
          <a:p>
            <a:pPr marL="2286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x-none" b="1">
                <a:latin typeface="David"/>
                <a:ea typeface="David"/>
                <a:cs typeface="David"/>
                <a:sym typeface="David"/>
              </a:rPr>
              <a:t>רוזמרין  </a:t>
            </a:r>
            <a:endParaRPr/>
          </a:p>
          <a:p>
            <a:pPr marL="2286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x-none" b="1">
                <a:latin typeface="David"/>
                <a:ea typeface="David"/>
                <a:cs typeface="David"/>
                <a:sym typeface="David"/>
              </a:rPr>
              <a:t>גרניום לימוני </a:t>
            </a:r>
            <a:endParaRPr/>
          </a:p>
          <a:p>
            <a:pPr marL="2286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x-none" b="1">
                <a:latin typeface="David"/>
                <a:ea typeface="David"/>
                <a:cs typeface="David"/>
                <a:sym typeface="David"/>
              </a:rPr>
              <a:t>עירית </a:t>
            </a:r>
            <a:endParaRPr/>
          </a:p>
          <a:p>
            <a:pPr marL="2286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x-none" b="1">
                <a:latin typeface="David"/>
                <a:ea typeface="David"/>
                <a:cs typeface="David"/>
                <a:sym typeface="David"/>
              </a:rPr>
              <a:t>שמן זית </a:t>
            </a:r>
            <a:endParaRPr b="1">
              <a:latin typeface="David"/>
              <a:ea typeface="David"/>
              <a:cs typeface="David"/>
              <a:sym typeface="Davi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614134" y="698500"/>
            <a:ext cx="8963731" cy="54784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1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921500" y="2527300"/>
            <a:ext cx="4724400" cy="382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55750" y="638175"/>
            <a:ext cx="4762500" cy="436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803400" y="1091406"/>
            <a:ext cx="9105900" cy="54363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19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337300" y="1495424"/>
            <a:ext cx="5384800" cy="5108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4800" y="174624"/>
            <a:ext cx="5384800" cy="5108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Custom</PresentationFormat>
  <Paragraphs>16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ערכת נושא Office</vt:lpstr>
      <vt:lpstr>חווה חקלאית דימונה </vt:lpstr>
      <vt:lpstr>משימה חופשית מן הטבע </vt:lpstr>
      <vt:lpstr>הכנה עם תלמידים משלוחי מנות מיבולי החווה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חווה חקלאית דימונה </dc:title>
  <dc:creator>ג'אנט טלמון</dc:creator>
  <cp:lastModifiedBy>ג'אנט טלמון</cp:lastModifiedBy>
  <cp:revision>1</cp:revision>
  <dcterms:modified xsi:type="dcterms:W3CDTF">2021-03-08T12:49:06Z</dcterms:modified>
</cp:coreProperties>
</file>