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21"/>
  </p:notesMasterIdLst>
  <p:sldIdLst>
    <p:sldId id="284" r:id="rId2"/>
    <p:sldId id="275" r:id="rId3"/>
    <p:sldId id="277" r:id="rId4"/>
    <p:sldId id="278" r:id="rId5"/>
    <p:sldId id="266" r:id="rId6"/>
    <p:sldId id="260" r:id="rId7"/>
    <p:sldId id="282" r:id="rId8"/>
    <p:sldId id="261" r:id="rId9"/>
    <p:sldId id="262" r:id="rId10"/>
    <p:sldId id="265" r:id="rId11"/>
    <p:sldId id="267" r:id="rId12"/>
    <p:sldId id="268" r:id="rId13"/>
    <p:sldId id="269" r:id="rId14"/>
    <p:sldId id="259" r:id="rId15"/>
    <p:sldId id="280" r:id="rId16"/>
    <p:sldId id="283" r:id="rId17"/>
    <p:sldId id="271" r:id="rId18"/>
    <p:sldId id="274" r:id="rId19"/>
    <p:sldId id="28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notesMaster" Target="notesMasters/notesMaster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heme" Target="theme/theme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viewProps" Target="view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C0B520D0-5B0A-46A4-A3B5-B9CD2863299D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6B629C6D-AA92-479A-967A-64E855C7B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67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baseline="0" dirty="0"/>
              <a:t>למה מיועדות שקיות הפלסטיק? מתי אנחנו משתמשים בשקיות פלסטיק? </a:t>
            </a: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29C6D-AA92-479A-967A-64E855C7B7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861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29C6D-AA92-479A-967A-64E855C7B7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4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/>
              <a:t>שקיות</a:t>
            </a:r>
            <a:r>
              <a:rPr lang="he-IL" baseline="0" dirty="0"/>
              <a:t> הפלסטיק ובקבוקי הפלסטיק מזהמים את הסביבה כנראה שלא נוכל להפסיק ולהשתמש בהם בכלל אבל אפשר לנסות לצמצם את השימוש בהם ועשות בהם שימוש חוזר.</a:t>
            </a:r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29C6D-AA92-479A-967A-64E855C7B70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392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686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916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0533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63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 עם ציטו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6077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או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60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141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8297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678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41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455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51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69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68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36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17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76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098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1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8.pn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17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gDJJBFLUpM0" TargetMode="External" /><Relationship Id="rId1" Type="http://schemas.openxmlformats.org/officeDocument/2006/relationships/slideLayout" Target="../slideLayouts/slideLayout17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mrJrPmYwWpc" TargetMode="External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21.png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vB77icXAsng" TargetMode="External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4" Type="http://schemas.openxmlformats.org/officeDocument/2006/relationships/hyperlink" Target="https://youtu.be/ZdIg187b5Nc" TargetMode="Externa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97B2MCBcH1I" TargetMode="External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4.png" /><Relationship Id="rId4" Type="http://schemas.openxmlformats.org/officeDocument/2006/relationships/image" Target="../media/image3.png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17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FKAVlPD1e5I" TargetMode="External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17.xml" /><Relationship Id="rId4" Type="http://schemas.openxmlformats.org/officeDocument/2006/relationships/image" Target="../media/image8.pn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17.xml" /><Relationship Id="rId4" Type="http://schemas.openxmlformats.org/officeDocument/2006/relationships/image" Target="../media/image11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188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133350"/>
            <a:ext cx="5305425" cy="3921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203200" y="4054575"/>
            <a:ext cx="9421091" cy="3424107"/>
          </a:xfrm>
        </p:spPr>
        <p:txBody>
          <a:bodyPr/>
          <a:lstStyle/>
          <a:p>
            <a:pPr algn="r" rtl="1"/>
            <a:r>
              <a:rPr lang="he-IL" sz="6000" b="1" dirty="0">
                <a:solidFill>
                  <a:schemeClr val="accent2">
                    <a:lumMod val="75000"/>
                  </a:schemeClr>
                </a:solidFill>
              </a:rPr>
              <a:t>שַׂקִּיּוֹת מוֹצְאוֹת דַּרְכָּן גַּם  </a:t>
            </a:r>
          </a:p>
          <a:p>
            <a:pPr algn="r" rtl="1"/>
            <a:r>
              <a:rPr lang="he-IL" sz="6000" b="1" dirty="0" err="1">
                <a:solidFill>
                  <a:schemeClr val="accent2">
                    <a:lumMod val="75000"/>
                  </a:schemeClr>
                </a:solidFill>
              </a:rPr>
              <a:t>לְצִנּוֹרוֹת</a:t>
            </a:r>
            <a:r>
              <a:rPr lang="he-IL" sz="6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e-IL" sz="6000" b="1" dirty="0" err="1">
                <a:solidFill>
                  <a:schemeClr val="accent2">
                    <a:lumMod val="75000"/>
                  </a:schemeClr>
                </a:solidFill>
              </a:rPr>
              <a:t>נִקּוּז</a:t>
            </a:r>
            <a:r>
              <a:rPr lang="he-IL" sz="6000" b="1" dirty="0">
                <a:solidFill>
                  <a:schemeClr val="accent2">
                    <a:lumMod val="75000"/>
                  </a:schemeClr>
                </a:solidFill>
              </a:rPr>
              <a:t> וּבִיּוּב</a:t>
            </a:r>
            <a:endParaRPr lang="en-US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31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01" y="1366887"/>
            <a:ext cx="10261944" cy="5491113"/>
          </a:xfrm>
          <a:prstGeom prst="rect">
            <a:avLst/>
          </a:prstGeom>
        </p:spPr>
      </p:pic>
      <p:sp>
        <p:nvSpPr>
          <p:cNvPr id="2" name="מלבן 1"/>
          <p:cNvSpPr/>
          <p:nvPr/>
        </p:nvSpPr>
        <p:spPr>
          <a:xfrm>
            <a:off x="1176878" y="0"/>
            <a:ext cx="96356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6000" b="1" dirty="0">
                <a:solidFill>
                  <a:srgbClr val="0070C0"/>
                </a:solidFill>
              </a:rPr>
              <a:t>וְכָךְ מְזַהֲמוֹת אֶת מַאַגְרֵי המַיִם וְאֶת הַקַּרְקָעוֹת</a:t>
            </a:r>
            <a:endParaRPr lang="en-US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84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085" y="-74574"/>
            <a:ext cx="6330142" cy="4524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74417" y="707010"/>
            <a:ext cx="798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he-IL" sz="5400" b="1" dirty="0"/>
              <a:t>בַּעֲלֵי חַיִּים בַּיָּם וּבַיַּבָּשָׁה מִסְתַּבְּכִים בַּשַּׂקִּיּוֹת וּמֵתִים</a:t>
            </a:r>
            <a:endParaRPr lang="en-US" sz="5400" b="1" dirty="0"/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490" y="3701537"/>
            <a:ext cx="6330141" cy="30589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617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720" y="-1"/>
            <a:ext cx="4773930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57450"/>
            <a:ext cx="7284721" cy="37005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תמונה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7284720" cy="3158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88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913774" y="84841"/>
            <a:ext cx="10363826" cy="5706359"/>
          </a:xfrm>
        </p:spPr>
        <p:txBody>
          <a:bodyPr>
            <a:normAutofit/>
          </a:bodyPr>
          <a:lstStyle/>
          <a:p>
            <a:pPr algn="l" rtl="1"/>
            <a:r>
              <a:rPr lang="he-IL" sz="4400" b="1" dirty="0"/>
              <a:t>מִחְזוּר שַׂקִּיּוֹת פְּלַסְטִיק יָקָר מְאוֹד</a:t>
            </a:r>
            <a:endParaRPr lang="en-US" sz="4400" b="1" dirty="0"/>
          </a:p>
        </p:txBody>
      </p:sp>
      <p:pic>
        <p:nvPicPr>
          <p:cNvPr id="4" name="Picture 10" descr="MCj0431557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55" y="846485"/>
            <a:ext cx="2168236" cy="2459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88137">
            <a:off x="2980204" y="2036860"/>
            <a:ext cx="667731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77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4800" dirty="0">
                <a:hlinkClick r:id="rId2"/>
              </a:rPr>
              <a:t>https://youtu.be/gDJJBFLUpM0</a:t>
            </a:r>
            <a:endParaRPr lang="he-IL" sz="4800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29178" y="3704734"/>
            <a:ext cx="8352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2800" b="1" dirty="0"/>
              <a:t>לָחֲצוּ לִרְאוֹת מָה שֶׁפְּלַסְטִיק עוֹשֶׂה לְבַעֲלֵי הַחַיִּים הַיַּמִּיִּים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16066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2997592" y="5610461"/>
            <a:ext cx="642515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hlinkClick r:id="rId3"/>
              </a:rPr>
              <a:t>https://youtu.be/mrJrPmYwWpc</a:t>
            </a:r>
            <a:endParaRPr lang="he-IL" sz="3200" b="1" dirty="0"/>
          </a:p>
          <a:p>
            <a:endParaRPr lang="en-US" dirty="0"/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559" y="84841"/>
            <a:ext cx="10020693" cy="4369619"/>
          </a:xfrm>
          <a:prstGeom prst="rect">
            <a:avLst/>
          </a:prstGeom>
        </p:spPr>
      </p:pic>
      <p:sp>
        <p:nvSpPr>
          <p:cNvPr id="4" name="מלבן 3"/>
          <p:cNvSpPr/>
          <p:nvPr/>
        </p:nvSpPr>
        <p:spPr>
          <a:xfrm>
            <a:off x="1291472" y="4532185"/>
            <a:ext cx="9332536" cy="963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he-IL" sz="2000" b="1" dirty="0"/>
              <a:t>קָשֶׁה </a:t>
            </a:r>
            <a:r>
              <a:rPr lang="he-IL" sz="2000" b="1" dirty="0" err="1"/>
              <a:t>לְדַמְיֵן</a:t>
            </a:r>
            <a:r>
              <a:rPr lang="he-IL" sz="2000" b="1" dirty="0"/>
              <a:t> אֶת חַיֵּינוּ בְּלִי פְּלַסְטִיק, אַךְ אִם נַמְשִׁיךְ לַעֲשׂוֹת בּוֹ </a:t>
            </a:r>
            <a:r>
              <a:rPr lang="he-IL" sz="2000" b="1" dirty="0" err="1"/>
              <a:t>שִׁמּוּש</a:t>
            </a:r>
            <a:r>
              <a:rPr lang="he-IL" sz="2000" b="1" dirty="0"/>
              <a:t>ׁ כְּמוֹ הַיּוֹם, בְּקָרוֹב מְאוֹד לֹא נוּכַל </a:t>
            </a:r>
            <a:r>
              <a:rPr lang="he-IL" sz="2000" b="1" dirty="0" err="1"/>
              <a:t>לְדַמְיֵן</a:t>
            </a:r>
            <a:r>
              <a:rPr lang="he-IL" sz="2000" b="1" dirty="0"/>
              <a:t> אֶת הָעוֹלָם שֶׁלָּנוּ מַמְשִׁיךְ </a:t>
            </a:r>
            <a:r>
              <a:rPr lang="he-IL" sz="2000" b="1" dirty="0" err="1"/>
              <a:t>לְהִתְקַיֵּם</a:t>
            </a:r>
            <a:r>
              <a:rPr lang="he-IL" sz="2000" b="1" dirty="0"/>
              <a:t> בְּנוֹכְחוּתוֹ.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650263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2799761" y="2479249"/>
            <a:ext cx="55523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he-IL" sz="6000" b="1" dirty="0"/>
              <a:t>אָז מָה עוֹשִׂים?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909074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405" y="1679604"/>
            <a:ext cx="2945045" cy="4114368"/>
          </a:xfrm>
          <a:prstGeom prst="rect">
            <a:avLst/>
          </a:prstGeom>
        </p:spPr>
      </p:pic>
      <p:sp>
        <p:nvSpPr>
          <p:cNvPr id="4" name="מלבן 3"/>
          <p:cNvSpPr/>
          <p:nvPr/>
        </p:nvSpPr>
        <p:spPr>
          <a:xfrm>
            <a:off x="3745584" y="1437291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he-IL" sz="5400" b="1" dirty="0"/>
              <a:t>בּוֹאוּ יַחַד נַעֲשָׂה מַשֶּׁהוּ דְּרַסְטִי...</a:t>
            </a:r>
          </a:p>
          <a:p>
            <a:pPr algn="r" rtl="1"/>
            <a:r>
              <a:rPr lang="he-IL" sz="5400" b="1" dirty="0"/>
              <a:t>נַגִּיד לֹא!!! לְשַׂקִּיּוֹת פְּלַסְטִיק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047836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497648" y="3865686"/>
            <a:ext cx="9523045" cy="1646302"/>
          </a:xfrm>
        </p:spPr>
        <p:txBody>
          <a:bodyPr/>
          <a:lstStyle/>
          <a:p>
            <a:r>
              <a:rPr lang="he-IL" sz="3200" b="1" dirty="0"/>
              <a:t>קִשּׁוּר לַסִּרְטוֹן הַדְרָכָה לַהֲכָנַת תִּיק רַב פַּעֲמִי מֵחֻלְצַת טְרִיקוֹ</a:t>
            </a:r>
            <a:endParaRPr lang="en-US" sz="3200" b="1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497648" y="826865"/>
            <a:ext cx="10428018" cy="183149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e-IL" sz="2800" b="1" dirty="0">
                <a:solidFill>
                  <a:schemeClr val="tx1"/>
                </a:solidFill>
              </a:rPr>
              <a:t>מֻזְמָנִים לְהַפְחִית </a:t>
            </a:r>
            <a:r>
              <a:rPr lang="he-IL" sz="2800" b="1" dirty="0" err="1">
                <a:solidFill>
                  <a:schemeClr val="tx1"/>
                </a:solidFill>
              </a:rPr>
              <a:t>בְּשִׁמּוּש</a:t>
            </a:r>
            <a:r>
              <a:rPr lang="he-IL" sz="2800" b="1" dirty="0">
                <a:solidFill>
                  <a:schemeClr val="tx1"/>
                </a:solidFill>
              </a:rPr>
              <a:t>ׁ בְּשַׂקִּיּוֹת פְּלַסְטִיק  וּלְהָכִין תִּיק שֶׁיְּשַׁמֵּשׁ אֶתְכֶם לִנְשִׂיאַת הַתּוֹצֶרֶת </a:t>
            </a:r>
            <a:r>
              <a:rPr lang="he-IL" sz="2800" b="1" dirty="0" err="1">
                <a:solidFill>
                  <a:schemeClr val="tx1"/>
                </a:solidFill>
              </a:rPr>
              <a:t>מֵהַחַוָּה</a:t>
            </a:r>
            <a:r>
              <a:rPr lang="he-IL" sz="2800" b="1" dirty="0">
                <a:solidFill>
                  <a:schemeClr val="tx1"/>
                </a:solidFill>
              </a:rPr>
              <a:t> הַחַקְלָאִית. נִשְׂמַח אִם תָּכִינוּ יוֹתֵר מִתִּיק אֶחָד עַל מְנַת לִיצֹר מַאֲגַר תִּיקִים רַב פַּעֲמַיִם </a:t>
            </a:r>
            <a:r>
              <a:rPr lang="he-IL" sz="2800" b="1" dirty="0" err="1">
                <a:solidFill>
                  <a:schemeClr val="tx1"/>
                </a:solidFill>
              </a:rPr>
              <a:t>לְשִׁמּוּש</a:t>
            </a:r>
            <a:r>
              <a:rPr lang="he-IL" sz="2800" b="1" dirty="0">
                <a:solidFill>
                  <a:schemeClr val="tx1"/>
                </a:solidFill>
              </a:rPr>
              <a:t>ׁ הַתַּלְמִידִים בַּחַוָּה, תּוֹדָה!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2158738" y="3765507"/>
            <a:ext cx="79562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hlinkClick r:id="rId2"/>
              </a:rPr>
              <a:t>https://youtu.be/vB77icXAsng</a:t>
            </a:r>
            <a:endParaRPr lang="he-IL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727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62" y="1637424"/>
            <a:ext cx="11114038" cy="514668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96509" y="6491721"/>
            <a:ext cx="7096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e-IL" sz="1400" b="1" dirty="0"/>
              <a:t>נתונים לשנת 2017 עם כניסת החוק </a:t>
            </a:r>
            <a:r>
              <a:rPr lang="he-IL" sz="1400" b="1" dirty="0" err="1"/>
              <a:t>לצימצום</a:t>
            </a:r>
            <a:r>
              <a:rPr lang="he-IL" sz="1400" b="1" dirty="0"/>
              <a:t> השימוש בשקיות פלסטיק</a:t>
            </a:r>
          </a:p>
          <a:p>
            <a:pPr algn="r"/>
            <a:r>
              <a:rPr lang="he-IL" b="1" dirty="0"/>
              <a:t> 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278255" y="98826"/>
            <a:ext cx="215829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b="1" dirty="0">
                <a:solidFill>
                  <a:srgbClr val="002060"/>
                </a:solidFill>
              </a:rPr>
              <a:t>צפו סרטון פתיחה:</a:t>
            </a:r>
          </a:p>
        </p:txBody>
      </p:sp>
      <p:sp>
        <p:nvSpPr>
          <p:cNvPr id="7" name="כותרת 1"/>
          <p:cNvSpPr txBox="1">
            <a:spLocks/>
          </p:cNvSpPr>
          <p:nvPr/>
        </p:nvSpPr>
        <p:spPr>
          <a:xfrm>
            <a:off x="1870787" y="283492"/>
            <a:ext cx="7766936" cy="9295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latin typeface="Gisha" panose="020B0502040204020203" pitchFamily="34" charset="-79"/>
                <a:cs typeface="Gisha" panose="020B0502040204020203" pitchFamily="34" charset="-79"/>
                <a:hlinkClick r:id="rId4"/>
              </a:rPr>
              <a:t>https://youtu.be/ZdIg187b5Nc</a:t>
            </a:r>
            <a:endParaRPr lang="en-US" sz="3600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3276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176195" y="5275867"/>
            <a:ext cx="8596668" cy="1320800"/>
          </a:xfrm>
        </p:spPr>
        <p:txBody>
          <a:bodyPr/>
          <a:lstStyle/>
          <a:p>
            <a:r>
              <a:rPr lang="en-US" dirty="0">
                <a:hlinkClick r:id="rId3"/>
              </a:rPr>
              <a:t>https://youtu.be/97B2MCBcH1I</a:t>
            </a:r>
            <a:br>
              <a:rPr lang="he-IL" dirty="0"/>
            </a:br>
            <a:endParaRPr lang="en-US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2989" y="1221823"/>
            <a:ext cx="4719874" cy="35261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5382" y="1221823"/>
            <a:ext cx="4685122" cy="352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67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0" y="301658"/>
            <a:ext cx="11604395" cy="6768445"/>
          </a:xfrm>
        </p:spPr>
        <p:txBody>
          <a:bodyPr>
            <a:noAutofit/>
          </a:bodyPr>
          <a:lstStyle/>
          <a:p>
            <a:pPr algn="r"/>
            <a:endParaRPr lang="he-IL" sz="4400" dirty="0"/>
          </a:p>
          <a:p>
            <a:pPr algn="r" rtl="1">
              <a:lnSpc>
                <a:spcPct val="150000"/>
              </a:lnSpc>
            </a:pPr>
            <a:r>
              <a:rPr lang="he-IL" sz="4400" b="1" dirty="0" err="1"/>
              <a:t>הַחֹק</a:t>
            </a:r>
            <a:r>
              <a:rPr lang="he-IL" sz="4400" b="1" dirty="0"/>
              <a:t> לְצִמְצוּם </a:t>
            </a:r>
            <a:r>
              <a:rPr lang="he-IL" sz="4400" b="1" dirty="0" err="1"/>
              <a:t>הַשִּׁמּוּש</a:t>
            </a:r>
            <a:r>
              <a:rPr lang="he-IL" sz="4400" b="1" dirty="0"/>
              <a:t>ׁ בַּשַּׂקִּיּוֹת נְשִׂיאָה חַד–פַּעֲמִיּוֹת מִפְּלַסְטִיק, אוֹסֵר עַל חֲלֻקָּה בְּחִנָּם שֶׁל שַׂקִּיּוֹת נְשִׂיאָהּ חַד-פַּעֲמִיּוֹת בְּרִשְׁתוֹת </a:t>
            </a:r>
            <a:r>
              <a:rPr lang="he-IL" sz="4400" b="1" dirty="0" err="1"/>
              <a:t>הַשִּׁוּוּק</a:t>
            </a:r>
            <a:r>
              <a:rPr lang="he-IL" sz="4400" b="1" dirty="0"/>
              <a:t> הַגְּדוֹלוֹת. בְּנוֹסָף, נִקְבַּע הֶטֵּל עַל כָּל שַׂקִּית הַנִּמְכֶּרֶת בִּסְכוּם מִינִימָלִי שֶׁל 10 </a:t>
            </a:r>
            <a:r>
              <a:rPr lang="he-IL" sz="4400" b="1" dirty="0" err="1"/>
              <a:t>אַג</a:t>
            </a:r>
            <a:r>
              <a:rPr lang="he-IL" sz="4400" b="1" dirty="0"/>
              <a:t>ְּ'.</a:t>
            </a:r>
          </a:p>
        </p:txBody>
      </p:sp>
    </p:spTree>
    <p:extLst>
      <p:ext uri="{BB962C8B-B14F-4D97-AF65-F5344CB8AC3E}">
        <p14:creationId xmlns:p14="http://schemas.microsoft.com/office/powerpoint/2010/main" val="4279333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081" y="198437"/>
            <a:ext cx="2922530" cy="2652828"/>
          </a:xfrm>
          <a:prstGeom prst="rect">
            <a:avLst/>
          </a:prstGeom>
        </p:spPr>
      </p:pic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311085" y="650449"/>
            <a:ext cx="11698663" cy="6207551"/>
          </a:xfrm>
        </p:spPr>
        <p:txBody>
          <a:bodyPr>
            <a:noAutofit/>
          </a:bodyPr>
          <a:lstStyle/>
          <a:p>
            <a:pPr algn="r" rtl="1"/>
            <a:r>
              <a:rPr lang="he-IL" sz="4000" b="1" dirty="0">
                <a:solidFill>
                  <a:srgbClr val="FF0000"/>
                </a:solidFill>
              </a:rPr>
              <a:t>נִזְקֵי </a:t>
            </a:r>
            <a:r>
              <a:rPr lang="he-IL" sz="4000" b="1" dirty="0" err="1">
                <a:solidFill>
                  <a:srgbClr val="FF0000"/>
                </a:solidFill>
              </a:rPr>
              <a:t>הַשִּׁמּוּש</a:t>
            </a:r>
            <a:r>
              <a:rPr lang="he-IL" sz="4000" b="1" dirty="0">
                <a:solidFill>
                  <a:srgbClr val="FF0000"/>
                </a:solidFill>
              </a:rPr>
              <a:t>ׁ בְּשַׂקִּיּוֹת הַפְּלַסְטִיק </a:t>
            </a:r>
            <a:r>
              <a:rPr lang="he-IL" sz="4000" b="1" dirty="0">
                <a:solidFill>
                  <a:schemeClr val="accent5"/>
                </a:solidFill>
              </a:rPr>
              <a:t>:</a:t>
            </a:r>
          </a:p>
          <a:p>
            <a:pPr algn="r" rtl="1"/>
            <a:r>
              <a:rPr lang="he-IL" sz="4000" b="1" dirty="0"/>
              <a:t>מֶשֶׁךְ הִתְכַּלּוּת הַפְּלַסְטִיק בַּטֶּבַע הִנּוֹ כְּ-500 שָׁנָה. וְגַם אָז אֵינוֹ מִתְכַּלֶּה לַחֲלוּטִין.</a:t>
            </a:r>
          </a:p>
          <a:p>
            <a:pPr algn="r" rtl="1"/>
            <a:r>
              <a:rPr lang="he-IL" sz="4000" b="1" dirty="0"/>
              <a:t> פְּסֹלֶת שַׂקִּיּוֹת הַפְּלַסְטִיק מִצְטַבֶּרֶת לְאֹרֶךְ שָׁנִים בְּעָיָה שֶׁהוֹלֶכֶת וּמַחֲרִיפָה.</a:t>
            </a:r>
          </a:p>
          <a:p>
            <a:pPr algn="r" rtl="1"/>
            <a:r>
              <a:rPr lang="he-IL" sz="4000" b="1" dirty="0"/>
              <a:t>גַּם כַּאֲשֶׁר מִתְפָּרֶקֶת שַׂקִּית פְּלַסְטִיק נוֹצְרִים חֶלְקִיקִים רְעִילִים הַמְּזַהֲמִים אֶת הַקַּרְקַע וְאֶת מְקוֹרוֹת הַמַּיִם וּפוֹגְעִים בִּבְנֵי הָאָדָם וּבְבַעֲלֵי הַחַיִּים.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40727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1547445" y="1660082"/>
            <a:ext cx="7891927" cy="3424107"/>
          </a:xfrm>
        </p:spPr>
        <p:txBody>
          <a:bodyPr/>
          <a:lstStyle/>
          <a:p>
            <a:pPr marL="0" lvl="0" indent="0" algn="r" rtl="1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None/>
            </a:pPr>
            <a:r>
              <a:rPr lang="he-IL" altLang="en-US" sz="6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אָז ...</a:t>
            </a:r>
          </a:p>
          <a:p>
            <a:pPr marL="0" lvl="0" indent="0" algn="r" rtl="1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None/>
            </a:pPr>
            <a:r>
              <a:rPr lang="he-IL" altLang="en-US" sz="6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לְאָן מַגִּיעוֹת הַשַּׂקִּיּוֹת?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440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414020" y="3244334"/>
            <a:ext cx="805991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hlinkClick r:id="rId2"/>
              </a:rPr>
              <a:t>https://youtu.be/FKAVlPD1e5I</a:t>
            </a:r>
            <a:endParaRPr lang="en-US" sz="4000" dirty="0"/>
          </a:p>
          <a:p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070658" y="1499257"/>
            <a:ext cx="6655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4800" b="1" dirty="0"/>
              <a:t>עוֹלָם חָנוּק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4034977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 rot="537308">
            <a:off x="9008439" y="2618172"/>
            <a:ext cx="2848901" cy="34242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מלבן 4"/>
          <p:cNvSpPr/>
          <p:nvPr/>
        </p:nvSpPr>
        <p:spPr>
          <a:xfrm>
            <a:off x="10141487" y="514565"/>
            <a:ext cx="37112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 rtl="1" fontAlgn="base">
              <a:spcBef>
                <a:spcPct val="50000"/>
              </a:spcBef>
              <a:spcAft>
                <a:spcPct val="0"/>
              </a:spcAft>
            </a:pPr>
            <a:r>
              <a:rPr lang="he-IL" altLang="en-US" sz="4000" b="1" dirty="0">
                <a:latin typeface="Arial" panose="020B0604020202020204" pitchFamily="34" charset="0"/>
              </a:rPr>
              <a:t>                         </a:t>
            </a:r>
            <a:endParaRPr lang="en-US" alt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1" y="1530228"/>
            <a:ext cx="3773086" cy="5213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תמונה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373616">
            <a:off x="4312317" y="2418958"/>
            <a:ext cx="4250288" cy="2762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מלבן 2"/>
          <p:cNvSpPr/>
          <p:nvPr/>
        </p:nvSpPr>
        <p:spPr>
          <a:xfrm>
            <a:off x="2428875" y="354260"/>
            <a:ext cx="8229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he-IL" sz="6000" b="1" dirty="0"/>
              <a:t>הֵן מִתְעוֹפְפוֹת...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194167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482493" y="827067"/>
            <a:ext cx="5599736" cy="34242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4199">
            <a:off x="7331302" y="4350810"/>
            <a:ext cx="4489556" cy="22836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×ª××¦××ª ×ª××× × ×¢×××¨ ×©×§×××ª ×¤××¡×××§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11" y="2952486"/>
            <a:ext cx="4566055" cy="3517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מלבן 1"/>
          <p:cNvSpPr/>
          <p:nvPr/>
        </p:nvSpPr>
        <p:spPr>
          <a:xfrm>
            <a:off x="110440" y="122962"/>
            <a:ext cx="114072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4400" b="1" dirty="0"/>
              <a:t>......וּמַגִּיעוֹת לִמְקוֹמוֹת שׁוֹנִים עַל פְּנֵי כַּדּוּר הָאָרֶץ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68731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פיאה">
  <a:themeElements>
    <a:clrScheme name="פיאה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פיאה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פיאה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2217</TotalTime>
  <Words>297</Words>
  <Application>Microsoft Office PowerPoint</Application>
  <PresentationFormat>מסך רחב</PresentationFormat>
  <Paragraphs>38</Paragraphs>
  <Slides>19</Slides>
  <Notes>3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19</vt:i4>
      </vt:variant>
    </vt:vector>
  </HeadingPairs>
  <TitlesOfParts>
    <vt:vector size="20" baseType="lpstr">
      <vt:lpstr>פיאה</vt:lpstr>
      <vt:lpstr>מצגת של PowerPoint‏</vt:lpstr>
      <vt:lpstr>מצגת של PowerPoint‏</vt:lpstr>
      <vt:lpstr>https://youtu.be/97B2MCBcH1I 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קִשּׁוּר לַסִּרְטוֹן הַדְרָכָה לַהֲכָנַת תִּיק רַב פַּעֲמִי מֵחֻלְצַת טְרִיקוֹ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שני גורמים עיקריים לזיהום סביבתי והתחממות כדור הארץ: 1. כריתת יערות הגשם - תוצאה ישירה של שימוש מסיבי בנייר הן לצרכים משרדיים תעשייתיים והן לשקיות נייר. 2. השימוש הנרחב במוצרי פלסטיק בלתי מתכלים - בראשם  שקיות הניילון אשר אינן מתכלות אלא לאחר שנים רבות ושריפתן פוגעת בשכבת האוזון.</dc:title>
  <dc:creator>Windows User</dc:creator>
  <cp:lastModifiedBy>972522439012</cp:lastModifiedBy>
  <cp:revision>72</cp:revision>
  <dcterms:created xsi:type="dcterms:W3CDTF">2019-01-13T16:56:09Z</dcterms:created>
  <dcterms:modified xsi:type="dcterms:W3CDTF">2021-03-07T09:26:42Z</dcterms:modified>
</cp:coreProperties>
</file>