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Amatic SC" panose="020B0604020202020204" charset="-79"/>
      <p:regular r:id="rId4"/>
      <p:bold r:id="rId5"/>
    </p:embeddedFont>
    <p:embeddedFont>
      <p:font typeface="Source Code Pro" panose="020B060402020202020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6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docs.google.com/document/d/1u2w2g1cD3qRTtdvTmzBNDnXQ0MeelPjJgXVbEKhQeiU/edit?usp=sharing" TargetMode="External"/><Relationship Id="rId4" Type="http://schemas.openxmlformats.org/officeDocument/2006/relationships/hyperlink" Target="https://youtu.be/hXy_9rgMKL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1715" t="18369" r="27115" b="23773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>
            <a:spLocks noGrp="1"/>
          </p:cNvSpPr>
          <p:nvPr>
            <p:ph type="ctrTitle"/>
          </p:nvPr>
        </p:nvSpPr>
        <p:spPr>
          <a:xfrm>
            <a:off x="1199025" y="1243100"/>
            <a:ext cx="5474100" cy="16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w" sz="5800" dirty="0">
                <a:solidFill>
                  <a:srgbClr val="FFFFFF"/>
                </a:solidFill>
              </a:rPr>
              <a:t>הכנת מתקן האכלה לציפורים</a:t>
            </a:r>
            <a:endParaRPr sz="5800" dirty="0">
              <a:solidFill>
                <a:srgbClr val="FFFFFF"/>
              </a:solidFill>
            </a:endParaRPr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w" sz="5000" b="0" dirty="0">
                <a:solidFill>
                  <a:srgbClr val="FFFFFF"/>
                </a:solidFill>
              </a:rPr>
              <a:t>פעילות לכנס ילדי חוות תשפ"א</a:t>
            </a:r>
            <a:endParaRPr sz="5000" b="0" dirty="0">
              <a:solidFill>
                <a:srgbClr val="FFFFFF"/>
              </a:solidFill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1694092" y="3509200"/>
            <a:ext cx="1454700" cy="1244400"/>
          </a:xfrm>
          <a:prstGeom prst="bevel">
            <a:avLst>
              <a:gd name="adj" fmla="val 12500"/>
            </a:avLst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" sz="2200" b="1" u="sng">
                <a:solidFill>
                  <a:schemeClr val="hlink"/>
                </a:solidFill>
                <a:latin typeface="Amatic SC"/>
                <a:ea typeface="Amatic SC"/>
                <a:cs typeface="Amatic SC"/>
                <a:sym typeface="Amatic SC"/>
                <a:hlinkClick r:id="rId4"/>
              </a:rPr>
              <a:t>סרטון הדגמה</a:t>
            </a:r>
            <a:endParaRPr sz="2200"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0" y="41600"/>
            <a:ext cx="1049700" cy="1116300"/>
          </a:xfrm>
          <a:prstGeom prst="ellips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3">
            <a:hlinkClick r:id="rId5"/>
          </p:cNvPr>
          <p:cNvSpPr/>
          <p:nvPr/>
        </p:nvSpPr>
        <p:spPr>
          <a:xfrm>
            <a:off x="3534266" y="3509200"/>
            <a:ext cx="1454700" cy="1197900"/>
          </a:xfrm>
          <a:prstGeom prst="foldedCorner">
            <a:avLst>
              <a:gd name="adj" fmla="val 16667"/>
            </a:avLst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" sz="2200" b="1" u="sng">
                <a:solidFill>
                  <a:schemeClr val="hlink"/>
                </a:solidFill>
                <a:latin typeface="Amatic SC"/>
                <a:ea typeface="Amatic SC"/>
                <a:cs typeface="Amatic SC"/>
                <a:sym typeface="Amatic SC"/>
                <a:hlinkClick r:id="rId5"/>
              </a:rPr>
              <a:t>מערך </a:t>
            </a:r>
            <a:endParaRPr sz="22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iw" sz="2200" b="1" u="sng">
                <a:solidFill>
                  <a:schemeClr val="hlink"/>
                </a:solidFill>
                <a:latin typeface="Amatic SC"/>
                <a:ea typeface="Amatic SC"/>
                <a:cs typeface="Amatic SC"/>
                <a:sym typeface="Amatic SC"/>
                <a:hlinkClick r:id="rId5"/>
              </a:rPr>
              <a:t>הפעילות</a:t>
            </a:r>
            <a:endParaRPr sz="22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975" y="41600"/>
            <a:ext cx="968622" cy="10563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651250" y="0"/>
            <a:ext cx="3701400" cy="42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w" sz="2300" dirty="0">
                <a:solidFill>
                  <a:srgbClr val="FFFFFF"/>
                </a:solidFill>
              </a:rPr>
              <a:t>החווה החקלאית פר"ח המדבר, מעלה אדומים</a:t>
            </a:r>
            <a:endParaRPr sz="2300" b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000000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‫הצגה על המסך (16:9)</PresentationFormat>
  <Paragraphs>6</Paragraphs>
  <Slides>1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5" baseType="lpstr">
      <vt:lpstr>Arial</vt:lpstr>
      <vt:lpstr>Source Code Pro</vt:lpstr>
      <vt:lpstr>Amatic SC</vt:lpstr>
      <vt:lpstr>Beach Day</vt:lpstr>
      <vt:lpstr>הכנת מתקן האכלה לציפורים פעילות לכנס ילדי חוות תשפ"א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הכנת מתקן האכלה לציפורים פעילות לכנס ילדי חוות תשפ"א</dc:title>
  <dc:creator>Rose</dc:creator>
  <cp:lastModifiedBy>Rose</cp:lastModifiedBy>
  <cp:revision>1</cp:revision>
  <dcterms:modified xsi:type="dcterms:W3CDTF">2021-03-08T15:57:24Z</dcterms:modified>
</cp:coreProperties>
</file>