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Century Gothic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iTGJKu09m7V2FDJWDjRzsbHdJ/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CenturyGothic-boldItalic.fntdata"/><Relationship Id="rId5" Type="http://schemas.openxmlformats.org/officeDocument/2006/relationships/slide" Target="slides/slide1.xml"/><Relationship Id="rId6" Type="http://schemas.openxmlformats.org/officeDocument/2006/relationships/font" Target="fonts/CenturyGothic-regular.fntdata"/><Relationship Id="rId7" Type="http://schemas.openxmlformats.org/officeDocument/2006/relationships/font" Target="fonts/CenturyGothic-bold.fntdata"/><Relationship Id="rId8" Type="http://schemas.openxmlformats.org/officeDocument/2006/relationships/font" Target="fonts/CenturyGothic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פנורמית עם כיתוב">
  <p:cSld name="תמונה פנורמית עם כיתוב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כיתוב">
  <p:cSld name="כותרת וכיתוב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ציטוט עם כיתוב">
  <p:cSld name="ציטוט עם כיתוב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רטיס שם">
  <p:cSld name="כרטיס שם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5"/>
          <p:cNvSpPr txBox="1"/>
          <p:nvPr>
            <p:ph idx="1" type="body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1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רטיס שם עם ציטוט">
  <p:cSld name="כרטיס שם עם ציטוט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" type="body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0" name="Google Shape;110;p16"/>
          <p:cNvSpPr txBox="1"/>
          <p:nvPr>
            <p:ph idx="2" type="body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1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נכון או לא נכון">
  <p:cSld name="נכון או לא נכון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9" name="Google Shape;119;p17"/>
          <p:cNvSpPr txBox="1"/>
          <p:nvPr>
            <p:ph idx="2" type="body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1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 rot="5400000">
            <a:off x="3143778" y="-1773767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6" name="Google Shape;126;p1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9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showMasterSp="0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cxnSp>
        <p:nvCxnSpPr>
          <p:cNvPr id="29" name="Google Shape;29;p4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4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4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" name="Google Shape;32;p4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" name="Google Shape;33;p4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"/>
          <p:cNvGrpSpPr/>
          <p:nvPr/>
        </p:nvGrpSpPr>
        <p:grpSpPr>
          <a:xfrm>
            <a:off x="9206969" y="2963333"/>
            <a:ext cx="2981859" cy="3208867"/>
            <a:chOff x="9206969" y="2963333"/>
            <a:chExt cx="2981859" cy="3208867"/>
          </a:xfrm>
        </p:grpSpPr>
        <p:cxnSp>
          <p:nvCxnSpPr>
            <p:cNvPr id="7" name="Google Shape;7;p2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2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2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" name="Google Shape;10;p2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" name="Google Shape;11;p2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" name="Google Shape;12;p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drive.google.com/file/d/1mofne1M3QPMSPZxLYaBgXec4Zspfoz5G/view?usp=sharing" TargetMode="External"/><Relationship Id="rId10" Type="http://schemas.openxmlformats.org/officeDocument/2006/relationships/hyperlink" Target="https://docs.google.com/presentation/d/1HoUWAlrjtEPaNZStmi-Th0q_SEOH6SMvszn4F3RbFwA/edit?usp=sharing" TargetMode="External"/><Relationship Id="rId13" Type="http://schemas.openxmlformats.org/officeDocument/2006/relationships/image" Target="../media/image4.jpg"/><Relationship Id="rId1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9" Type="http://schemas.openxmlformats.org/officeDocument/2006/relationships/hyperlink" Target="https://docs.google.com/presentation/d/1OKho5ZNcPzuIKxgvlF-Bfsbt5MqyB1m49AUxXJjjNTk/edit?usp=sharing" TargetMode="External"/><Relationship Id="rId5" Type="http://schemas.openxmlformats.org/officeDocument/2006/relationships/hyperlink" Target="https://drive.google.com/file/d/1vQU-_UatnGeNAWHAwL_WjNjEfswid8Ue/view?usp=sharing" TargetMode="External"/><Relationship Id="rId6" Type="http://schemas.openxmlformats.org/officeDocument/2006/relationships/hyperlink" Target="http://icebergjump.telem-hit.net/main.aspx" TargetMode="External"/><Relationship Id="rId7" Type="http://schemas.openxmlformats.org/officeDocument/2006/relationships/hyperlink" Target="http://icebergjump.telem-hit.net/main.aspx" TargetMode="External"/><Relationship Id="rId8" Type="http://schemas.openxmlformats.org/officeDocument/2006/relationships/hyperlink" Target="https://wordwall.net/resource/3524938/%d7%9e%d7%99%d7%95%d7%9f-%d7%97%d7%95%d7%9e%d7%a8%d7%99%d7%9d-%d7%a9%d7%90%d7%a0%d7%95-%d7%9e%d7%9b%d7%99%d7%a8%d7%99%d7%9d-%d7%9c%d7%90%d7%95%d7%a8%d7%92%d7%a0%d7%99%d7%99%d7%9d-%d7%95%d7%9c%d7%9c%d7%90-%d7%90%d7%95%d7%a8%d7%92%d7%a0%d7%99%d7%99%d7%9d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936" y="391885"/>
            <a:ext cx="2260042" cy="1539553"/>
          </a:xfrm>
          <a:prstGeom prst="rect">
            <a:avLst/>
          </a:prstGeom>
          <a:noFill/>
          <a:ln cap="flat" cmpd="sng" w="38100">
            <a:solidFill>
              <a:srgbClr val="4F761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0" name="Google Shape;140;p1"/>
          <p:cNvSpPr txBox="1"/>
          <p:nvPr/>
        </p:nvSpPr>
        <p:spPr>
          <a:xfrm>
            <a:off x="5274900" y="391875"/>
            <a:ext cx="3452400" cy="646500"/>
          </a:xfrm>
          <a:prstGeom prst="rect">
            <a:avLst/>
          </a:prstGeom>
          <a:solidFill>
            <a:srgbClr val="C15916"/>
          </a:solidFill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קיימות ומיחזור </a:t>
            </a:r>
            <a:endParaRPr b="1" sz="3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8727312" y="1548532"/>
            <a:ext cx="3023100" cy="942300"/>
          </a:xfrm>
          <a:prstGeom prst="wave">
            <a:avLst>
              <a:gd fmla="val 12500" name="adj1"/>
              <a:gd fmla="val 0" name="adj2"/>
            </a:avLst>
          </a:prstGeom>
          <a:solidFill>
            <a:srgbClr val="4F7617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מיחזור - שומרים על העולם</a:t>
            </a:r>
            <a:endParaRPr b="1"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223936" y="3069771"/>
            <a:ext cx="2743200" cy="1418400"/>
          </a:xfrm>
          <a:prstGeom prst="wave">
            <a:avLst>
              <a:gd fmla="val 12500" name="adj1"/>
              <a:gd fmla="val 0" name="adj2"/>
            </a:avLst>
          </a:prstGeom>
          <a:solidFill>
            <a:srgbClr val="354F0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u="sng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  <a:hlinkClick r:id="rId6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משחק התכלות חומרים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br>
              <a:rPr lang="iw-IL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iw-IL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קוד כניסה - 12825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1"/>
          <p:cNvSpPr/>
          <p:nvPr/>
        </p:nvSpPr>
        <p:spPr>
          <a:xfrm>
            <a:off x="223936" y="4870580"/>
            <a:ext cx="3228391" cy="1418253"/>
          </a:xfrm>
          <a:prstGeom prst="wave">
            <a:avLst>
              <a:gd fmla="val 12500" name="adj1"/>
              <a:gd fmla="val 0" name="adj2"/>
            </a:avLst>
          </a:prstGeom>
          <a:solidFill>
            <a:srgbClr val="4F7617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8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משחק מיון חומרים לאורגני ואנאורגני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1"/>
          <p:cNvSpPr/>
          <p:nvPr/>
        </p:nvSpPr>
        <p:spPr>
          <a:xfrm>
            <a:off x="8783250" y="2624750"/>
            <a:ext cx="2743200" cy="1651500"/>
          </a:xfrm>
          <a:prstGeom prst="wave">
            <a:avLst>
              <a:gd fmla="val 12500" name="adj1"/>
              <a:gd fmla="val 0" name="adj2"/>
            </a:avLst>
          </a:prstGeom>
          <a:solidFill>
            <a:srgbClr val="4F7617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800" u="sng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?זמן התכלות חומרים - הידעת</a:t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1"/>
          <p:cNvSpPr/>
          <p:nvPr/>
        </p:nvSpPr>
        <p:spPr>
          <a:xfrm>
            <a:off x="4233050" y="1759675"/>
            <a:ext cx="3228300" cy="2650500"/>
          </a:xfrm>
          <a:prstGeom prst="flowChartConnector">
            <a:avLst/>
          </a:prstGeom>
          <a:solidFill>
            <a:srgbClr val="354F0F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4261050" y="2490825"/>
            <a:ext cx="320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200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פעילות -יצירת לבנה אקולוגית</a:t>
            </a:r>
            <a:endParaRPr b="1" sz="2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1"/>
          <p:cNvSpPr/>
          <p:nvPr/>
        </p:nvSpPr>
        <p:spPr>
          <a:xfrm>
            <a:off x="4668050" y="3893325"/>
            <a:ext cx="3284400" cy="2395500"/>
          </a:xfrm>
          <a:prstGeom prst="ellipse">
            <a:avLst/>
          </a:prstGeom>
          <a:solidFill>
            <a:srgbClr val="354F0F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300" u="sng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סרטון - בניית לבנה אקולוגית</a:t>
            </a:r>
            <a:endParaRPr b="1" sz="2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C:\Users\user\Desktop\לבנה.jpg" id="148" name="Google Shape;148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6">
            <a:off x="3354055" y="287559"/>
            <a:ext cx="763990" cy="2396407"/>
          </a:xfrm>
          <a:prstGeom prst="rect">
            <a:avLst/>
          </a:prstGeom>
          <a:noFill/>
          <a:ln cap="flat" cmpd="sng" w="28575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9" name="Google Shape;149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653375" y="4410175"/>
            <a:ext cx="1404250" cy="2167000"/>
          </a:xfrm>
          <a:prstGeom prst="rect">
            <a:avLst/>
          </a:prstGeom>
          <a:noFill/>
          <a:ln cap="flat" cmpd="sng" w="38100">
            <a:solidFill>
              <a:srgbClr val="CC4125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פרוסה">
  <a:themeElements>
    <a:clrScheme name="פרוסה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2021-02-24T20:11:24Z</dcterms:created>
  <dc:creator>rina</dc:creator>
</cp:coreProperties>
</file>