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embeddedFontLst>
    <p:embeddedFont>
      <p:font typeface="Century Gothic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iTGJKu09m7V2FDJWDjRzsbHdJ/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CenturyGothic-boldItalic.fntdata"/><Relationship Id="rId5" Type="http://schemas.openxmlformats.org/officeDocument/2006/relationships/slide" Target="slides/slide1.xml"/><Relationship Id="rId6" Type="http://schemas.openxmlformats.org/officeDocument/2006/relationships/font" Target="fonts/CenturyGothic-regular.fntdata"/><Relationship Id="rId7" Type="http://schemas.openxmlformats.org/officeDocument/2006/relationships/font" Target="fonts/CenturyGothic-bold.fntdata"/><Relationship Id="rId8" Type="http://schemas.openxmlformats.org/officeDocument/2006/relationships/font" Target="fonts/CenturyGothic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ותוכן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תמונה פנורמית עם כיתוב">
  <p:cSld name="תמונה פנורמית עם כיתוב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/>
          <p:nvPr>
            <p:ph idx="2" type="pic"/>
          </p:nvPr>
        </p:nvSpPr>
        <p:spPr>
          <a:xfrm>
            <a:off x="685800" y="533400"/>
            <a:ext cx="10818812" cy="31242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914402" y="3843867"/>
            <a:ext cx="830421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Font typeface="Century Gothic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וכיתוב">
  <p:cSld name="כותרת וכיתוב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684212" y="4114800"/>
            <a:ext cx="8535988" cy="18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13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ציטוט עם כיתוב">
  <p:cSld name="ציטוט עם כיתוב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1141411" y="685800"/>
            <a:ext cx="9144001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1446212" y="3429000"/>
            <a:ext cx="8534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2" type="body"/>
          </p:nvPr>
        </p:nvSpPr>
        <p:spPr>
          <a:xfrm>
            <a:off x="684213" y="4301067"/>
            <a:ext cx="8534400" cy="1684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1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  <p:sp>
        <p:nvSpPr>
          <p:cNvPr id="99" name="Google Shape;99;p14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00" name="Google Shape;100;p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רטיס שם">
  <p:cSld name="כרטיס שם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>
            <p:ph type="title"/>
          </p:nvPr>
        </p:nvSpPr>
        <p:spPr>
          <a:xfrm>
            <a:off x="684212" y="3429000"/>
            <a:ext cx="8534400" cy="169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5"/>
          <p:cNvSpPr txBox="1"/>
          <p:nvPr>
            <p:ph idx="1" type="body"/>
          </p:nvPr>
        </p:nvSpPr>
        <p:spPr>
          <a:xfrm>
            <a:off x="684211" y="5132981"/>
            <a:ext cx="853599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15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5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5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רטיס שם עם ציטוט">
  <p:cSld name="כרטיס שם עם ציטוט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1141413" y="685800"/>
            <a:ext cx="91440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684212" y="3928534"/>
            <a:ext cx="8534401" cy="10498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10" name="Google Shape;110;p16"/>
          <p:cNvSpPr txBox="1"/>
          <p:nvPr>
            <p:ph idx="2" type="body"/>
          </p:nvPr>
        </p:nvSpPr>
        <p:spPr>
          <a:xfrm>
            <a:off x="684211" y="4978400"/>
            <a:ext cx="8534401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16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6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6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  <p:sp>
        <p:nvSpPr>
          <p:cNvPr id="114" name="Google Shape;114;p16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נכון או לא נכון">
  <p:cSld name="נכון או לא נכון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7"/>
          <p:cNvSpPr txBox="1"/>
          <p:nvPr>
            <p:ph idx="1" type="body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19" name="Google Shape;119;p17"/>
          <p:cNvSpPr txBox="1"/>
          <p:nvPr>
            <p:ph idx="2" type="body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1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וטקסט אנכי" type="vertTx">
  <p:cSld name="VERTICAL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8"/>
          <p:cNvSpPr txBox="1"/>
          <p:nvPr>
            <p:ph idx="1" type="body"/>
          </p:nvPr>
        </p:nvSpPr>
        <p:spPr>
          <a:xfrm rot="5400000">
            <a:off x="3143778" y="-1773767"/>
            <a:ext cx="3615267" cy="85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26" name="Google Shape;126;p1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אנכית וטקסט" type="vertTitleAndTx">
  <p:cSld name="VERTICAL_TITLE_AND_VERTICAL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>
            <p:ph type="title"/>
          </p:nvPr>
        </p:nvSpPr>
        <p:spPr>
          <a:xfrm rot="5400000">
            <a:off x="7427912" y="1943100"/>
            <a:ext cx="4572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9"/>
          <p:cNvSpPr txBox="1"/>
          <p:nvPr>
            <p:ph idx="1" type="body"/>
          </p:nvPr>
        </p:nvSpPr>
        <p:spPr>
          <a:xfrm rot="5400000">
            <a:off x="1943100" y="-571500"/>
            <a:ext cx="5308600" cy="78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32" name="Google Shape;132;p19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9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9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שקופית כותרת" showMasterSp="0" type="title">
  <p:cSld name="TITL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subTitle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20"/>
              </a:spcBef>
              <a:spcAft>
                <a:spcPts val="0"/>
              </a:spcAft>
              <a:buSzPts val="1680"/>
              <a:buNone/>
              <a:defRPr sz="2100">
                <a:solidFill>
                  <a:srgbClr val="0F486F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  <p:cxnSp>
        <p:nvCxnSpPr>
          <p:cNvPr id="29" name="Google Shape;29;p4"/>
          <p:cNvCxnSpPr/>
          <p:nvPr/>
        </p:nvCxnSpPr>
        <p:spPr>
          <a:xfrm flipH="1">
            <a:off x="8228012" y="8467"/>
            <a:ext cx="3810000" cy="3810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4"/>
          <p:cNvCxnSpPr/>
          <p:nvPr/>
        </p:nvCxnSpPr>
        <p:spPr>
          <a:xfrm flipH="1">
            <a:off x="6108170" y="91545"/>
            <a:ext cx="6080655" cy="6080655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4"/>
          <p:cNvCxnSpPr/>
          <p:nvPr/>
        </p:nvCxnSpPr>
        <p:spPr>
          <a:xfrm flipH="1">
            <a:off x="7235825" y="228600"/>
            <a:ext cx="4953000" cy="4953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" name="Google Shape;32;p4"/>
          <p:cNvCxnSpPr/>
          <p:nvPr/>
        </p:nvCxnSpPr>
        <p:spPr>
          <a:xfrm flipH="1">
            <a:off x="7335837" y="32278"/>
            <a:ext cx="4852989" cy="485298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" name="Google Shape;33;p4"/>
          <p:cNvCxnSpPr/>
          <p:nvPr/>
        </p:nvCxnSpPr>
        <p:spPr>
          <a:xfrm flipH="1">
            <a:off x="7845426" y="609601"/>
            <a:ext cx="4343399" cy="434339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מקטע עליונה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684211" y="2006600"/>
            <a:ext cx="8534401" cy="228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 sz="36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684213" y="4495800"/>
            <a:ext cx="8534400" cy="1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שני תכנים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684211" y="685800"/>
            <a:ext cx="4937655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5808133" y="685801"/>
            <a:ext cx="4934479" cy="36152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השוואה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972080" y="685800"/>
            <a:ext cx="464978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0" name="Google Shape;50;p7"/>
          <p:cNvSpPr txBox="1"/>
          <p:nvPr>
            <p:ph idx="2" type="body"/>
          </p:nvPr>
        </p:nvSpPr>
        <p:spPr>
          <a:xfrm>
            <a:off x="684211" y="1270529"/>
            <a:ext cx="4937655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3" type="body"/>
          </p:nvPr>
        </p:nvSpPr>
        <p:spPr>
          <a:xfrm>
            <a:off x="6079066" y="685800"/>
            <a:ext cx="466513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2" name="Google Shape;52;p7"/>
          <p:cNvSpPr txBox="1"/>
          <p:nvPr>
            <p:ph idx="4" type="body"/>
          </p:nvPr>
        </p:nvSpPr>
        <p:spPr>
          <a:xfrm>
            <a:off x="5806545" y="1262062"/>
            <a:ext cx="4929188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כותרת בלבד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ריק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תוכן עם כיתוב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7085012" y="685800"/>
            <a:ext cx="3657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684212" y="685800"/>
            <a:ext cx="5943601" cy="530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2" type="body"/>
          </p:nvPr>
        </p:nvSpPr>
        <p:spPr>
          <a:xfrm>
            <a:off x="7085012" y="2209799"/>
            <a:ext cx="3657600" cy="2091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תמונה עם כיתוב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722812" y="14478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entury Gothic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/>
          <p:nvPr>
            <p:ph idx="2" type="pic"/>
          </p:nvPr>
        </p:nvSpPr>
        <p:spPr>
          <a:xfrm>
            <a:off x="989012" y="914400"/>
            <a:ext cx="3280974" cy="45720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4722812" y="2777066"/>
            <a:ext cx="6021388" cy="2048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2D2EF"/>
            </a:gs>
            <a:gs pos="10000">
              <a:srgbClr val="62D2EF"/>
            </a:gs>
            <a:gs pos="100000">
              <a:srgbClr val="05578D"/>
            </a:gs>
          </a:gsLst>
          <a:lin ang="61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2"/>
          <p:cNvGrpSpPr/>
          <p:nvPr/>
        </p:nvGrpSpPr>
        <p:grpSpPr>
          <a:xfrm>
            <a:off x="9206969" y="2963333"/>
            <a:ext cx="2981859" cy="3208867"/>
            <a:chOff x="9206969" y="2963333"/>
            <a:chExt cx="2981859" cy="3208867"/>
          </a:xfrm>
        </p:grpSpPr>
        <p:cxnSp>
          <p:nvCxnSpPr>
            <p:cNvPr id="7" name="Google Shape;7;p2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2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" name="Google Shape;9;p2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" name="Google Shape;10;p2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" name="Google Shape;11;p2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" name="Google Shape;12;p2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02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rive.google.com/file/d/1mofne1M3QPMSPZxLYaBgXec4Zspfoz5G/view?usp=sharing" TargetMode="External"/><Relationship Id="rId10" Type="http://schemas.openxmlformats.org/officeDocument/2006/relationships/hyperlink" Target="https://docs.google.com/presentation/d/1HoUWAlrjtEPaNZStmi-Th0q_SEOH6SMvszn4F3RbFwA/edit?usp=sharing" TargetMode="External"/><Relationship Id="rId13" Type="http://schemas.openxmlformats.org/officeDocument/2006/relationships/image" Target="../media/image4.jpg"/><Relationship Id="rId1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9" Type="http://schemas.openxmlformats.org/officeDocument/2006/relationships/hyperlink" Target="https://docs.google.com/presentation/d/1OKho5ZNcPzuIKxgvlF-Bfsbt5MqyB1m49AUxXJjjNTk/edit?usp=sharing" TargetMode="External"/><Relationship Id="rId5" Type="http://schemas.openxmlformats.org/officeDocument/2006/relationships/hyperlink" Target="https://drive.google.com/file/d/1vQU-_UatnGeNAWHAwL_WjNjEfswid8Ue/view?usp=sharing" TargetMode="External"/><Relationship Id="rId6" Type="http://schemas.openxmlformats.org/officeDocument/2006/relationships/hyperlink" Target="http://icebergjump.telem-hit.net/main.aspx" TargetMode="External"/><Relationship Id="rId7" Type="http://schemas.openxmlformats.org/officeDocument/2006/relationships/hyperlink" Target="http://icebergjump.telem-hit.net/main.aspx" TargetMode="External"/><Relationship Id="rId8" Type="http://schemas.openxmlformats.org/officeDocument/2006/relationships/hyperlink" Target="https://wordwall.net/resource/3524938/%d7%9e%d7%99%d7%95%d7%9f-%d7%97%d7%95%d7%9e%d7%a8%d7%99%d7%9d-%d7%a9%d7%90%d7%a0%d7%95-%d7%9e%d7%9b%d7%99%d7%a8%d7%99%d7%9d-%d7%9c%d7%90%d7%95%d7%a8%d7%92%d7%a0%d7%99%d7%99%d7%9d-%d7%95%d7%9c%d7%9c%d7%90-%d7%90%d7%95%d7%a8%d7%92%d7%a0%d7%99%d7%99%d7%9d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tl" flip="none" tx="0" sx="100000" ty="0" sy="100000"/>
        </a:blip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2936" y="391885"/>
            <a:ext cx="2260042" cy="1539553"/>
          </a:xfrm>
          <a:prstGeom prst="rect">
            <a:avLst/>
          </a:prstGeom>
          <a:noFill/>
          <a:ln cap="flat" cmpd="sng" w="38100">
            <a:solidFill>
              <a:srgbClr val="4F761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0" name="Google Shape;140;p1"/>
          <p:cNvSpPr txBox="1"/>
          <p:nvPr/>
        </p:nvSpPr>
        <p:spPr>
          <a:xfrm>
            <a:off x="5274900" y="391875"/>
            <a:ext cx="3452400" cy="646500"/>
          </a:xfrm>
          <a:prstGeom prst="rect">
            <a:avLst/>
          </a:prstGeom>
          <a:solidFill>
            <a:srgbClr val="C15916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w-IL" sz="3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קיימות ומיחזור </a:t>
            </a:r>
            <a:endParaRPr b="1" sz="36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8727312" y="1548532"/>
            <a:ext cx="3023100" cy="942300"/>
          </a:xfrm>
          <a:prstGeom prst="wave">
            <a:avLst>
              <a:gd fmla="val 12500" name="adj1"/>
              <a:gd fmla="val 0" name="adj2"/>
            </a:avLst>
          </a:prstGeom>
          <a:solidFill>
            <a:srgbClr val="4F7617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w-IL" sz="1800" u="sng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מיחזור - שומרים על העולם</a:t>
            </a:r>
            <a:endParaRPr b="1"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223936" y="3069771"/>
            <a:ext cx="2743200" cy="1418400"/>
          </a:xfrm>
          <a:prstGeom prst="wave">
            <a:avLst>
              <a:gd fmla="val 12500" name="adj1"/>
              <a:gd fmla="val 0" name="adj2"/>
            </a:avLst>
          </a:prstGeom>
          <a:solidFill>
            <a:srgbClr val="354F0F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 u="sng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  <a:hlinkClick r:id="rId6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w-IL" sz="1800" u="sng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משחק התכלות חומרים</a:t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br>
              <a:rPr lang="iw-IL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iw-IL" sz="12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קוד כניסה - 12825</a:t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223936" y="4870580"/>
            <a:ext cx="3228391" cy="1418253"/>
          </a:xfrm>
          <a:prstGeom prst="wave">
            <a:avLst>
              <a:gd fmla="val 12500" name="adj1"/>
              <a:gd fmla="val 0" name="adj2"/>
            </a:avLst>
          </a:prstGeom>
          <a:solidFill>
            <a:srgbClr val="4F7617"/>
          </a:solidFill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w-IL" sz="1800" u="sng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משחק מיון חומרים לאורגני ואנאורגני</a:t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4" name="Google Shape;144;p1"/>
          <p:cNvSpPr/>
          <p:nvPr/>
        </p:nvSpPr>
        <p:spPr>
          <a:xfrm>
            <a:off x="8783250" y="2624750"/>
            <a:ext cx="2743200" cy="1651500"/>
          </a:xfrm>
          <a:prstGeom prst="wave">
            <a:avLst>
              <a:gd fmla="val 12500" name="adj1"/>
              <a:gd fmla="val 0" name="adj2"/>
            </a:avLst>
          </a:prstGeom>
          <a:solidFill>
            <a:srgbClr val="4F7617"/>
          </a:solidFill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 u="sng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?זמן התכלות חומרים - הידעת</a:t>
            </a:r>
            <a:endParaRPr sz="180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5" name="Google Shape;145;p1"/>
          <p:cNvSpPr/>
          <p:nvPr/>
        </p:nvSpPr>
        <p:spPr>
          <a:xfrm>
            <a:off x="4233050" y="1759675"/>
            <a:ext cx="3228300" cy="2650500"/>
          </a:xfrm>
          <a:prstGeom prst="flowChartConnector">
            <a:avLst/>
          </a:prstGeom>
          <a:solidFill>
            <a:srgbClr val="354F0F"/>
          </a:solidFill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6" name="Google Shape;146;p1"/>
          <p:cNvSpPr/>
          <p:nvPr/>
        </p:nvSpPr>
        <p:spPr>
          <a:xfrm>
            <a:off x="4261050" y="2490825"/>
            <a:ext cx="3200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w-IL" sz="2200" u="sng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פעילות -יצירת לבנה אקולוגית</a:t>
            </a:r>
            <a:endParaRPr b="1" sz="22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4668050" y="3893325"/>
            <a:ext cx="3284400" cy="2395500"/>
          </a:xfrm>
          <a:prstGeom prst="ellipse">
            <a:avLst/>
          </a:prstGeom>
          <a:solidFill>
            <a:srgbClr val="354F0F"/>
          </a:solidFill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w-IL" sz="2300" u="sng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סרטון - בניית לבנה אקולוגית</a:t>
            </a:r>
            <a:endParaRPr b="1" sz="230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C:\Users\user\Desktop\לבנה.jpg" id="148" name="Google Shape;148;p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 rot="-6">
            <a:off x="3354055" y="287559"/>
            <a:ext cx="763990" cy="2396407"/>
          </a:xfrm>
          <a:prstGeom prst="rect">
            <a:avLst/>
          </a:prstGeom>
          <a:noFill/>
          <a:ln cap="flat" cmpd="sng" w="28575">
            <a:solidFill>
              <a:srgbClr val="A61C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49" name="Google Shape;149;p1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9653375" y="4410175"/>
            <a:ext cx="1404250" cy="2167000"/>
          </a:xfrm>
          <a:prstGeom prst="rect">
            <a:avLst/>
          </a:prstGeom>
          <a:noFill/>
          <a:ln cap="flat" cmpd="sng" w="38100">
            <a:solidFill>
              <a:srgbClr val="CC4125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פרוסה">
  <a:themeElements>
    <a:clrScheme name="פרוסה">
      <a:dk1>
        <a:srgbClr val="000000"/>
      </a:dk1>
      <a:lt1>
        <a:srgbClr val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2021-02-24T20:11:24Z</dcterms:created>
  <dc:creator>rina</dc:creator>
</cp:coreProperties>
</file>