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http://customooxmlschemas.google.com/">
      <go:slidesCustomData xmlns:go="http://customooxmlschemas.google.com/" r:id="rId21" roundtripDataSignature="AMtx7mi8Fyehu57IbOVvJyaYgZdzaoFO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שקופית כותרת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7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1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17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7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ותרת וטקסט אנכי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ותרת אנכית וטקסט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ותרת ותוכן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ותרת מקטע עליונה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1" algn="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1" algn="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9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שני תכנים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20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20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השוואה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2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21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1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ותרת בלבד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2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ריק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3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תוכן עם כיתוב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1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1" algn="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1" algn="r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4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תמונה עם כיתוב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1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2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1" algn="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1" algn="r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5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1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6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6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1.png"/><Relationship Id="rId5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1.png"/><Relationship Id="rId6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685800" y="476672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/>
          <p:nvPr/>
        </p:nvSpPr>
        <p:spPr>
          <a:xfrm>
            <a:off x="1018298" y="1196752"/>
            <a:ext cx="7107403" cy="9233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w-IL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חווה חקלאית עראבה</a:t>
            </a:r>
            <a:endParaRPr b="1" i="0" sz="5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2375755" y="2852936"/>
            <a:ext cx="4392488" cy="2736304"/>
          </a:xfrm>
          <a:prstGeom prst="ellipse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w-IL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יצירת סבון סטירילי נוזלי מקליפות לימון </a:t>
            </a:r>
            <a:endParaRPr b="0" i="0" sz="3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9" name="Google Shape;169;p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170" name="Google Shape;17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20200324_174150.jpg" id="171" name="Google Shape;171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-171400"/>
            <a:ext cx="9144000" cy="684076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0"/>
          <p:cNvSpPr txBox="1"/>
          <p:nvPr/>
        </p:nvSpPr>
        <p:spPr>
          <a:xfrm>
            <a:off x="179512" y="1196752"/>
            <a:ext cx="2592288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סינון הלימונים והוספה לסבון המגורד</a:t>
            </a:r>
            <a:endParaRPr sz="24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78" name="Google Shape;178;p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9275" y="404664"/>
            <a:ext cx="8045450" cy="5721499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1"/>
          <p:cNvSpPr txBox="1"/>
          <p:nvPr/>
        </p:nvSpPr>
        <p:spPr>
          <a:xfrm>
            <a:off x="755576" y="4149080"/>
            <a:ext cx="2304256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מערבבים למשך כמה דקות</a:t>
            </a:r>
            <a:endParaRPr/>
          </a:p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צפו בסרטון</a:t>
            </a:r>
            <a:endParaRPr sz="24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85" name="Google Shape;185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C:\Users\user\Downloads\20200325_114912_009.jpg" id="186" name="Google Shape;186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499746" y="-499746"/>
            <a:ext cx="7964996" cy="8964488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2"/>
          <p:cNvSpPr txBox="1"/>
          <p:nvPr/>
        </p:nvSpPr>
        <p:spPr>
          <a:xfrm>
            <a:off x="251520" y="5661248"/>
            <a:ext cx="4032448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8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הוספת כפית חומץ</a:t>
            </a:r>
            <a:endParaRPr sz="28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93" name="Google Shape;193;p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C:\Users\user\Downloads\20200325_115258.jpg" id="194" name="Google Shape;19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45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13"/>
          <p:cNvSpPr txBox="1"/>
          <p:nvPr/>
        </p:nvSpPr>
        <p:spPr>
          <a:xfrm rot="-1913353">
            <a:off x="1807203" y="954161"/>
            <a:ext cx="5184576" cy="13234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שופכים את הנוזל הנוצר בצנצנת </a:t>
            </a:r>
            <a:endParaRPr sz="40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01" name="Google Shape;201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C:\Users\user\Downloads\20200325_115338.jpg" id="202" name="Google Shape;20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590015" y="-590015"/>
            <a:ext cx="8001000" cy="91810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08" name="Google Shape;208;p1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C:\Users\user\Downloads\20200325_115420.jpg" id="209" name="Google Shape;20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71400"/>
            <a:ext cx="9144000" cy="6768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94" name="Google Shape;94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"/>
          <p:cNvSpPr/>
          <p:nvPr/>
        </p:nvSpPr>
        <p:spPr>
          <a:xfrm>
            <a:off x="395536" y="2274838"/>
            <a:ext cx="8352928" cy="34778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w-IL" sz="4400" u="none" cap="none" strike="noStrike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1- יחידת סבון מוצק או גליצרין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2-קליפות 3 לימונים  מגורדות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3- 3 כוסות מים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4- כפית חומץ אלכוהול או חומץ רגיל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96" name="Google Shape;96;p2"/>
          <p:cNvSpPr txBox="1"/>
          <p:nvPr/>
        </p:nvSpPr>
        <p:spPr>
          <a:xfrm>
            <a:off x="1979712" y="404664"/>
            <a:ext cx="4896544" cy="707886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רכיבים</a:t>
            </a:r>
            <a:endParaRPr sz="40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lang="iw-IL">
                <a:solidFill>
                  <a:srgbClr val="FF0000"/>
                </a:solidFill>
              </a:rPr>
              <a:t>קצת על תחילת הרעיון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02" name="Google Shape;102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03" name="Google Shape;103;p3"/>
          <p:cNvSpPr/>
          <p:nvPr/>
        </p:nvSpPr>
        <p:spPr>
          <a:xfrm>
            <a:off x="899592" y="1700808"/>
            <a:ext cx="7632848" cy="4032448"/>
          </a:xfrm>
          <a:prstGeom prst="roundRect">
            <a:avLst>
              <a:gd fmla="val 16667" name="adj"/>
            </a:avLst>
          </a:prstGeom>
          <a:solidFill>
            <a:srgbClr val="FFC00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בחווה  החקלאית  אימצנו חקלאות חדשנית כמו ההידרופוניקה מצע מנותק חקלאות אורגנית אורבנית</a:t>
            </a:r>
            <a:endParaRPr/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את השיטה הצליחה  פתרה  בעיות  קרקע לכן אני מעוניינת   להדריך הורים ותלמידים שיחשפו לשיטה זו כי הרבה מהם עוסקים בחקלאות ויש להם שטח פרטי לעצב גינה ביתית </a:t>
            </a:r>
            <a:endParaRPr/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3"/>
          <p:cNvSpPr/>
          <p:nvPr/>
        </p:nvSpPr>
        <p:spPr>
          <a:xfrm>
            <a:off x="362124" y="1300986"/>
            <a:ext cx="8352928" cy="483209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1- בשלב ראשון מגרדים את שלושת הלימונים 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2-בשלב שני מגרדים את הסבון המוצק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3- מוסיפים 3 כוסות מים ללימונים המגורדים ומרתיחים תוך כדי בחישה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4- בשלב זה מסננים את תמצית הלימונים אל תוך סיר  ומניחים צידה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3"/>
          <p:cNvSpPr txBox="1"/>
          <p:nvPr/>
        </p:nvSpPr>
        <p:spPr>
          <a:xfrm>
            <a:off x="1979712" y="404664"/>
            <a:ext cx="4896544" cy="707886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תהליך הפעילות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2" name="Google Shape;112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113" name="Google Shape;11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4"/>
          <p:cNvSpPr/>
          <p:nvPr/>
        </p:nvSpPr>
        <p:spPr>
          <a:xfrm>
            <a:off x="755576" y="1360508"/>
            <a:ext cx="7975848" cy="550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5- שופכים את  תמצית הלימון לסיר הסבון המגורד ומערבבים , מניחים  את התערובת  צידה למשך 5 שעות 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6- מוסיפים כוס מים חמים לתערובת 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7-בשלב זה מוסיפים כפית חומץ אלכוהול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4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8- שופכים את הנוזל הנוצר לתוך צנצנות מיוחדות </a:t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4"/>
          <p:cNvSpPr txBox="1"/>
          <p:nvPr/>
        </p:nvSpPr>
        <p:spPr>
          <a:xfrm>
            <a:off x="1979712" y="404664"/>
            <a:ext cx="4896544" cy="707886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המשך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21" name="Google Shape;121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122" name="Google Shape;12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5"/>
          <p:cNvSpPr/>
          <p:nvPr/>
        </p:nvSpPr>
        <p:spPr>
          <a:xfrm>
            <a:off x="395536" y="2274838"/>
            <a:ext cx="8352928" cy="7694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5"/>
          <p:cNvSpPr txBox="1"/>
          <p:nvPr/>
        </p:nvSpPr>
        <p:spPr>
          <a:xfrm>
            <a:off x="1979712" y="404664"/>
            <a:ext cx="4896544" cy="707886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يتبع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user\Downloads\עותק של 20200324_171907.jpg" id="125" name="Google Shape;12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-99392"/>
            <a:ext cx="9144000" cy="7056784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5"/>
          <p:cNvSpPr txBox="1"/>
          <p:nvPr/>
        </p:nvSpPr>
        <p:spPr>
          <a:xfrm>
            <a:off x="5796136" y="512385"/>
            <a:ext cx="324036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6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רכיבים</a:t>
            </a:r>
            <a:endParaRPr sz="36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32" name="Google Shape;132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9275" y="1600200"/>
            <a:ext cx="8045450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9275" y="1600200"/>
            <a:ext cx="8045450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3126" y="980728"/>
            <a:ext cx="7808867" cy="439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6"/>
          <p:cNvSpPr txBox="1"/>
          <p:nvPr/>
        </p:nvSpPr>
        <p:spPr>
          <a:xfrm>
            <a:off x="5652120" y="1268760"/>
            <a:ext cx="252028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6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גירוד יחידת הסבון המוצק</a:t>
            </a:r>
            <a:endParaRPr sz="36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42" name="Google Shape;142;p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9275" y="1600200"/>
            <a:ext cx="8045450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8088" y="1122960"/>
            <a:ext cx="8244408" cy="463748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145" name="Google Shape;145;p7"/>
          <p:cNvSpPr txBox="1"/>
          <p:nvPr/>
        </p:nvSpPr>
        <p:spPr>
          <a:xfrm>
            <a:off x="6300192" y="1484784"/>
            <a:ext cx="1728192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1" algn="l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צפו בסרטון</a:t>
            </a:r>
            <a:endParaRPr sz="32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51" name="Google Shape;151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152" name="Google Shape;15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9275" y="1600200"/>
            <a:ext cx="8045450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9275" y="1600200"/>
            <a:ext cx="8045450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20200324_172804.jpg" id="155" name="Google Shape;155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1262062"/>
            <a:ext cx="9144000" cy="433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61" name="Google Shape;161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20200324_172827 (1).jpg" id="162" name="Google Shape;162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262062"/>
            <a:ext cx="9144000" cy="4333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9"/>
          <p:cNvSpPr txBox="1"/>
          <p:nvPr/>
        </p:nvSpPr>
        <p:spPr>
          <a:xfrm>
            <a:off x="179512" y="3789040"/>
            <a:ext cx="3816424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הוספת מים רותחים אל הלימונים המגורדים</a:t>
            </a:r>
            <a:endParaRPr sz="32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ערכת נושא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2020-01-30T06:53:36Z</dcterms:created>
  <dc:creator>user</dc:creator>
</cp:coreProperties>
</file>