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slide" Target="slides/slide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B7F39458-9C2B-4AC3-AFE3-E6F767280D68}" type="slidenum">
              <a:rPr lang="he-IL" smtClean="0"/>
              <a:t>‹#›</a:t>
            </a:fld>
            <a:endParaRPr lang="he-I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0592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2381914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אנכית וטקסט">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273400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1724968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B7F39458-9C2B-4AC3-AFE3-E6F767280D68}" type="slidenum">
              <a:rPr lang="he-IL" smtClean="0"/>
              <a:t>‹#›</a:t>
            </a:fld>
            <a:endParaRPr lang="he-I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7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3409190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Content Placeholder 3"/>
          <p:cNvSpPr>
            <a:spLocks noGrp="1"/>
          </p:cNvSpPr>
          <p:nvPr>
            <p:ph sz="half" idx="2"/>
          </p:nvPr>
        </p:nvSpPr>
        <p:spPr>
          <a:xfrm>
            <a:off x="1097280" y="2582334"/>
            <a:ext cx="4937760" cy="3378200"/>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Content Placeholder 5"/>
          <p:cNvSpPr>
            <a:spLocks noGrp="1"/>
          </p:cNvSpPr>
          <p:nvPr>
            <p:ph sz="quarter" idx="4"/>
          </p:nvPr>
        </p:nvSpPr>
        <p:spPr>
          <a:xfrm>
            <a:off x="6217920" y="2582334"/>
            <a:ext cx="4937760" cy="3378200"/>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834173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247897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he-IL"/>
          </a:p>
        </p:txBody>
      </p:sp>
      <p:sp>
        <p:nvSpPr>
          <p:cNvPr id="9" name="Slide Number Placeholder 8"/>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2761217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6283F07-CF6F-46EA-9DB7-0863CCDCD654}" type="datetimeFigureOut">
              <a:rPr lang="he-IL" smtClean="0"/>
              <a:t>י"ח/אדר/תשפ"א</a:t>
            </a:fld>
            <a:endParaRPr lang="he-I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he-I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7F39458-9C2B-4AC3-AFE3-E6F767280D68}" type="slidenum">
              <a:rPr lang="he-IL" smtClean="0"/>
              <a:t>‹#›</a:t>
            </a:fld>
            <a:endParaRPr lang="he-IL"/>
          </a:p>
        </p:txBody>
      </p:sp>
    </p:spTree>
    <p:extLst>
      <p:ext uri="{BB962C8B-B14F-4D97-AF65-F5344CB8AC3E}">
        <p14:creationId xmlns:p14="http://schemas.microsoft.com/office/powerpoint/2010/main" val="2663355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76283F07-CF6F-46EA-9DB7-0863CCDCD654}" type="datetimeFigureOut">
              <a:rPr lang="he-IL" smtClean="0"/>
              <a:t>י"ח/אדר/תשפ"א</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B7F39458-9C2B-4AC3-AFE3-E6F767280D68}" type="slidenum">
              <a:rPr lang="he-IL" smtClean="0"/>
              <a:t>‹#›</a:t>
            </a:fld>
            <a:endParaRPr lang="he-IL"/>
          </a:p>
        </p:txBody>
      </p:sp>
    </p:spTree>
    <p:extLst>
      <p:ext uri="{BB962C8B-B14F-4D97-AF65-F5344CB8AC3E}">
        <p14:creationId xmlns:p14="http://schemas.microsoft.com/office/powerpoint/2010/main" val="2115424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6283F07-CF6F-46EA-9DB7-0863CCDCD654}" type="datetimeFigureOut">
              <a:rPr lang="he-IL" smtClean="0"/>
              <a:t>י"ח/אדר/תשפ"א</a:t>
            </a:fld>
            <a:endParaRPr lang="he-I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he-I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7F39458-9C2B-4AC3-AFE3-E6F767280D68}" type="slidenum">
              <a:rPr lang="he-IL" smtClean="0"/>
              <a:t>‹#›</a:t>
            </a:fld>
            <a:endParaRPr lang="he-I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262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 /><Relationship Id="rId2" Type="http://schemas.openxmlformats.org/officeDocument/2006/relationships/image" Target="../media/image2.jpeg" /><Relationship Id="rId1" Type="http://schemas.openxmlformats.org/officeDocument/2006/relationships/slideLayout" Target="../slideLayouts/slideLayout1.xml" /><Relationship Id="rId4" Type="http://schemas.openxmlformats.org/officeDocument/2006/relationships/image" Target="../media/image4.png" /></Relationships>
</file>

<file path=ppt/slides/_rels/slide2.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4.png" /><Relationship Id="rId2" Type="http://schemas.openxmlformats.org/officeDocument/2006/relationships/image" Target="../media/image5.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95847" y="4573026"/>
            <a:ext cx="3136314" cy="16501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תמונה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5847" y="595745"/>
            <a:ext cx="3136314" cy="366293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כותרת 7"/>
          <p:cNvSpPr>
            <a:spLocks noGrp="1"/>
          </p:cNvSpPr>
          <p:nvPr>
            <p:ph type="ctrTitle"/>
          </p:nvPr>
        </p:nvSpPr>
        <p:spPr>
          <a:xfrm>
            <a:off x="7450974" y="4258675"/>
            <a:ext cx="4034444" cy="1964510"/>
          </a:xfrm>
        </p:spPr>
        <p:txBody>
          <a:bodyPr>
            <a:normAutofit/>
          </a:bodyPr>
          <a:lstStyle/>
          <a:p>
            <a:pPr algn="r"/>
            <a:r>
              <a:rPr lang="he-IL" sz="4000" dirty="0"/>
              <a:t>מתכון להחמצת לימונים</a:t>
            </a:r>
            <a:br>
              <a:rPr lang="he-IL" sz="4000" dirty="0"/>
            </a:br>
            <a:r>
              <a:rPr lang="he-IL" sz="4000" dirty="0"/>
              <a:t>מתכון להכנת מטהר אוויר</a:t>
            </a:r>
          </a:p>
        </p:txBody>
      </p:sp>
      <p:pic>
        <p:nvPicPr>
          <p:cNvPr id="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2803" y="911042"/>
            <a:ext cx="2237514" cy="17456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10" name="מלבן מעוגל 9"/>
          <p:cNvSpPr/>
          <p:nvPr/>
        </p:nvSpPr>
        <p:spPr>
          <a:xfrm>
            <a:off x="4649586" y="2583914"/>
            <a:ext cx="2172392" cy="6927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a:t>החווה החקלאית </a:t>
            </a:r>
          </a:p>
          <a:p>
            <a:pPr algn="ctr"/>
            <a:r>
              <a:rPr lang="he-IL" dirty="0"/>
              <a:t>בבית שאן</a:t>
            </a:r>
          </a:p>
        </p:txBody>
      </p:sp>
      <p:sp>
        <p:nvSpPr>
          <p:cNvPr id="14" name="מלבן מעוגל 13"/>
          <p:cNvSpPr/>
          <p:nvPr/>
        </p:nvSpPr>
        <p:spPr>
          <a:xfrm>
            <a:off x="10917382" y="2923309"/>
            <a:ext cx="997527" cy="1205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a:t>כבישת לימונים</a:t>
            </a:r>
          </a:p>
        </p:txBody>
      </p:sp>
      <p:sp>
        <p:nvSpPr>
          <p:cNvPr id="15" name="מלבן מעוגל 14"/>
          <p:cNvSpPr/>
          <p:nvPr/>
        </p:nvSpPr>
        <p:spPr>
          <a:xfrm>
            <a:off x="10917382" y="958115"/>
            <a:ext cx="997527" cy="1205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a:t>מטהר אוויר</a:t>
            </a:r>
          </a:p>
        </p:txBody>
      </p:sp>
    </p:spTree>
    <p:extLst>
      <p:ext uri="{BB962C8B-B14F-4D97-AF65-F5344CB8AC3E}">
        <p14:creationId xmlns:p14="http://schemas.microsoft.com/office/powerpoint/2010/main" val="1754788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תיבת טקסט 5">
            <a:extLst>
              <a:ext uri="{FF2B5EF4-FFF2-40B4-BE49-F238E27FC236}">
                <a16:creationId xmlns:a16="http://schemas.microsoft.com/office/drawing/2014/main" id="{792F7133-A422-BA45-90E3-49856B099C20}"/>
              </a:ext>
            </a:extLst>
          </p:cNvPr>
          <p:cNvSpPr txBox="1"/>
          <p:nvPr/>
        </p:nvSpPr>
        <p:spPr>
          <a:xfrm>
            <a:off x="6417469" y="884505"/>
            <a:ext cx="5334000" cy="5354370"/>
          </a:xfrm>
          <a:prstGeom prst="rect">
            <a:avLst/>
          </a:prstGeom>
          <a:noFill/>
        </p:spPr>
        <p:txBody>
          <a:bodyPr wrap="square">
            <a:spAutoFit/>
          </a:bodyPr>
          <a:lstStyle/>
          <a:p>
            <a:pPr algn="r" rtl="1">
              <a:lnSpc>
                <a:spcPct val="107000"/>
              </a:lnSpc>
              <a:spcAft>
                <a:spcPts val="800"/>
              </a:spcAft>
            </a:pPr>
            <a:r>
              <a:rPr lang="he-IL" sz="2400" b="1" u="sng">
                <a:solidFill>
                  <a:srgbClr val="2E74B5"/>
                </a:solidFill>
                <a:effectLst/>
                <a:latin typeface="Calibri" panose="020F0502020204030204" pitchFamily="34" charset="0"/>
                <a:ea typeface="Calibri" panose="020F0502020204030204" pitchFamily="34" charset="0"/>
                <a:cs typeface="Arial" panose="020B0604020202020204" pitchFamily="34" charset="0"/>
              </a:rPr>
              <a:t>מתכון להכנת לימונים כבושים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b="1" u="sng">
                <a:solidFill>
                  <a:srgbClr val="2F5496"/>
                </a:solidFill>
                <a:effectLst/>
                <a:latin typeface="Calibri" panose="020F0502020204030204" pitchFamily="34" charset="0"/>
                <a:ea typeface="Calibri" panose="020F0502020204030204" pitchFamily="34" charset="0"/>
                <a:cs typeface="Arial" panose="020B0604020202020204" pitchFamily="34" charset="0"/>
              </a:rPr>
              <a:t>המצרכים: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לימונים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פפריקה מתוקה – ניתן לשלב חריפה לפי הטעם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שמן</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שום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מלח</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פלפל אדום – אפשר חריף</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צנצנת</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קרש חיתוך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סכין</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endParaRPr lang="en-US" sz="1200">
              <a:effectLst/>
              <a:latin typeface="Calibri" panose="020F0502020204030204" pitchFamily="34" charset="0"/>
              <a:ea typeface="Calibri" panose="020F0502020204030204" pitchFamily="34" charset="0"/>
              <a:cs typeface="Arial" panose="020B0604020202020204" pitchFamily="34" charset="0"/>
            </a:endParaRPr>
          </a:p>
        </p:txBody>
      </p:sp>
      <p:sp>
        <p:nvSpPr>
          <p:cNvPr id="7" name="תיבת טקסט 6">
            <a:extLst>
              <a:ext uri="{FF2B5EF4-FFF2-40B4-BE49-F238E27FC236}">
                <a16:creationId xmlns:a16="http://schemas.microsoft.com/office/drawing/2014/main" id="{FCC72D24-C7CE-5E48-A0AB-82CAF810E01F}"/>
              </a:ext>
            </a:extLst>
          </p:cNvPr>
          <p:cNvSpPr txBox="1"/>
          <p:nvPr/>
        </p:nvSpPr>
        <p:spPr>
          <a:xfrm>
            <a:off x="1026317" y="2528706"/>
            <a:ext cx="5605463" cy="3444789"/>
          </a:xfrm>
          <a:prstGeom prst="rect">
            <a:avLst/>
          </a:prstGeom>
          <a:noFill/>
        </p:spPr>
        <p:txBody>
          <a:bodyPr wrap="square" rtlCol="1">
            <a:spAutoFit/>
          </a:bodyPr>
          <a:lstStyle/>
          <a:p>
            <a:pPr algn="r" rtl="1">
              <a:lnSpc>
                <a:spcPct val="107000"/>
              </a:lnSpc>
              <a:spcAft>
                <a:spcPts val="800"/>
              </a:spcAft>
            </a:pPr>
            <a:r>
              <a:rPr lang="he-IL" sz="1800" b="1" u="sng">
                <a:solidFill>
                  <a:srgbClr val="2F5496"/>
                </a:solidFill>
                <a:effectLst/>
                <a:latin typeface="Calibri" panose="020F0502020204030204" pitchFamily="34" charset="0"/>
                <a:ea typeface="Calibri" panose="020F0502020204030204" pitchFamily="34" charset="0"/>
                <a:cs typeface="Arial" panose="020B0604020202020204" pitchFamily="34" charset="0"/>
              </a:rPr>
              <a:t>אופן ההכנה</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שוטפים היטב את הלימונים וחותכים על קרש חיתוך לפרוסות או רבעים.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בקערה קטנה מערבבים שמן מלח, פפריקה אדומה, פלפל, שום – הכול לפי הטעם.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טובלים את חתיכות הלימון בשני הצדדים ובתוך צנצנת מניחים שכבה של חתיכות לימון טבולות ועליהן מיץ לימון לסירוגין עד שהצנצנת מלאה. לבסוף שופכים מיץ לימון עד סוף הצנצנת וסוגרים הרמטית (כדאי עם שקית מתחת למכסה )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ממתינים כעשרה ימים - ובתיאבון</a:t>
            </a:r>
            <a:endParaRPr lang="he-IL"/>
          </a:p>
        </p:txBody>
      </p:sp>
      <p:pic>
        <p:nvPicPr>
          <p:cNvPr id="10" name="Picture 9">
            <a:extLst>
              <a:ext uri="{FF2B5EF4-FFF2-40B4-BE49-F238E27FC236}">
                <a16:creationId xmlns:a16="http://schemas.microsoft.com/office/drawing/2014/main" id="{55815FF4-4E61-6D4B-95C3-13D488E8BE0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022055" y="172035"/>
            <a:ext cx="3219450" cy="712470"/>
          </a:xfrm>
          <a:prstGeom prst="rect">
            <a:avLst/>
          </a:prstGeom>
          <a:noFill/>
          <a:ln>
            <a:noFill/>
          </a:ln>
          <a:effectLst/>
        </p:spPr>
      </p:pic>
    </p:spTree>
    <p:extLst>
      <p:ext uri="{BB962C8B-B14F-4D97-AF65-F5344CB8AC3E}">
        <p14:creationId xmlns:p14="http://schemas.microsoft.com/office/powerpoint/2010/main" val="2379272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תיבת טקסט 4">
            <a:extLst>
              <a:ext uri="{FF2B5EF4-FFF2-40B4-BE49-F238E27FC236}">
                <a16:creationId xmlns:a16="http://schemas.microsoft.com/office/drawing/2014/main" id="{DAFF5A7C-A944-7749-9E1D-2B44429CF90B}"/>
              </a:ext>
            </a:extLst>
          </p:cNvPr>
          <p:cNvSpPr txBox="1"/>
          <p:nvPr/>
        </p:nvSpPr>
        <p:spPr>
          <a:xfrm>
            <a:off x="5869781" y="650776"/>
            <a:ext cx="5060156" cy="5829929"/>
          </a:xfrm>
          <a:prstGeom prst="rect">
            <a:avLst/>
          </a:prstGeom>
          <a:noFill/>
        </p:spPr>
        <p:txBody>
          <a:bodyPr wrap="square">
            <a:spAutoFit/>
          </a:bodyPr>
          <a:lstStyle/>
          <a:p>
            <a:pPr algn="r" rtl="1">
              <a:lnSpc>
                <a:spcPct val="107000"/>
              </a:lnSpc>
              <a:spcAft>
                <a:spcPts val="800"/>
              </a:spcAft>
            </a:pPr>
            <a:r>
              <a:rPr lang="he-IL" sz="2400" b="1" u="sng">
                <a:solidFill>
                  <a:srgbClr val="C00000"/>
                </a:solidFill>
                <a:effectLst/>
                <a:latin typeface="Calibri" panose="020F0502020204030204" pitchFamily="34" charset="0"/>
                <a:ea typeface="Calibri" panose="020F0502020204030204" pitchFamily="34" charset="0"/>
                <a:cs typeface="Arial" panose="020B0604020202020204" pitchFamily="34" charset="0"/>
              </a:rPr>
              <a:t>מתכון להכנת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2400" b="1" u="sng">
                <a:solidFill>
                  <a:srgbClr val="C00000"/>
                </a:solidFill>
                <a:effectLst/>
                <a:latin typeface="Calibri" panose="020F0502020204030204" pitchFamily="34" charset="0"/>
                <a:ea typeface="Calibri" panose="020F0502020204030204" pitchFamily="34" charset="0"/>
                <a:cs typeface="Arial" panose="020B0604020202020204" pitchFamily="34" charset="0"/>
              </a:rPr>
              <a:t>מטהר אויר טבעי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b="1" u="sng">
                <a:effectLst/>
                <a:latin typeface="Calibri" panose="020F0502020204030204" pitchFamily="34" charset="0"/>
                <a:ea typeface="Calibri" panose="020F0502020204030204" pitchFamily="34" charset="0"/>
                <a:cs typeface="Arial" panose="020B0604020202020204" pitchFamily="34" charset="0"/>
              </a:rPr>
              <a:t>מצרכים: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עלי גרניום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 כהל</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בקבוקון ספריי</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מסננת</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סיר וכירה חשמלית</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מים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שמן אתרי</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2400" b="1" u="none" strike="noStrike">
                <a:solidFill>
                  <a:srgbClr val="C00000"/>
                </a:solidFill>
                <a:effectLst/>
                <a:latin typeface="Calibri" panose="020F0502020204030204" pitchFamily="34" charset="0"/>
                <a:ea typeface="Calibri" panose="020F0502020204030204" pitchFamily="34" charset="0"/>
                <a:cs typeface="Arial" panose="020B0604020202020204" pitchFamily="34" charset="0"/>
              </a:rPr>
              <a:t>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2400" b="1" u="sng">
                <a:solidFill>
                  <a:srgbClr val="C00000"/>
                </a:solidFill>
                <a:effectLst/>
                <a:latin typeface="Calibri" panose="020F0502020204030204" pitchFamily="34" charset="0"/>
                <a:ea typeface="Calibri" panose="020F0502020204030204" pitchFamily="34" charset="0"/>
                <a:cs typeface="Arial" panose="020B0604020202020204" pitchFamily="34" charset="0"/>
              </a:rPr>
              <a:t>והרי לכם מטהר בריח מושלם</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600" b="1" u="none" strike="noStrike">
                <a:solidFill>
                  <a:srgbClr val="C00000"/>
                </a:solidFill>
                <a:effectLst/>
                <a:latin typeface="Calibri" panose="020F0502020204030204" pitchFamily="34" charset="0"/>
                <a:ea typeface="Calibri" panose="020F0502020204030204" pitchFamily="34" charset="0"/>
                <a:cs typeface="Arial" panose="020B0604020202020204" pitchFamily="34" charset="0"/>
              </a:rPr>
              <a:t> </a:t>
            </a:r>
            <a:endParaRPr lang="en-US" sz="12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endParaRPr lang="en-US" sz="1200">
              <a:effectLst/>
              <a:latin typeface="Calibri" panose="020F0502020204030204" pitchFamily="34" charset="0"/>
              <a:ea typeface="Calibri" panose="020F0502020204030204" pitchFamily="34" charset="0"/>
              <a:cs typeface="Arial" panose="020B0604020202020204" pitchFamily="34" charset="0"/>
            </a:endParaRPr>
          </a:p>
        </p:txBody>
      </p:sp>
      <p:sp>
        <p:nvSpPr>
          <p:cNvPr id="7" name="תיבת טקסט 6">
            <a:extLst>
              <a:ext uri="{FF2B5EF4-FFF2-40B4-BE49-F238E27FC236}">
                <a16:creationId xmlns:a16="http://schemas.microsoft.com/office/drawing/2014/main" id="{6820482B-1A93-D245-B464-04EA986F8AD1}"/>
              </a:ext>
            </a:extLst>
          </p:cNvPr>
          <p:cNvSpPr txBox="1"/>
          <p:nvPr/>
        </p:nvSpPr>
        <p:spPr>
          <a:xfrm>
            <a:off x="213280" y="3565740"/>
            <a:ext cx="4833937" cy="2350515"/>
          </a:xfrm>
          <a:prstGeom prst="rect">
            <a:avLst/>
          </a:prstGeom>
          <a:noFill/>
        </p:spPr>
        <p:txBody>
          <a:bodyPr wrap="square">
            <a:spAutoFit/>
          </a:bodyPr>
          <a:lstStyle/>
          <a:p>
            <a:pPr algn="r" rtl="1">
              <a:lnSpc>
                <a:spcPct val="107000"/>
              </a:lnSpc>
              <a:spcAft>
                <a:spcPts val="800"/>
              </a:spcAft>
            </a:pPr>
            <a:r>
              <a:rPr lang="he-IL" sz="1800" b="1" u="sng">
                <a:solidFill>
                  <a:srgbClr val="C00000"/>
                </a:solidFill>
                <a:effectLst/>
                <a:latin typeface="Calibri" panose="020F0502020204030204" pitchFamily="34" charset="0"/>
                <a:ea typeface="Calibri" panose="020F0502020204030204" pitchFamily="34" charset="0"/>
                <a:cs typeface="Arial" panose="020B0604020202020204" pitchFamily="34" charset="0"/>
              </a:rPr>
              <a:t>ועוד קצת על הגרניום הלימוני</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העלים משמשים להכנת תה בטעם לימון. מיועד לטיפול בצרבת ובחילות, מקל על בעיות נשימה, מגביר ייצור חלב אצל נשים מיניקות, מסייע במניעת אבנים בכליות, לעידון העור.</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he-IL" sz="1800">
                <a:effectLst/>
                <a:latin typeface="Calibri" panose="020F0502020204030204" pitchFamily="34" charset="0"/>
                <a:ea typeface="Calibri" panose="020F0502020204030204" pitchFamily="34" charset="0"/>
                <a:cs typeface="Arial" panose="020B0604020202020204" pitchFamily="34" charset="0"/>
              </a:rPr>
              <a:t>משתמשים בתה כמי פה אם יש ריח רע. אם יש דלקת בעיניים ניתן להניח רטייה לטיפול בדלקת.</a:t>
            </a:r>
            <a:endParaRPr lang="he-IL"/>
          </a:p>
        </p:txBody>
      </p:sp>
      <p:pic>
        <p:nvPicPr>
          <p:cNvPr id="10" name="תמונה 9">
            <a:extLst>
              <a:ext uri="{FF2B5EF4-FFF2-40B4-BE49-F238E27FC236}">
                <a16:creationId xmlns:a16="http://schemas.microsoft.com/office/drawing/2014/main" id="{4E11A1BA-38C8-DA4B-8220-2495A245631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608002" y="1857375"/>
            <a:ext cx="2359660" cy="31432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3" name="Picture 9">
            <a:extLst>
              <a:ext uri="{FF2B5EF4-FFF2-40B4-BE49-F238E27FC236}">
                <a16:creationId xmlns:a16="http://schemas.microsoft.com/office/drawing/2014/main" id="{85AEFAEC-532D-1746-AF3C-34D9AC6B594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748212" y="138190"/>
            <a:ext cx="3219450" cy="1025171"/>
          </a:xfrm>
          <a:prstGeom prst="rect">
            <a:avLst/>
          </a:prstGeom>
          <a:noFill/>
          <a:ln>
            <a:noFill/>
          </a:ln>
          <a:effectLst/>
        </p:spPr>
      </p:pic>
    </p:spTree>
    <p:extLst>
      <p:ext uri="{BB962C8B-B14F-4D97-AF65-F5344CB8AC3E}">
        <p14:creationId xmlns:p14="http://schemas.microsoft.com/office/powerpoint/2010/main" val="279938769"/>
      </p:ext>
    </p:extLst>
  </p:cSld>
  <p:clrMapOvr>
    <a:masterClrMapping/>
  </p:clrMapOvr>
</p:sld>
</file>

<file path=ppt/theme/theme1.xml><?xml version="1.0" encoding="utf-8"?>
<a:theme xmlns:a="http://schemas.openxmlformats.org/drawingml/2006/main" name="מבט לאחור">
  <a:themeElements>
    <a:clrScheme name="מבט לאחור">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מבט לאחור">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מבט לאחור">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182</TotalTime>
  <Words>11</Words>
  <Application>Microsoft Office PowerPoint</Application>
  <PresentationFormat>מסך רחב</PresentationFormat>
  <Paragraphs>5</Paragraphs>
  <Slides>3</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3</vt:i4>
      </vt:variant>
    </vt:vector>
  </HeadingPairs>
  <TitlesOfParts>
    <vt:vector size="4" baseType="lpstr">
      <vt:lpstr>מבט לאחור</vt:lpstr>
      <vt:lpstr>מתכון להחמצת לימונים מתכון להכנת מטהר אוויר</vt:lpstr>
      <vt:lpstr>מצגת של PowerPoint‏</vt:lpstr>
      <vt:lpstr>מצגת של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"אדם בחווה"הכנת לימונים</dc:title>
  <dc:creator>LENOVO</dc:creator>
  <cp:lastModifiedBy>mb302445663@gmail.com</cp:lastModifiedBy>
  <cp:revision>6</cp:revision>
  <dcterms:created xsi:type="dcterms:W3CDTF">2021-02-22T07:35:26Z</dcterms:created>
  <dcterms:modified xsi:type="dcterms:W3CDTF">2021-03-02T10:33:20Z</dcterms:modified>
</cp:coreProperties>
</file>