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E1B9B-B144-4CFD-B23A-4D65BB9775AD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9F5B-A68F-442A-BD2C-A32A1A8442F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53877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E1B9B-B144-4CFD-B23A-4D65BB9775AD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9F5B-A68F-442A-BD2C-A32A1A8442F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50857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E1B9B-B144-4CFD-B23A-4D65BB9775AD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9F5B-A68F-442A-BD2C-A32A1A8442F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24262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E1B9B-B144-4CFD-B23A-4D65BB9775AD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9F5B-A68F-442A-BD2C-A32A1A8442F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97395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E1B9B-B144-4CFD-B23A-4D65BB9775AD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9F5B-A68F-442A-BD2C-A32A1A8442F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36825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E1B9B-B144-4CFD-B23A-4D65BB9775AD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9F5B-A68F-442A-BD2C-A32A1A8442F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7489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E1B9B-B144-4CFD-B23A-4D65BB9775AD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9F5B-A68F-442A-BD2C-A32A1A8442F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9419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E1B9B-B144-4CFD-B23A-4D65BB9775AD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9F5B-A68F-442A-BD2C-A32A1A8442F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49600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E1B9B-B144-4CFD-B23A-4D65BB9775AD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9F5B-A68F-442A-BD2C-A32A1A8442F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78284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E1B9B-B144-4CFD-B23A-4D65BB9775AD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9F5B-A68F-442A-BD2C-A32A1A8442F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01028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E1B9B-B144-4CFD-B23A-4D65BB9775AD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9F5B-A68F-442A-BD2C-A32A1A8442F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52482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E1B9B-B144-4CFD-B23A-4D65BB9775AD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F9F5B-A68F-442A-BD2C-A32A1A8442F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09425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קבוצה 3"/>
          <p:cNvGrpSpPr/>
          <p:nvPr/>
        </p:nvGrpSpPr>
        <p:grpSpPr>
          <a:xfrm>
            <a:off x="2084177" y="348299"/>
            <a:ext cx="4864771" cy="6155953"/>
            <a:chOff x="0" y="-191293"/>
            <a:chExt cx="5553075" cy="7524273"/>
          </a:xfrm>
        </p:grpSpPr>
        <p:grpSp>
          <p:nvGrpSpPr>
            <p:cNvPr id="5" name="קבוצה 4"/>
            <p:cNvGrpSpPr/>
            <p:nvPr/>
          </p:nvGrpSpPr>
          <p:grpSpPr>
            <a:xfrm>
              <a:off x="0" y="-191293"/>
              <a:ext cx="5553075" cy="7524273"/>
              <a:chOff x="0" y="-191293"/>
              <a:chExt cx="5553075" cy="7524273"/>
            </a:xfrm>
          </p:grpSpPr>
          <p:pic>
            <p:nvPicPr>
              <p:cNvPr id="10" name="תמונה 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5553075" cy="733298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1" name="תיבת טקסט 2"/>
              <p:cNvSpPr txBox="1"/>
              <p:nvPr/>
            </p:nvSpPr>
            <p:spPr>
              <a:xfrm>
                <a:off x="158531" y="-191293"/>
                <a:ext cx="5362574" cy="1068192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he-IL" sz="4500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חלקי צמח העגבנייה</a:t>
                </a:r>
                <a:endParaRPr lang="en-US" sz="1100" dirty="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6" name="תמונה 5" descr="C:\Users\User\Desktop\עגבנייה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139029">
              <a:off x="2981325" y="4095750"/>
              <a:ext cx="805815" cy="6565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תמונה 6" descr="C:\Users\User\Desktop\עגבנייה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139029">
              <a:off x="2743200" y="4133850"/>
              <a:ext cx="805815" cy="6565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תמונה 7" descr="C:\Users\User\Desktop\פרח העגבנייה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13" t="19214" r="27604" b="69444"/>
            <a:stretch/>
          </p:blipFill>
          <p:spPr bwMode="auto">
            <a:xfrm rot="19525504">
              <a:off x="3228975" y="1762125"/>
              <a:ext cx="276225" cy="17145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" name="תמונה 8" descr="C:\Users\User\Desktop\פרח העגבנייה.jp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855" t="39120" r="28993" b="36806"/>
            <a:stretch/>
          </p:blipFill>
          <p:spPr bwMode="auto">
            <a:xfrm rot="2007140">
              <a:off x="2981325" y="1371600"/>
              <a:ext cx="249555" cy="37084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2" name="מלבן 11"/>
          <p:cNvSpPr/>
          <p:nvPr/>
        </p:nvSpPr>
        <p:spPr>
          <a:xfrm>
            <a:off x="2084177" y="1049823"/>
            <a:ext cx="1628775" cy="4191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sp>
        <p:nvSpPr>
          <p:cNvPr id="13" name="מלבן 12"/>
          <p:cNvSpPr/>
          <p:nvPr/>
        </p:nvSpPr>
        <p:spPr>
          <a:xfrm>
            <a:off x="5940152" y="1214656"/>
            <a:ext cx="876300" cy="4191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sp>
        <p:nvSpPr>
          <p:cNvPr id="14" name="מלבן 13"/>
          <p:cNvSpPr/>
          <p:nvPr/>
        </p:nvSpPr>
        <p:spPr>
          <a:xfrm>
            <a:off x="2267744" y="2276872"/>
            <a:ext cx="1276350" cy="533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cxnSp>
        <p:nvCxnSpPr>
          <p:cNvPr id="15" name="מחבר ישר 14"/>
          <p:cNvCxnSpPr>
            <a:cxnSpLocks/>
          </p:cNvCxnSpPr>
          <p:nvPr/>
        </p:nvCxnSpPr>
        <p:spPr>
          <a:xfrm flipV="1">
            <a:off x="2557523" y="4144015"/>
            <a:ext cx="8125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מלבן 15"/>
          <p:cNvSpPr/>
          <p:nvPr/>
        </p:nvSpPr>
        <p:spPr>
          <a:xfrm>
            <a:off x="2174386" y="3865290"/>
            <a:ext cx="876300" cy="4191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sp>
        <p:nvSpPr>
          <p:cNvPr id="17" name="מלבן 16"/>
          <p:cNvSpPr/>
          <p:nvPr/>
        </p:nvSpPr>
        <p:spPr>
          <a:xfrm>
            <a:off x="6012056" y="2777413"/>
            <a:ext cx="876300" cy="5048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sp>
        <p:nvSpPr>
          <p:cNvPr id="18" name="אליפסה 17"/>
          <p:cNvSpPr/>
          <p:nvPr/>
        </p:nvSpPr>
        <p:spPr>
          <a:xfrm>
            <a:off x="3370052" y="3983849"/>
            <a:ext cx="685800" cy="5715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sp>
        <p:nvSpPr>
          <p:cNvPr id="19" name="מלבן 18"/>
          <p:cNvSpPr/>
          <p:nvPr/>
        </p:nvSpPr>
        <p:spPr>
          <a:xfrm>
            <a:off x="2084177" y="3167062"/>
            <a:ext cx="1276350" cy="5238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sp>
        <p:nvSpPr>
          <p:cNvPr id="20" name="מלבן 19"/>
          <p:cNvSpPr/>
          <p:nvPr/>
        </p:nvSpPr>
        <p:spPr>
          <a:xfrm>
            <a:off x="2084177" y="4581128"/>
            <a:ext cx="1276350" cy="5238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sp>
        <p:nvSpPr>
          <p:cNvPr id="21" name="מלבן 20"/>
          <p:cNvSpPr/>
          <p:nvPr/>
        </p:nvSpPr>
        <p:spPr>
          <a:xfrm>
            <a:off x="5508104" y="3645024"/>
            <a:ext cx="1200150" cy="6286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sp>
        <p:nvSpPr>
          <p:cNvPr id="22" name="מלבן 21"/>
          <p:cNvSpPr/>
          <p:nvPr/>
        </p:nvSpPr>
        <p:spPr>
          <a:xfrm>
            <a:off x="5431904" y="4581127"/>
            <a:ext cx="1276350" cy="5238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sp>
        <p:nvSpPr>
          <p:cNvPr id="23" name="מלבן 22"/>
          <p:cNvSpPr/>
          <p:nvPr/>
        </p:nvSpPr>
        <p:spPr>
          <a:xfrm>
            <a:off x="2191122" y="5848987"/>
            <a:ext cx="1276350" cy="5238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sp>
        <p:nvSpPr>
          <p:cNvPr id="24" name="TextBox 23"/>
          <p:cNvSpPr txBox="1"/>
          <p:nvPr/>
        </p:nvSpPr>
        <p:spPr>
          <a:xfrm>
            <a:off x="2267744" y="5939988"/>
            <a:ext cx="9361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/>
              <a:t>שורש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436096" y="4658399"/>
            <a:ext cx="9361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/>
              <a:t>פסיג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691680" y="4658398"/>
            <a:ext cx="149494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/>
              <a:t>ניצן חיקי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436096" y="3774683"/>
            <a:ext cx="9361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/>
              <a:t>פרי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868144" y="2810272"/>
            <a:ext cx="9361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/>
              <a:t>עלה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23728" y="3241610"/>
            <a:ext cx="9361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/>
              <a:t>גבעול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123728" y="2358906"/>
            <a:ext cx="12763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/>
              <a:t>ניצן חיקי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252572" y="3911174"/>
            <a:ext cx="66851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/>
              <a:t>עלעל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012056" y="1201948"/>
            <a:ext cx="7201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/>
              <a:t>פרח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267744" y="1029990"/>
            <a:ext cx="12763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/>
              <a:t>ניצן קודקודי</a:t>
            </a:r>
          </a:p>
        </p:txBody>
      </p:sp>
      <p:pic>
        <p:nvPicPr>
          <p:cNvPr id="35" name="תמונה 34">
            <a:extLst>
              <a:ext uri="{FF2B5EF4-FFF2-40B4-BE49-F238E27FC236}">
                <a16:creationId xmlns:a16="http://schemas.microsoft.com/office/drawing/2014/main" id="{E851BE1D-4784-4708-BE65-455CE7072999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278" y="11535"/>
            <a:ext cx="4457676" cy="5224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711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16</Words>
  <Application>Microsoft Office PowerPoint</Application>
  <PresentationFormat>‫הצגה על המסך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גל סופר</dc:creator>
  <cp:lastModifiedBy>רונית נעמן נאמן</cp:lastModifiedBy>
  <cp:revision>5</cp:revision>
  <dcterms:created xsi:type="dcterms:W3CDTF">2019-04-03T16:26:49Z</dcterms:created>
  <dcterms:modified xsi:type="dcterms:W3CDTF">2020-07-20T09:20:04Z</dcterms:modified>
</cp:coreProperties>
</file>