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041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E3807-9769-4C11-999F-AAAFB1C9C422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EEC6E-E683-4485-89E9-A0B8CF78C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58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EC6E-E683-4485-89E9-A0B8CF78C3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33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9EEC6E-E683-4485-89E9-A0B8CF78C3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1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5356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12322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300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7092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19775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58366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37261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055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2684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50497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96046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A1D2F-E5F0-464A-B4DB-E85FB2970BA3}" type="datetimeFigureOut">
              <a:rPr lang="he-IL" smtClean="0"/>
              <a:t>כ"ח/תמוז/תש"ף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0B54E-0B3C-45F5-A92B-28B5F5D75F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6589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92024" y="877138"/>
            <a:ext cx="2383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3600" b="1" dirty="0"/>
              <a:t>מי הצמח??</a:t>
            </a:r>
            <a:endParaRPr lang="en-US" sz="3600" b="1" dirty="0"/>
          </a:p>
        </p:txBody>
      </p:sp>
      <p:pic>
        <p:nvPicPr>
          <p:cNvPr id="4" name="גרפיקה 3" descr="זכוכית מגדלת">
            <a:extLst>
              <a:ext uri="{FF2B5EF4-FFF2-40B4-BE49-F238E27FC236}">
                <a16:creationId xmlns:a16="http://schemas.microsoft.com/office/drawing/2014/main" id="{AF2BE105-6F15-43CA-BFA3-C1944BD3F9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8291038">
            <a:off x="674327" y="396242"/>
            <a:ext cx="2580446" cy="22867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AF760B-5502-4B31-B041-2B57EF29EF66}"/>
              </a:ext>
            </a:extLst>
          </p:cNvPr>
          <p:cNvSpPr txBox="1"/>
          <p:nvPr/>
        </p:nvSpPr>
        <p:spPr>
          <a:xfrm>
            <a:off x="6096000" y="1523469"/>
            <a:ext cx="577515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הצמח גדל באופן טבעי בקיץ.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1EEF1-443F-4F9E-88AC-8AC68B9ABA07}"/>
              </a:ext>
            </a:extLst>
          </p:cNvPr>
          <p:cNvSpPr txBox="1"/>
          <p:nvPr/>
        </p:nvSpPr>
        <p:spPr>
          <a:xfrm>
            <a:off x="842211" y="2303811"/>
            <a:ext cx="1102894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הצמח שייך למשפחת הסולניים ביניהם תפוח אדמה, חציל ופלפל.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07A39D-9C41-4D53-93B8-31A2FEDCE8FE}"/>
              </a:ext>
            </a:extLst>
          </p:cNvPr>
          <p:cNvSpPr txBox="1"/>
          <p:nvPr/>
        </p:nvSpPr>
        <p:spPr>
          <a:xfrm>
            <a:off x="240633" y="3251987"/>
            <a:ext cx="116305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האדם ביוון צורך מהחלק הנאכל כמות הכי גדולה בעולם- 61 ק"ג בשנה.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1BEF6F-CCA2-454D-997B-1BE1EDD85E66}"/>
              </a:ext>
            </a:extLst>
          </p:cNvPr>
          <p:cNvSpPr txBox="1"/>
          <p:nvPr/>
        </p:nvSpPr>
        <p:spPr>
          <a:xfrm>
            <a:off x="240632" y="4103911"/>
            <a:ext cx="116305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הצמח מכיל כמות גדולה ויטמין </a:t>
            </a:r>
            <a:r>
              <a:rPr lang="en-US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</a:t>
            </a:r>
            <a:r>
              <a:rPr lang="he-IL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וליקופן, המגן עלינו מפני מחלות.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FB2102-F8EA-4753-9044-78AD59BDD7E1}"/>
              </a:ext>
            </a:extLst>
          </p:cNvPr>
          <p:cNvSpPr txBox="1"/>
          <p:nvPr/>
        </p:nvSpPr>
        <p:spPr>
          <a:xfrm>
            <a:off x="240632" y="4892351"/>
            <a:ext cx="116305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החלק הנאכל הוא פרי, אך נחשב לירק בסלט, בתבשילים ורטבים.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EC48E9-0075-4AEE-83F2-7BB4E451DF5F}"/>
              </a:ext>
            </a:extLst>
          </p:cNvPr>
          <p:cNvSpPr txBox="1"/>
          <p:nvPr/>
        </p:nvSpPr>
        <p:spPr>
          <a:xfrm>
            <a:off x="240632" y="5680791"/>
            <a:ext cx="116305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החלק הנאכל עגלגל, עסיסי ובצבע אדום בחוץ ובפנים.</a:t>
            </a:r>
          </a:p>
        </p:txBody>
      </p:sp>
      <p:pic>
        <p:nvPicPr>
          <p:cNvPr id="10" name="תמונה 9">
            <a:extLst>
              <a:ext uri="{FF2B5EF4-FFF2-40B4-BE49-F238E27FC236}">
                <a16:creationId xmlns:a16="http://schemas.microsoft.com/office/drawing/2014/main" id="{D3BFBB1A-C1DB-4BA6-8EE7-3865ADE97CB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420" y="113398"/>
            <a:ext cx="531495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264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EE5C6BA-FE2A-4C38-8D88-E70C06E54F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08905" y="3726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3E66F28-0926-4CFB-BDAB-646CAB184C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מציין מיקום תוכן 2">
            <a:extLst>
              <a:ext uri="{FF2B5EF4-FFF2-40B4-BE49-F238E27FC236}">
                <a16:creationId xmlns:a16="http://schemas.microsoft.com/office/drawing/2014/main" id="{87EB91ED-F9AC-479E-913B-03A03E6BE1B9}"/>
              </a:ext>
            </a:extLst>
          </p:cNvPr>
          <p:cNvSpPr txBox="1">
            <a:spLocks/>
          </p:cNvSpPr>
          <p:nvPr/>
        </p:nvSpPr>
        <p:spPr>
          <a:xfrm>
            <a:off x="959371" y="1221278"/>
            <a:ext cx="6086006" cy="1454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 fontAlgn="base">
              <a:spcBef>
                <a:spcPct val="0"/>
              </a:spcBef>
              <a:spcAft>
                <a:spcPts val="600"/>
              </a:spcAft>
              <a:buNone/>
            </a:pPr>
            <a:endParaRPr lang="en-US" sz="4400" spc="690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indent="0" algn="ctr" rtl="0" fontAlgn="base">
              <a:spcBef>
                <a:spcPct val="0"/>
              </a:spcBef>
              <a:spcAft>
                <a:spcPts val="600"/>
              </a:spcAft>
              <a:buNone/>
            </a:pPr>
            <a:r>
              <a:rPr lang="he-IL" sz="14500" kern="1200" spc="690" dirty="0">
                <a:ln w="22225">
                  <a:solidFill>
                    <a:schemeClr val="accent1"/>
                  </a:solidFill>
                  <a:prstDash val="solid"/>
                </a:ln>
                <a:solidFill>
                  <a:srgbClr val="0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עגבנייה</a:t>
            </a:r>
            <a:endParaRPr lang="en-US" sz="14500" kern="1200" spc="690" dirty="0">
              <a:ln w="22225">
                <a:solidFill>
                  <a:schemeClr val="accent1"/>
                </a:solidFill>
                <a:prstDash val="solid"/>
              </a:ln>
              <a:solidFill>
                <a:srgbClr val="0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" name="Freeform 60">
            <a:extLst>
              <a:ext uri="{FF2B5EF4-FFF2-40B4-BE49-F238E27FC236}">
                <a16:creationId xmlns:a16="http://schemas.microsoft.com/office/drawing/2014/main" id="{DE9FA85F-F0FB-4952-A05F-04CC67B18E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3099" y="1"/>
            <a:ext cx="3960192" cy="2251543"/>
          </a:xfrm>
          <a:custGeom>
            <a:avLst/>
            <a:gdLst>
              <a:gd name="connsiteX0" fmla="*/ 20753 w 3960192"/>
              <a:gd name="connsiteY0" fmla="*/ 0 h 2251543"/>
              <a:gd name="connsiteX1" fmla="*/ 3939439 w 3960192"/>
              <a:gd name="connsiteY1" fmla="*/ 0 h 2251543"/>
              <a:gd name="connsiteX2" fmla="*/ 3949969 w 3960192"/>
              <a:gd name="connsiteY2" fmla="*/ 68994 h 2251543"/>
              <a:gd name="connsiteX3" fmla="*/ 3960192 w 3960192"/>
              <a:gd name="connsiteY3" fmla="*/ 271447 h 2251543"/>
              <a:gd name="connsiteX4" fmla="*/ 1980096 w 3960192"/>
              <a:gd name="connsiteY4" fmla="*/ 2251543 h 2251543"/>
              <a:gd name="connsiteX5" fmla="*/ 0 w 3960192"/>
              <a:gd name="connsiteY5" fmla="*/ 271447 h 2251543"/>
              <a:gd name="connsiteX6" fmla="*/ 10223 w 3960192"/>
              <a:gd name="connsiteY6" fmla="*/ 68994 h 22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0192" h="2251543">
                <a:moveTo>
                  <a:pt x="20753" y="0"/>
                </a:moveTo>
                <a:lnTo>
                  <a:pt x="3939439" y="0"/>
                </a:lnTo>
                <a:lnTo>
                  <a:pt x="3949969" y="68994"/>
                </a:lnTo>
                <a:cubicBezTo>
                  <a:pt x="3956729" y="135559"/>
                  <a:pt x="3960192" y="203099"/>
                  <a:pt x="3960192" y="271447"/>
                </a:cubicBezTo>
                <a:cubicBezTo>
                  <a:pt x="3960192" y="1365024"/>
                  <a:pt x="3073673" y="2251543"/>
                  <a:pt x="1980096" y="2251543"/>
                </a:cubicBezTo>
                <a:cubicBezTo>
                  <a:pt x="886519" y="2251543"/>
                  <a:pt x="0" y="1365024"/>
                  <a:pt x="0" y="271447"/>
                </a:cubicBezTo>
                <a:cubicBezTo>
                  <a:pt x="0" y="203099"/>
                  <a:pt x="3463" y="135559"/>
                  <a:pt x="10223" y="68994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תמונה 5" descr="https://3vimir3l0i0322tm4k1i9ks4-wpengine.netdna-ssl.com/wp-content/uploads/2012/09/46006-cluster-1-Martyni.jpg">
            <a:extLst>
              <a:ext uri="{FF2B5EF4-FFF2-40B4-BE49-F238E27FC236}">
                <a16:creationId xmlns:a16="http://schemas.microsoft.com/office/drawing/2014/main" id="{2B7AD099-C06A-4F54-AFEC-96AC3012BFA9}"/>
              </a:ext>
            </a:extLst>
          </p:cNvPr>
          <p:cNvPicPr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33" r="-1" b="16531"/>
          <a:stretch/>
        </p:blipFill>
        <p:spPr bwMode="auto">
          <a:xfrm>
            <a:off x="6632714" y="1"/>
            <a:ext cx="3674754" cy="2106932"/>
          </a:xfrm>
          <a:custGeom>
            <a:avLst/>
            <a:gdLst>
              <a:gd name="connsiteX0" fmla="*/ 21954 w 3674754"/>
              <a:gd name="connsiteY0" fmla="*/ 0 h 2106932"/>
              <a:gd name="connsiteX1" fmla="*/ 3652800 w 3674754"/>
              <a:gd name="connsiteY1" fmla="*/ 0 h 2106932"/>
              <a:gd name="connsiteX2" fmla="*/ 3665268 w 3674754"/>
              <a:gd name="connsiteY2" fmla="*/ 81694 h 2106932"/>
              <a:gd name="connsiteX3" fmla="*/ 3674754 w 3674754"/>
              <a:gd name="connsiteY3" fmla="*/ 269555 h 2106932"/>
              <a:gd name="connsiteX4" fmla="*/ 1837377 w 3674754"/>
              <a:gd name="connsiteY4" fmla="*/ 2106932 h 2106932"/>
              <a:gd name="connsiteX5" fmla="*/ 0 w 3674754"/>
              <a:gd name="connsiteY5" fmla="*/ 269555 h 2106932"/>
              <a:gd name="connsiteX6" fmla="*/ 9486 w 3674754"/>
              <a:gd name="connsiteY6" fmla="*/ 81694 h 210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4754" h="2106932">
                <a:moveTo>
                  <a:pt x="21954" y="0"/>
                </a:moveTo>
                <a:lnTo>
                  <a:pt x="3652800" y="0"/>
                </a:lnTo>
                <a:lnTo>
                  <a:pt x="3665268" y="81694"/>
                </a:lnTo>
                <a:cubicBezTo>
                  <a:pt x="3671541" y="143461"/>
                  <a:pt x="3674754" y="206133"/>
                  <a:pt x="3674754" y="269555"/>
                </a:cubicBezTo>
                <a:cubicBezTo>
                  <a:pt x="3674754" y="1284311"/>
                  <a:pt x="2852132" y="2106932"/>
                  <a:pt x="1837377" y="2106932"/>
                </a:cubicBezTo>
                <a:cubicBezTo>
                  <a:pt x="822622" y="2106932"/>
                  <a:pt x="0" y="1284311"/>
                  <a:pt x="0" y="269555"/>
                </a:cubicBezTo>
                <a:cubicBezTo>
                  <a:pt x="0" y="206133"/>
                  <a:pt x="3214" y="143461"/>
                  <a:pt x="9486" y="81694"/>
                </a:cubicBezTo>
                <a:close/>
              </a:path>
            </a:pathLst>
          </a:custGeom>
          <a:noFill/>
          <a:effectLst>
            <a:softEdge rad="0"/>
          </a:effectLst>
        </p:spPr>
      </p:pic>
      <p:sp>
        <p:nvSpPr>
          <p:cNvPr id="17" name="Freeform 68">
            <a:extLst>
              <a:ext uri="{FF2B5EF4-FFF2-40B4-BE49-F238E27FC236}">
                <a16:creationId xmlns:a16="http://schemas.microsoft.com/office/drawing/2014/main" id="{FEBD362A-CC27-47D9-8FC3-A5E91BA076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35296" y="2922177"/>
            <a:ext cx="4956705" cy="3945299"/>
          </a:xfrm>
          <a:custGeom>
            <a:avLst/>
            <a:gdLst>
              <a:gd name="connsiteX0" fmla="*/ 2718646 w 4956705"/>
              <a:gd name="connsiteY0" fmla="*/ 0 h 3945299"/>
              <a:gd name="connsiteX1" fmla="*/ 4816486 w 4956705"/>
              <a:gd name="connsiteY1" fmla="*/ 989335 h 3945299"/>
              <a:gd name="connsiteX2" fmla="*/ 4956705 w 4956705"/>
              <a:gd name="connsiteY2" fmla="*/ 1176848 h 3945299"/>
              <a:gd name="connsiteX3" fmla="*/ 4956705 w 4956705"/>
              <a:gd name="connsiteY3" fmla="*/ 3945299 h 3945299"/>
              <a:gd name="connsiteX4" fmla="*/ 294783 w 4956705"/>
              <a:gd name="connsiteY4" fmla="*/ 3945299 h 3945299"/>
              <a:gd name="connsiteX5" fmla="*/ 213645 w 4956705"/>
              <a:gd name="connsiteY5" fmla="*/ 3776866 h 3945299"/>
              <a:gd name="connsiteX6" fmla="*/ 0 w 4956705"/>
              <a:gd name="connsiteY6" fmla="*/ 2718646 h 3945299"/>
              <a:gd name="connsiteX7" fmla="*/ 2718646 w 4956705"/>
              <a:gd name="connsiteY7" fmla="*/ 0 h 394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6705" h="3945299">
                <a:moveTo>
                  <a:pt x="2718646" y="0"/>
                </a:moveTo>
                <a:cubicBezTo>
                  <a:pt x="3563221" y="0"/>
                  <a:pt x="4317846" y="385123"/>
                  <a:pt x="4816486" y="989335"/>
                </a:cubicBezTo>
                <a:lnTo>
                  <a:pt x="4956705" y="1176848"/>
                </a:lnTo>
                <a:lnTo>
                  <a:pt x="4956705" y="3945299"/>
                </a:lnTo>
                <a:lnTo>
                  <a:pt x="294783" y="3945299"/>
                </a:lnTo>
                <a:lnTo>
                  <a:pt x="213645" y="3776866"/>
                </a:lnTo>
                <a:cubicBezTo>
                  <a:pt x="76074" y="3451612"/>
                  <a:pt x="0" y="3094013"/>
                  <a:pt x="0" y="2718646"/>
                </a:cubicBezTo>
                <a:cubicBezTo>
                  <a:pt x="0" y="1217179"/>
                  <a:pt x="1217179" y="0"/>
                  <a:pt x="271864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תמונה 4" descr="https://3vimir3l0i0322tm4k1i9ks4-wpengine.netdna-ssl.com/wp-content/uploads/2012/08/Amnon.jpg">
            <a:extLst>
              <a:ext uri="{FF2B5EF4-FFF2-40B4-BE49-F238E27FC236}">
                <a16:creationId xmlns:a16="http://schemas.microsoft.com/office/drawing/2014/main" id="{E08083D3-CD9C-4C03-A8F4-6FC0BF2D2CC6}"/>
              </a:ext>
            </a:extLst>
          </p:cNvPr>
          <p:cNvPicPr/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66" b="4738"/>
          <a:stretch/>
        </p:blipFill>
        <p:spPr bwMode="auto">
          <a:xfrm>
            <a:off x="7399326" y="3086207"/>
            <a:ext cx="4792674" cy="3781268"/>
          </a:xfrm>
          <a:custGeom>
            <a:avLst/>
            <a:gdLst>
              <a:gd name="connsiteX0" fmla="*/ 2554615 w 4792674"/>
              <a:gd name="connsiteY0" fmla="*/ 0 h 3781268"/>
              <a:gd name="connsiteX1" fmla="*/ 4672942 w 4792674"/>
              <a:gd name="connsiteY1" fmla="*/ 1126306 h 3781268"/>
              <a:gd name="connsiteX2" fmla="*/ 4792674 w 4792674"/>
              <a:gd name="connsiteY2" fmla="*/ 1323391 h 3781268"/>
              <a:gd name="connsiteX3" fmla="*/ 4792674 w 4792674"/>
              <a:gd name="connsiteY3" fmla="*/ 3781268 h 3781268"/>
              <a:gd name="connsiteX4" fmla="*/ 313779 w 4792674"/>
              <a:gd name="connsiteY4" fmla="*/ 3781268 h 3781268"/>
              <a:gd name="connsiteX5" fmla="*/ 308328 w 4792674"/>
              <a:gd name="connsiteY5" fmla="*/ 3772297 h 3781268"/>
              <a:gd name="connsiteX6" fmla="*/ 0 w 4792674"/>
              <a:gd name="connsiteY6" fmla="*/ 2554615 h 3781268"/>
              <a:gd name="connsiteX7" fmla="*/ 2554615 w 4792674"/>
              <a:gd name="connsiteY7" fmla="*/ 0 h 3781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2674" h="3781268">
                <a:moveTo>
                  <a:pt x="2554615" y="0"/>
                </a:moveTo>
                <a:cubicBezTo>
                  <a:pt x="3436412" y="0"/>
                  <a:pt x="4213859" y="446774"/>
                  <a:pt x="4672942" y="1126306"/>
                </a:cubicBezTo>
                <a:lnTo>
                  <a:pt x="4792674" y="1323391"/>
                </a:lnTo>
                <a:lnTo>
                  <a:pt x="4792674" y="3781268"/>
                </a:lnTo>
                <a:lnTo>
                  <a:pt x="313779" y="3781268"/>
                </a:lnTo>
                <a:lnTo>
                  <a:pt x="308328" y="3772297"/>
                </a:lnTo>
                <a:cubicBezTo>
                  <a:pt x="111694" y="3410325"/>
                  <a:pt x="0" y="2995514"/>
                  <a:pt x="0" y="2554615"/>
                </a:cubicBezTo>
                <a:cubicBezTo>
                  <a:pt x="0" y="1143740"/>
                  <a:pt x="1143740" y="0"/>
                  <a:pt x="2554615" y="0"/>
                </a:cubicBezTo>
                <a:close/>
              </a:path>
            </a:pathLst>
          </a:custGeom>
          <a:noFill/>
          <a:effectLst>
            <a:softEdge rad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52B470-7109-446D-9A6B-480F44D592F5}"/>
              </a:ext>
            </a:extLst>
          </p:cNvPr>
          <p:cNvSpPr txBox="1"/>
          <p:nvPr/>
        </p:nvSpPr>
        <p:spPr>
          <a:xfrm>
            <a:off x="1641423" y="2780523"/>
            <a:ext cx="472190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3600" dirty="0">
                <a:latin typeface="Guttman David" panose="02000300000000000000" pitchFamily="2" charset="-79"/>
                <a:cs typeface="Guttman David" panose="02000300000000000000" pitchFamily="2" charset="-79"/>
              </a:rPr>
              <a:t>במקסיקו- תפוח זהב</a:t>
            </a:r>
          </a:p>
          <a:p>
            <a:pPr algn="ctr"/>
            <a:endParaRPr lang="he-IL" sz="3600" dirty="0">
              <a:latin typeface="Guttman David" panose="02000300000000000000" pitchFamily="2" charset="-79"/>
              <a:cs typeface="Guttman David" panose="02000300000000000000" pitchFamily="2" charset="-79"/>
            </a:endParaRPr>
          </a:p>
          <a:p>
            <a:pPr algn="ctr"/>
            <a:r>
              <a:rPr lang="he-IL" sz="3600" dirty="0">
                <a:latin typeface="Guttman David" panose="02000300000000000000" pitchFamily="2" charset="-79"/>
                <a:cs typeface="Guttman David" panose="02000300000000000000" pitchFamily="2" charset="-79"/>
              </a:rPr>
              <a:t>בצרפת- תפוח אהבה</a:t>
            </a:r>
          </a:p>
          <a:p>
            <a:pPr algn="ctr"/>
            <a:endParaRPr lang="he-IL" sz="3600" dirty="0">
              <a:latin typeface="Guttman David" panose="02000300000000000000" pitchFamily="2" charset="-79"/>
              <a:cs typeface="Guttman David" panose="02000300000000000000" pitchFamily="2" charset="-79"/>
            </a:endParaRPr>
          </a:p>
          <a:p>
            <a:pPr algn="ctr"/>
            <a:r>
              <a:rPr lang="he-IL" sz="3600" dirty="0">
                <a:latin typeface="Guttman David" panose="02000300000000000000" pitchFamily="2" charset="-79"/>
                <a:cs typeface="Guttman David" panose="02000300000000000000" pitchFamily="2" charset="-79"/>
              </a:rPr>
              <a:t>בערבית- בנדורה</a:t>
            </a:r>
          </a:p>
        </p:txBody>
      </p:sp>
    </p:spTree>
    <p:extLst>
      <p:ext uri="{BB962C8B-B14F-4D97-AF65-F5344CB8AC3E}">
        <p14:creationId xmlns:p14="http://schemas.microsoft.com/office/powerpoint/2010/main" val="3786836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6" name="Rectangle 78">
            <a:extLst>
              <a:ext uri="{FF2B5EF4-FFF2-40B4-BE49-F238E27FC236}">
                <a16:creationId xmlns:a16="http://schemas.microsoft.com/office/drawing/2014/main" id="{6C2997EE-0889-44C3-AC0D-18F26AC9AAA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×ª××¦××ª ×ª××× × ×¢×××¨ ×©×¨× ××¦××¢××">
            <a:extLst>
              <a:ext uri="{FF2B5EF4-FFF2-40B4-BE49-F238E27FC236}">
                <a16:creationId xmlns:a16="http://schemas.microsoft.com/office/drawing/2014/main" id="{FD3AA602-12A8-4FAD-80F9-F695ED4FDB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90" r="1" b="16769"/>
          <a:stretch/>
        </p:blipFill>
        <p:spPr bwMode="auto">
          <a:xfrm>
            <a:off x="20" y="10"/>
            <a:ext cx="7215381" cy="2969294"/>
          </a:xfrm>
          <a:custGeom>
            <a:avLst/>
            <a:gdLst>
              <a:gd name="connsiteX0" fmla="*/ 0 w 7215401"/>
              <a:gd name="connsiteY0" fmla="*/ 0 h 2969304"/>
              <a:gd name="connsiteX1" fmla="*/ 677334 w 7215401"/>
              <a:gd name="connsiteY1" fmla="*/ 0 h 2969304"/>
              <a:gd name="connsiteX2" fmla="*/ 1168036 w 7215401"/>
              <a:gd name="connsiteY2" fmla="*/ 0 h 2969304"/>
              <a:gd name="connsiteX3" fmla="*/ 1205499 w 7215401"/>
              <a:gd name="connsiteY3" fmla="*/ 0 h 2969304"/>
              <a:gd name="connsiteX4" fmla="*/ 1647632 w 7215401"/>
              <a:gd name="connsiteY4" fmla="*/ 0 h 2969304"/>
              <a:gd name="connsiteX5" fmla="*/ 7215401 w 7215401"/>
              <a:gd name="connsiteY5" fmla="*/ 0 h 2969304"/>
              <a:gd name="connsiteX6" fmla="*/ 5840224 w 7215401"/>
              <a:gd name="connsiteY6" fmla="*/ 2969304 h 2969304"/>
              <a:gd name="connsiteX7" fmla="*/ 0 w 7215401"/>
              <a:gd name="connsiteY7" fmla="*/ 2969304 h 2969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15401" h="2969304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5840224" y="2969304"/>
                </a:lnTo>
                <a:lnTo>
                  <a:pt x="0" y="296930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×ª××¦××ª ×ª××× × ×¢×××¨ ×¢××× ×××">
            <a:extLst>
              <a:ext uri="{FF2B5EF4-FFF2-40B4-BE49-F238E27FC236}">
                <a16:creationId xmlns:a16="http://schemas.microsoft.com/office/drawing/2014/main" id="{279FE3D5-0E6C-451F-8FED-217F10AC3C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4" r="-3" b="165"/>
          <a:stretch/>
        </p:blipFill>
        <p:spPr bwMode="auto">
          <a:xfrm>
            <a:off x="5622233" y="10"/>
            <a:ext cx="6569769" cy="3750724"/>
          </a:xfrm>
          <a:custGeom>
            <a:avLst/>
            <a:gdLst>
              <a:gd name="connsiteX0" fmla="*/ 1738471 w 6569769"/>
              <a:gd name="connsiteY0" fmla="*/ 0 h 3750734"/>
              <a:gd name="connsiteX1" fmla="*/ 6569769 w 6569769"/>
              <a:gd name="connsiteY1" fmla="*/ 0 h 3750734"/>
              <a:gd name="connsiteX2" fmla="*/ 6569769 w 6569769"/>
              <a:gd name="connsiteY2" fmla="*/ 3750734 h 3750734"/>
              <a:gd name="connsiteX3" fmla="*/ 0 w 6569769"/>
              <a:gd name="connsiteY3" fmla="*/ 3750734 h 375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×ª××× × ×§×©××¨×">
            <a:extLst>
              <a:ext uri="{FF2B5EF4-FFF2-40B4-BE49-F238E27FC236}">
                <a16:creationId xmlns:a16="http://schemas.microsoft.com/office/drawing/2014/main" id="{1D015A81-17FF-408A-91B0-D1BA195025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5" r="-1" b="37973"/>
          <a:stretch/>
        </p:blipFill>
        <p:spPr bwMode="auto">
          <a:xfrm>
            <a:off x="4182011" y="3887894"/>
            <a:ext cx="8009991" cy="2970106"/>
          </a:xfrm>
          <a:custGeom>
            <a:avLst/>
            <a:gdLst>
              <a:gd name="connsiteX0" fmla="*/ 1376648 w 8009991"/>
              <a:gd name="connsiteY0" fmla="*/ 0 h 2970106"/>
              <a:gd name="connsiteX1" fmla="*/ 8009991 w 8009991"/>
              <a:gd name="connsiteY1" fmla="*/ 0 h 2970106"/>
              <a:gd name="connsiteX2" fmla="*/ 8009991 w 8009991"/>
              <a:gd name="connsiteY2" fmla="*/ 2970106 h 2970106"/>
              <a:gd name="connsiteX3" fmla="*/ 0 w 8009991"/>
              <a:gd name="connsiteY3" fmla="*/ 2970106 h 297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×ª××¦××ª ×ª××× × ×¢×××¨ ×¢××× ×××">
            <a:extLst>
              <a:ext uri="{FF2B5EF4-FFF2-40B4-BE49-F238E27FC236}">
                <a16:creationId xmlns:a16="http://schemas.microsoft.com/office/drawing/2014/main" id="{1CC85680-4F05-4BC5-AEE1-823C1E8C50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0" r="1" b="7221"/>
          <a:stretch/>
        </p:blipFill>
        <p:spPr bwMode="auto">
          <a:xfrm>
            <a:off x="1" y="3106464"/>
            <a:ext cx="6209553" cy="3751536"/>
          </a:xfrm>
          <a:custGeom>
            <a:avLst/>
            <a:gdLst>
              <a:gd name="connsiteX0" fmla="*/ 0 w 6209553"/>
              <a:gd name="connsiteY0" fmla="*/ 0 h 3751536"/>
              <a:gd name="connsiteX1" fmla="*/ 5776701 w 6209553"/>
              <a:gd name="connsiteY1" fmla="*/ 0 h 3751536"/>
              <a:gd name="connsiteX2" fmla="*/ 4041567 w 6209553"/>
              <a:gd name="connsiteY2" fmla="*/ 3746529 h 3751536"/>
              <a:gd name="connsiteX3" fmla="*/ 6209553 w 6209553"/>
              <a:gd name="connsiteY3" fmla="*/ 3746529 h 3751536"/>
              <a:gd name="connsiteX4" fmla="*/ 6209553 w 6209553"/>
              <a:gd name="connsiteY4" fmla="*/ 3746530 h 3751536"/>
              <a:gd name="connsiteX5" fmla="*/ 1647632 w 6209553"/>
              <a:gd name="connsiteY5" fmla="*/ 3746530 h 3751536"/>
              <a:gd name="connsiteX6" fmla="*/ 1647632 w 6209553"/>
              <a:gd name="connsiteY6" fmla="*/ 3751536 h 3751536"/>
              <a:gd name="connsiteX7" fmla="*/ 0 w 6209553"/>
              <a:gd name="connsiteY7" fmla="*/ 3751536 h 37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9553" h="3751536">
                <a:moveTo>
                  <a:pt x="0" y="0"/>
                </a:moveTo>
                <a:lnTo>
                  <a:pt x="5776701" y="0"/>
                </a:lnTo>
                <a:lnTo>
                  <a:pt x="4041567" y="3746529"/>
                </a:lnTo>
                <a:lnTo>
                  <a:pt x="6209553" y="3746529"/>
                </a:lnTo>
                <a:lnTo>
                  <a:pt x="6209553" y="3746530"/>
                </a:lnTo>
                <a:lnTo>
                  <a:pt x="1647632" y="3746530"/>
                </a:lnTo>
                <a:lnTo>
                  <a:pt x="1647632" y="3751536"/>
                </a:lnTo>
                <a:lnTo>
                  <a:pt x="0" y="375153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964822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80</Words>
  <Application>Microsoft Office PowerPoint</Application>
  <PresentationFormat>מסך רחב</PresentationFormat>
  <Paragraphs>16</Paragraphs>
  <Slides>3</Slides>
  <Notes>2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3</vt:i4>
      </vt:variant>
    </vt:vector>
  </HeadingPairs>
  <TitlesOfParts>
    <vt:vector size="10" baseType="lpstr">
      <vt:lpstr>Arial</vt:lpstr>
      <vt:lpstr>Arial Unicode MS</vt:lpstr>
      <vt:lpstr>Calibri</vt:lpstr>
      <vt:lpstr>Calibri Light</vt:lpstr>
      <vt:lpstr>Guttman David</vt:lpstr>
      <vt:lpstr>Times New Roman</vt:lpstr>
      <vt:lpstr>ערכת נושא Office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גל סופר</dc:creator>
  <cp:lastModifiedBy>רונית נעמן נאמן</cp:lastModifiedBy>
  <cp:revision>4</cp:revision>
  <dcterms:created xsi:type="dcterms:W3CDTF">2019-04-09T17:41:14Z</dcterms:created>
  <dcterms:modified xsi:type="dcterms:W3CDTF">2020-07-20T09:15:53Z</dcterms:modified>
</cp:coreProperties>
</file>