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2" r:id="rId6"/>
    <p:sldId id="261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796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1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8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9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3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3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3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4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1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4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0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9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79B3-FE81-4A69-A3B3-03DB384EA3A3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0D113-6AA7-4F10-88C2-59FD128B2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7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/>
          <p:cNvSpPr/>
          <p:nvPr/>
        </p:nvSpPr>
        <p:spPr>
          <a:xfrm>
            <a:off x="0" y="0"/>
            <a:ext cx="6054335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דוקטור תר"ב ממליץ</a:t>
            </a:r>
            <a:endParaRPr lang="en-US" sz="14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אתם רוצים לחזק את שורשי השיער, קחו לכם עלים של </a:t>
            </a:r>
            <a:r>
              <a:rPr lang="he-IL" sz="2400" b="1" u="sng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קורנית</a:t>
            </a:r>
            <a:r>
              <a:rPr lang="he-IL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- הכינו חליטה שתתקרר </a:t>
            </a:r>
            <a:r>
              <a:rPr lang="he-IL" sz="2400" b="1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ושיטפו</a:t>
            </a:r>
            <a:r>
              <a:rPr lang="he-IL" sz="24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את השיער. זה יעזור לכם לחיזוק השיער</a:t>
            </a:r>
            <a:endParaRPr lang="en-US" sz="24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092880" y="0"/>
            <a:ext cx="6054335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8" name="מלבן 7"/>
          <p:cNvSpPr/>
          <p:nvPr/>
        </p:nvSpPr>
        <p:spPr>
          <a:xfrm>
            <a:off x="6092878" y="0"/>
            <a:ext cx="6054334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203" y="1975759"/>
            <a:ext cx="85769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תמונה 64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54" y="128951"/>
            <a:ext cx="1004775" cy="1458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מלבן 12"/>
          <p:cNvSpPr/>
          <p:nvPr/>
        </p:nvSpPr>
        <p:spPr>
          <a:xfrm>
            <a:off x="-1" y="3429000"/>
            <a:ext cx="6054334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1" y="0"/>
            <a:ext cx="6054335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דוקטור צמח ממליץ</a:t>
            </a:r>
            <a:endParaRPr lang="en-US" sz="1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אתם רוצים לחזק את שורשי השיער, קחו לכם עלים של </a:t>
            </a:r>
            <a:r>
              <a:rPr lang="he-IL" sz="2400" b="1" u="sng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קורנית</a:t>
            </a:r>
            <a:r>
              <a:rPr lang="he-IL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- הכינו חליטה שתתקרר ושטפו את השיער. זה יעזור לכם לחיזוק השיער</a:t>
            </a:r>
            <a:endParaRPr lang="en-US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15" name="מלבן 14"/>
          <p:cNvSpPr/>
          <p:nvPr/>
        </p:nvSpPr>
        <p:spPr>
          <a:xfrm>
            <a:off x="6092881" y="0"/>
            <a:ext cx="6054335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16" name="מלבן 15"/>
          <p:cNvSpPr/>
          <p:nvPr/>
        </p:nvSpPr>
        <p:spPr>
          <a:xfrm>
            <a:off x="6062996" y="-4390"/>
            <a:ext cx="6118116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sz="36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צמח ממליץ</a:t>
            </a:r>
            <a:endParaRPr lang="he-IL" b="1" dirty="0" smtClean="0"/>
          </a:p>
          <a:p>
            <a:pPr lvl="0" rtl="0">
              <a:lnSpc>
                <a:spcPct val="115000"/>
              </a:lnSpc>
              <a:spcAft>
                <a:spcPts val="1000"/>
              </a:spcAft>
            </a:pPr>
            <a:r>
              <a:rPr lang="he-IL" b="1" dirty="0" smtClean="0"/>
              <a:t>ת אם</a:t>
            </a:r>
            <a:r>
              <a:rPr lang="he-IL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he-IL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אתם מרגישים בחילות ואפילו הקאתם,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       קטפו </a:t>
            </a:r>
            <a:r>
              <a:rPr lang="he-IL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לכם חופן עלים של </a:t>
            </a:r>
            <a:r>
              <a:rPr lang="he-IL" sz="2400" b="1" u="sng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אזוביון (לבנדר</a:t>
            </a:r>
            <a:r>
              <a:rPr lang="he-IL" sz="2400" b="1" u="sng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        והריחו </a:t>
            </a:r>
            <a:r>
              <a:rPr lang="he-IL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אותם- הריח ישפר מאוד את </a:t>
            </a:r>
            <a:r>
              <a:rPr lang="he-IL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הרגשתכם  </a:t>
            </a:r>
            <a:endParaRPr lang="en-US" sz="2400" b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r>
              <a:rPr lang="he-IL" b="1" dirty="0" smtClean="0"/>
              <a:t>הקאתם, קטפו לכם חופן עלים של אזוביון (לבנדר) והריחו אותם- הריח ישפר מאוד את הרגשתכם  </a:t>
            </a:r>
            <a:endParaRPr lang="en-US" dirty="0"/>
          </a:p>
        </p:txBody>
      </p:sp>
      <p:pic>
        <p:nvPicPr>
          <p:cNvPr id="17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913" y="183455"/>
            <a:ext cx="959147" cy="139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תמונה 64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55" y="128951"/>
            <a:ext cx="1004775" cy="1458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מלבן 18"/>
          <p:cNvSpPr/>
          <p:nvPr/>
        </p:nvSpPr>
        <p:spPr>
          <a:xfrm>
            <a:off x="8662" y="3424610"/>
            <a:ext cx="6054334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דוקטור צמח ממליץ</a:t>
            </a:r>
            <a:endParaRPr lang="en-US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אתם מרגישים לעיתים קושי בנשימה, </a:t>
            </a:r>
            <a:endParaRPr lang="he-IL" sz="2400" b="1" dirty="0" smtClean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קחו </a:t>
            </a:r>
            <a:r>
              <a:rPr lang="he-IL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לכם זר של </a:t>
            </a:r>
            <a:r>
              <a:rPr lang="he-IL" sz="2400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עלי נענע </a:t>
            </a:r>
            <a:r>
              <a:rPr lang="he-IL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והכינו חליטה.  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"תה עם נענע שתית בהקלה מיד הרגשת"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21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92" y="3557951"/>
            <a:ext cx="931237" cy="135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מלבן 24"/>
          <p:cNvSpPr/>
          <p:nvPr/>
        </p:nvSpPr>
        <p:spPr>
          <a:xfrm>
            <a:off x="6062997" y="3426805"/>
            <a:ext cx="6097876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דוקטור צמח </a:t>
            </a: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ממליץ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</a:t>
            </a:r>
            <a:r>
              <a:rPr lang="he-IL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אתם רוצים לשפר את הזיכרון </a:t>
            </a:r>
            <a:endParaRPr lang="he-IL" sz="2400" b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שלכם</a:t>
            </a:r>
            <a:r>
              <a:rPr lang="he-IL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, </a:t>
            </a: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הקפידו </a:t>
            </a:r>
            <a:r>
              <a:rPr lang="he-IL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להכין חליטות </a:t>
            </a:r>
            <a:r>
              <a:rPr lang="he-IL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מצמח </a:t>
            </a:r>
            <a:r>
              <a:rPr lang="he-IL" sz="24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אזוב </a:t>
            </a: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מצוי (</a:t>
            </a:r>
            <a:r>
              <a:rPr lang="he-IL" sz="2400" b="1" u="sng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הזעתר)</a:t>
            </a: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he-IL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תשתו מהחליטה מידי פעם </a:t>
            </a: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–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he-IL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לא תשכחו לשתות שוב </a:t>
            </a:r>
            <a:endParaRPr lang="en-US" sz="2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endParaRPr lang="en-US" sz="1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26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496" y="3489433"/>
            <a:ext cx="1000767" cy="145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60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0" y="0"/>
            <a:ext cx="6217920" cy="34290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prstDash val="sysDash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צמח ממליץ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he-IL" sz="2400" b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</a:t>
            </a: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אתם רוצים לשפר את </a:t>
            </a: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זרימת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הדם </a:t>
            </a: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בגופכם- </a:t>
            </a:r>
            <a:endParaRPr lang="he-IL" sz="2800" b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שתו </a:t>
            </a: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חליטה עם ענף קטן של </a:t>
            </a:r>
            <a:r>
              <a:rPr lang="he-IL" sz="28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רוזמרין</a:t>
            </a:r>
            <a:endParaRPr lang="en-US" sz="28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6217920" y="0"/>
            <a:ext cx="5974080" cy="3429000"/>
          </a:xfrm>
          <a:prstGeom prst="rect">
            <a:avLst/>
          </a:prstGeom>
          <a:solidFill>
            <a:schemeClr val="bg1"/>
          </a:solidFill>
          <a:ln w="28575"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he-IL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he-IL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</a:t>
            </a: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צמח </a:t>
            </a: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ממליץ</a:t>
            </a:r>
            <a:endParaRPr lang="he-IL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he-IL" sz="2800" b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/>
            <a:r>
              <a:rPr lang="he-IL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</a:t>
            </a:r>
            <a:r>
              <a:rPr lang="he-IL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יש לכם  כאב בטן – קח כמה </a:t>
            </a:r>
            <a:endParaRPr lang="he-IL" sz="2800" b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/>
            <a:r>
              <a:rPr lang="he-IL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עלים </a:t>
            </a:r>
            <a:r>
              <a:rPr lang="he-IL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של </a:t>
            </a:r>
            <a:r>
              <a:rPr lang="he-IL" sz="28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מרווה </a:t>
            </a:r>
            <a:r>
              <a:rPr lang="he-IL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עשו מהם חליטה</a:t>
            </a:r>
            <a:r>
              <a:rPr lang="he-IL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.</a:t>
            </a:r>
          </a:p>
          <a:p>
            <a:pPr lvl="0" algn="ctr"/>
            <a:r>
              <a:rPr lang="he-IL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he-IL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לאחר שיתקרר שתו כוס </a:t>
            </a:r>
            <a:endParaRPr lang="he-IL" sz="2800" b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/>
            <a:r>
              <a:rPr lang="he-IL" sz="28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מהחליטה </a:t>
            </a:r>
            <a:r>
              <a:rPr lang="he-IL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ולא תצטרכו מיטה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sz="40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sz="36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sz="36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b="1" dirty="0">
              <a:solidFill>
                <a:prstClr val="white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6217920" y="3429000"/>
            <a:ext cx="5974080" cy="3429000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צמח </a:t>
            </a:r>
            <a:r>
              <a:rPr lang="he-IL" sz="3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ממליץ</a:t>
            </a: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endParaRPr lang="he-IL" sz="2400" b="1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 rtl="0">
              <a:lnSpc>
                <a:spcPct val="115000"/>
              </a:lnSpc>
              <a:spcAft>
                <a:spcPts val="1000"/>
              </a:spcAft>
            </a:pPr>
            <a:r>
              <a:rPr lang="he-IL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אם </a:t>
            </a:r>
            <a:r>
              <a:rPr lang="he-IL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אתם רוצים לרפא פצעים וכוויות – יש לצמח </a:t>
            </a:r>
            <a:r>
              <a:rPr lang="he-IL" sz="2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הזוטה הלבנה </a:t>
            </a:r>
            <a:r>
              <a:rPr lang="he-IL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לפנות. קחו חופן עלים, טחנו אותם ושימו על הפצע או הכוויה</a:t>
            </a:r>
            <a:endParaRPr lang="en-US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b="1" dirty="0">
              <a:solidFill>
                <a:prstClr val="white"/>
              </a:solidFill>
            </a:endParaRPr>
          </a:p>
        </p:txBody>
      </p:sp>
      <p:pic>
        <p:nvPicPr>
          <p:cNvPr id="8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221" y="76202"/>
            <a:ext cx="1017022" cy="147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98" y="3539719"/>
            <a:ext cx="989463" cy="14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303"/>
            <a:ext cx="1065537" cy="154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מלבן 13"/>
          <p:cNvSpPr/>
          <p:nvPr/>
        </p:nvSpPr>
        <p:spPr>
          <a:xfrm>
            <a:off x="278673" y="4551097"/>
            <a:ext cx="56605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e-IL" sz="24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אם יש לכם  כאב </a:t>
            </a:r>
            <a:r>
              <a:rPr lang="he-IL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ראש וכאב בטן </a:t>
            </a:r>
            <a:r>
              <a:rPr lang="he-IL" sz="24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he-IL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קחו </a:t>
            </a:r>
            <a:r>
              <a:rPr lang="he-IL" sz="24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כמה עלים של </a:t>
            </a:r>
            <a:r>
              <a:rPr lang="he-IL" sz="2400" b="1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תה ירוק</a:t>
            </a:r>
          </a:p>
          <a:p>
            <a:pPr lvl="0"/>
            <a:r>
              <a:rPr lang="he-IL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e-IL" sz="24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עשו מהם חליטה. לאחר שיתקרר שתו כוס מהחליטה ולא תצטרכו מיטה</a:t>
            </a:r>
            <a:endParaRPr lang="en-US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6" name="תמונה 63" descr="תיאור: תוצאת תמונה עבור איור של רופא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45" y="5010598"/>
            <a:ext cx="989463" cy="14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מלבן 14"/>
          <p:cNvSpPr/>
          <p:nvPr/>
        </p:nvSpPr>
        <p:spPr>
          <a:xfrm>
            <a:off x="1565315" y="3821667"/>
            <a:ext cx="3401893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צמח ממליץ</a:t>
            </a:r>
          </a:p>
        </p:txBody>
      </p:sp>
    </p:spTree>
    <p:extLst>
      <p:ext uri="{BB962C8B-B14F-4D97-AF65-F5344CB8AC3E}">
        <p14:creationId xmlns:p14="http://schemas.microsoft.com/office/powerpoint/2010/main" val="3430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-36860" y="20"/>
            <a:ext cx="6132888" cy="3325224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אני מאוד רוצה לשפר את הזיכרון שלי , </a:t>
            </a: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בעיקר לפני מבחנים </a:t>
            </a:r>
            <a:endParaRPr lang="en-US" sz="28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945" y="19"/>
            <a:ext cx="6059055" cy="3325225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917" y="3329867"/>
            <a:ext cx="6132945" cy="3528133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944" y="3351039"/>
            <a:ext cx="6059055" cy="3482104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905" y="199269"/>
            <a:ext cx="877900" cy="1005927"/>
          </a:xfrm>
          <a:prstGeom prst="rect">
            <a:avLst/>
          </a:prstGeom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317" y="3494042"/>
            <a:ext cx="877900" cy="1005927"/>
          </a:xfrm>
          <a:prstGeom prst="rect">
            <a:avLst/>
          </a:prstGeom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408373"/>
            <a:ext cx="877900" cy="1005927"/>
          </a:xfrm>
          <a:prstGeom prst="rect">
            <a:avLst/>
          </a:prstGeom>
        </p:spPr>
      </p:pic>
      <p:sp>
        <p:nvSpPr>
          <p:cNvPr id="16" name="מלבן 15"/>
          <p:cNvSpPr/>
          <p:nvPr/>
        </p:nvSpPr>
        <p:spPr>
          <a:xfrm>
            <a:off x="661194" y="4414300"/>
            <a:ext cx="489052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אינני חש/ה בטוב יש </a:t>
            </a:r>
            <a:r>
              <a:rPr lang="he-IL" sz="32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לי בחילות</a:t>
            </a:r>
            <a:r>
              <a:rPr lang="he-IL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he-IL" sz="32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וגם הקאות</a:t>
            </a:r>
            <a:endParaRPr lang="en-US" sz="32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341" y="334340"/>
            <a:ext cx="1017587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מלבן 4"/>
          <p:cNvSpPr/>
          <p:nvPr/>
        </p:nvSpPr>
        <p:spPr>
          <a:xfrm>
            <a:off x="7273529" y="4204920"/>
            <a:ext cx="4569858" cy="24057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32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אני מעוניין/ מעוניינת לחזק את שורשי השיער שלי כי לאחרונה יש לי נשירה </a:t>
            </a:r>
            <a:endParaRPr lang="he-IL" sz="3200" b="1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0"/>
            <a:endParaRPr lang="he-IL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1934669" y="3582015"/>
            <a:ext cx="253146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</p:txBody>
      </p:sp>
      <p:sp>
        <p:nvSpPr>
          <p:cNvPr id="20" name="מלבן 19"/>
          <p:cNvSpPr/>
          <p:nvPr/>
        </p:nvSpPr>
        <p:spPr>
          <a:xfrm>
            <a:off x="7896741" y="3408373"/>
            <a:ext cx="2531462" cy="613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</p:txBody>
      </p:sp>
      <p:sp>
        <p:nvSpPr>
          <p:cNvPr id="21" name="מלבן 20"/>
          <p:cNvSpPr/>
          <p:nvPr/>
        </p:nvSpPr>
        <p:spPr>
          <a:xfrm>
            <a:off x="7383183" y="220795"/>
            <a:ext cx="3401893" cy="1378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דוקטור צמח ממליץ</a:t>
            </a:r>
            <a:endParaRPr lang="he-IL" b="1" dirty="0">
              <a:solidFill>
                <a:prstClr val="white"/>
              </a:solidFill>
            </a:endParaRP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endParaRPr lang="he-IL" sz="3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7208217" y="1205197"/>
            <a:ext cx="4711640" cy="17012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24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אם אתם חשים עקיצות או צריבה בעור </a:t>
            </a:r>
          </a:p>
          <a:p>
            <a:pPr algn="ctr" rtl="0"/>
            <a:r>
              <a:rPr lang="he-IL" sz="24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קחו חתיכת עלה של </a:t>
            </a:r>
            <a:r>
              <a:rPr lang="he-IL" sz="2400" b="1" dirty="0" smtClean="0">
                <a:solidFill>
                  <a:srgbClr val="00B050"/>
                </a:solidFill>
                <a:cs typeface="+mj-cs"/>
              </a:rPr>
              <a:t>אלוורה</a:t>
            </a:r>
          </a:p>
          <a:p>
            <a:pPr algn="ctr" rtl="0"/>
            <a:r>
              <a:rPr lang="he-IL" sz="2400" b="1" dirty="0" smtClean="0">
                <a:solidFill>
                  <a:schemeClr val="accent1">
                    <a:lumMod val="75000"/>
                  </a:schemeClr>
                </a:solidFill>
                <a:cs typeface="+mj-cs"/>
              </a:rPr>
              <a:t>והרגיעו את העור </a:t>
            </a:r>
            <a:endParaRPr lang="he-IL" sz="2400" b="1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19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8" y="4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6096008" y="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8" y="4"/>
            <a:ext cx="6095992" cy="3428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endParaRPr lang="he-IL" sz="2800" b="1" dirty="0" smtClean="0">
              <a:solidFill>
                <a:prstClr val="black"/>
              </a:solidFill>
              <a:cs typeface="Times New Roman"/>
            </a:endParaRPr>
          </a:p>
          <a:p>
            <a:pPr lvl="0" algn="ctr" rtl="0"/>
            <a:endParaRPr lang="he-IL" sz="2800" b="1" dirty="0">
              <a:solidFill>
                <a:prstClr val="black"/>
              </a:solidFill>
              <a:cs typeface="Times New Roman"/>
            </a:endParaRPr>
          </a:p>
          <a:p>
            <a:pPr lvl="0" algn="ctr" rtl="0"/>
            <a:r>
              <a:rPr lang="he-IL" sz="2800" b="1" dirty="0" smtClean="0">
                <a:solidFill>
                  <a:prstClr val="black"/>
                </a:solidFill>
                <a:cs typeface="Times New Roman"/>
              </a:rPr>
              <a:t>לשיפור </a:t>
            </a:r>
            <a:r>
              <a:rPr lang="he-IL" sz="2800" b="1" dirty="0" err="1" smtClean="0">
                <a:solidFill>
                  <a:prstClr val="black"/>
                </a:solidFill>
                <a:cs typeface="Times New Roman"/>
              </a:rPr>
              <a:t>התאבון</a:t>
            </a:r>
            <a:r>
              <a:rPr lang="he-IL" sz="2800" b="1" dirty="0" smtClean="0">
                <a:solidFill>
                  <a:prstClr val="black"/>
                </a:solidFill>
                <a:cs typeface="Times New Roman"/>
              </a:rPr>
              <a:t> </a:t>
            </a:r>
            <a:r>
              <a:rPr lang="he-IL" sz="2800" b="1" dirty="0">
                <a:solidFill>
                  <a:prstClr val="black"/>
                </a:solidFill>
                <a:cs typeface="Times New Roman"/>
              </a:rPr>
              <a:t>הכן חליטת </a:t>
            </a:r>
            <a:endParaRPr lang="he-IL" sz="2800" b="1" dirty="0" smtClean="0">
              <a:solidFill>
                <a:prstClr val="black"/>
              </a:solidFill>
              <a:cs typeface="Times New Roman"/>
            </a:endParaRPr>
          </a:p>
          <a:p>
            <a:pPr lvl="0" algn="ctr" rtl="0"/>
            <a:r>
              <a:rPr lang="he-IL" sz="2800" b="1" dirty="0" smtClean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עשב </a:t>
            </a:r>
            <a:r>
              <a:rPr lang="he-IL" sz="2800" b="1" dirty="0">
                <a:solidFill>
                  <a:schemeClr val="accent2">
                    <a:lumMod val="75000"/>
                  </a:schemeClr>
                </a:solidFill>
                <a:cs typeface="Times New Roman"/>
              </a:rPr>
              <a:t>לימון</a:t>
            </a:r>
          </a:p>
        </p:txBody>
      </p:sp>
      <p:sp>
        <p:nvSpPr>
          <p:cNvPr id="7" name="מלבן 6"/>
          <p:cNvSpPr/>
          <p:nvPr/>
        </p:nvSpPr>
        <p:spPr>
          <a:xfrm>
            <a:off x="6096008" y="8"/>
            <a:ext cx="6095992" cy="3428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sz="2800" b="1" dirty="0" smtClean="0">
              <a:solidFill>
                <a:schemeClr val="tx1"/>
              </a:solidFill>
              <a:cs typeface="+mj-cs"/>
            </a:endParaRPr>
          </a:p>
          <a:p>
            <a:pPr algn="ctr" rtl="0"/>
            <a:r>
              <a:rPr lang="en-US" sz="2800" b="1" dirty="0" smtClean="0">
                <a:solidFill>
                  <a:schemeClr val="tx1"/>
                </a:solidFill>
                <a:cs typeface="+mj-cs"/>
              </a:rPr>
              <a:t> </a:t>
            </a:r>
            <a:endParaRPr lang="he-IL" sz="2800" b="1" dirty="0" smtClean="0">
              <a:solidFill>
                <a:schemeClr val="tx1"/>
              </a:solidFill>
              <a:cs typeface="+mj-cs"/>
            </a:endParaRPr>
          </a:p>
          <a:p>
            <a:pPr algn="ctr" rtl="0"/>
            <a:r>
              <a:rPr lang="he-IL" sz="2400" b="1" dirty="0" smtClean="0">
                <a:solidFill>
                  <a:schemeClr val="tx1"/>
                </a:solidFill>
                <a:cs typeface="+mj-cs"/>
              </a:rPr>
              <a:t>אם כואב לך הגרון  ואתה רוצה לשפר </a:t>
            </a:r>
          </a:p>
          <a:p>
            <a:pPr algn="ctr" rtl="0"/>
            <a:r>
              <a:rPr lang="he-IL" sz="2400" b="1" dirty="0" smtClean="0">
                <a:solidFill>
                  <a:schemeClr val="tx1"/>
                </a:solidFill>
                <a:cs typeface="+mj-cs"/>
              </a:rPr>
              <a:t>את זרימת הדם</a:t>
            </a:r>
          </a:p>
          <a:p>
            <a:pPr algn="ctr" rtl="0"/>
            <a:r>
              <a:rPr lang="he-IL" sz="2400" b="1" dirty="0" smtClean="0">
                <a:solidFill>
                  <a:schemeClr val="tx1"/>
                </a:solidFill>
                <a:cs typeface="+mj-cs"/>
              </a:rPr>
              <a:t>ולקבל תאבון </a:t>
            </a:r>
          </a:p>
          <a:p>
            <a:pPr algn="ctr" rtl="0"/>
            <a:r>
              <a:rPr lang="he-IL" sz="2400" b="1" dirty="0" smtClean="0">
                <a:solidFill>
                  <a:schemeClr val="tx1"/>
                </a:solidFill>
                <a:cs typeface="+mj-cs"/>
              </a:rPr>
              <a:t>הכן חליטת </a:t>
            </a:r>
            <a:r>
              <a:rPr lang="he-IL" sz="2800" b="1" dirty="0" smtClean="0">
                <a:solidFill>
                  <a:schemeClr val="accent5">
                    <a:lumMod val="50000"/>
                  </a:schemeClr>
                </a:solidFill>
                <a:cs typeface="+mj-cs"/>
              </a:rPr>
              <a:t>עשב לימון</a:t>
            </a:r>
            <a:endParaRPr lang="he-IL" sz="2800" b="1" dirty="0">
              <a:solidFill>
                <a:schemeClr val="accent5">
                  <a:lumMod val="50000"/>
                </a:schemeClr>
              </a:solidFill>
              <a:cs typeface="+mj-cs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6096016" y="3429000"/>
            <a:ext cx="6095992" cy="3428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2800" b="1" dirty="0" smtClean="0">
                <a:solidFill>
                  <a:schemeClr val="tx1"/>
                </a:solidFill>
                <a:cs typeface="+mj-cs"/>
              </a:rPr>
              <a:t>אם אין לך מצב רוח ועלה לך החום</a:t>
            </a:r>
          </a:p>
          <a:p>
            <a:pPr algn="ctr" rtl="0"/>
            <a:r>
              <a:rPr lang="he-IL" sz="2800" b="1" dirty="0" smtClean="0">
                <a:solidFill>
                  <a:schemeClr val="tx1"/>
                </a:solidFill>
                <a:cs typeface="+mj-cs"/>
              </a:rPr>
              <a:t> קח מספר עלי  </a:t>
            </a:r>
            <a:r>
              <a:rPr lang="he-IL" sz="2800" b="1" dirty="0" smtClean="0">
                <a:solidFill>
                  <a:srgbClr val="00B050"/>
                </a:solidFill>
                <a:cs typeface="+mj-cs"/>
              </a:rPr>
              <a:t>לואיזה ו</a:t>
            </a:r>
            <a:r>
              <a:rPr lang="he-IL" sz="2800" b="1" dirty="0" smtClean="0">
                <a:solidFill>
                  <a:schemeClr val="tx1"/>
                </a:solidFill>
                <a:cs typeface="+mj-cs"/>
              </a:rPr>
              <a:t>הכן חליטה </a:t>
            </a:r>
          </a:p>
          <a:p>
            <a:pPr algn="ctr" rtl="0"/>
            <a:r>
              <a:rPr lang="he-IL" sz="2800" b="1" dirty="0" smtClean="0">
                <a:solidFill>
                  <a:schemeClr val="tx1"/>
                </a:solidFill>
                <a:cs typeface="+mj-cs"/>
              </a:rPr>
              <a:t>וכך תוכל להתרחק מהמיטה</a:t>
            </a:r>
          </a:p>
          <a:p>
            <a:pPr algn="ctr" rtl="0"/>
            <a:endParaRPr lang="he-IL" sz="2400" b="1" dirty="0">
              <a:solidFill>
                <a:srgbClr val="00B050"/>
              </a:solidFill>
              <a:cs typeface="+mj-cs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4" y="3429004"/>
            <a:ext cx="6095992" cy="3428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sz="2400" b="1" dirty="0" smtClean="0">
              <a:solidFill>
                <a:schemeClr val="tx1"/>
              </a:solidFill>
              <a:cs typeface="+mj-cs"/>
            </a:endParaRPr>
          </a:p>
          <a:p>
            <a:pPr algn="ctr" rtl="0"/>
            <a:r>
              <a:rPr lang="he-IL" sz="2400" b="1" dirty="0" smtClean="0">
                <a:solidFill>
                  <a:schemeClr val="tx1"/>
                </a:solidFill>
                <a:cs typeface="+mj-cs"/>
              </a:rPr>
              <a:t>להקלה בכאב שיניים הכן חליטה </a:t>
            </a:r>
          </a:p>
          <a:p>
            <a:pPr algn="ctr" rtl="0"/>
            <a:r>
              <a:rPr lang="he-IL" sz="2400" b="1" dirty="0" smtClean="0">
                <a:solidFill>
                  <a:srgbClr val="00B050"/>
                </a:solidFill>
                <a:cs typeface="+mj-cs"/>
              </a:rPr>
              <a:t>מצמח - מליסה רפואית</a:t>
            </a:r>
            <a:endParaRPr lang="he-IL" sz="2400" b="1" dirty="0">
              <a:solidFill>
                <a:srgbClr val="00B050"/>
              </a:solidFill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58" y="3415167"/>
            <a:ext cx="37306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707" y="3644107"/>
            <a:ext cx="37306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65" y="530792"/>
            <a:ext cx="37306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361" y="386671"/>
            <a:ext cx="3730625" cy="82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3033" y="3471296"/>
            <a:ext cx="898975" cy="1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478" y="192144"/>
            <a:ext cx="894164" cy="129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9" y="3822360"/>
            <a:ext cx="1017587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5" y="239713"/>
            <a:ext cx="1017587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915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9" y="7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6096000" y="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-10877" y="7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6096000" y="3428993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-10877" y="342900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-10877" y="0"/>
            <a:ext cx="6106886" cy="34289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r>
              <a:rPr lang="he-IL" sz="2800" b="1" dirty="0">
                <a:solidFill>
                  <a:srgbClr val="7030A0"/>
                </a:solidFill>
                <a:cs typeface="Times New Roman"/>
              </a:rPr>
              <a:t>יש לי כאב </a:t>
            </a:r>
            <a:r>
              <a:rPr lang="he-IL" sz="2800" b="1" dirty="0" smtClean="0">
                <a:solidFill>
                  <a:srgbClr val="7030A0"/>
                </a:solidFill>
                <a:cs typeface="Times New Roman"/>
              </a:rPr>
              <a:t>ראש (מגרנה) אני מצונן </a:t>
            </a:r>
            <a:endParaRPr lang="he-IL" sz="2800" b="1" dirty="0">
              <a:solidFill>
                <a:srgbClr val="7030A0"/>
              </a:solidFill>
              <a:cs typeface="Times New Roman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6106895" y="14"/>
            <a:ext cx="6106886" cy="34289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r>
              <a:rPr lang="he-IL" sz="2800" b="1" dirty="0" smtClean="0">
                <a:solidFill>
                  <a:srgbClr val="7030A0"/>
                </a:solidFill>
                <a:cs typeface="Times New Roman"/>
              </a:rPr>
              <a:t>יש לי כאב שיניים </a:t>
            </a:r>
            <a:endParaRPr lang="he-IL" sz="2800" b="1" dirty="0">
              <a:solidFill>
                <a:srgbClr val="7030A0"/>
              </a:solidFill>
              <a:cs typeface="Times New Roman"/>
            </a:endParaRPr>
          </a:p>
          <a:p>
            <a:pPr algn="ctr" rtl="0"/>
            <a:endParaRPr lang="he-IL" dirty="0">
              <a:solidFill>
                <a:schemeClr val="tx1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6085114" y="3418107"/>
            <a:ext cx="6106886" cy="34398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b="1" dirty="0" smtClean="0">
              <a:solidFill>
                <a:schemeClr val="tx1"/>
              </a:solidFill>
              <a:cs typeface="+mj-cs"/>
            </a:endParaRPr>
          </a:p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יש לי כאב בטן מהבוקר ומאוד לא נעים לי </a:t>
            </a:r>
            <a:endParaRPr lang="he-IL" sz="2800" b="1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9" y="3428993"/>
            <a:ext cx="6106886" cy="34289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r>
              <a:rPr lang="he-IL" sz="2800" b="1" dirty="0">
                <a:solidFill>
                  <a:srgbClr val="7030A0"/>
                </a:solidFill>
                <a:cs typeface="Times New Roman"/>
              </a:rPr>
              <a:t>אין לי מצב רוח ועלה לי החום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64" y="558119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29" y="328954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35" y="3767587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152" y="3618867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89" y="390637"/>
            <a:ext cx="32004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38" y="3606733"/>
            <a:ext cx="32004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018" y="364559"/>
            <a:ext cx="32004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018" y="3692685"/>
            <a:ext cx="32004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390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0" y="11973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0" y="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מלבן 3"/>
          <p:cNvSpPr/>
          <p:nvPr/>
        </p:nvSpPr>
        <p:spPr>
          <a:xfrm>
            <a:off x="6096000" y="3428994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US"/>
          </a:p>
        </p:txBody>
      </p:sp>
      <p:sp>
        <p:nvSpPr>
          <p:cNvPr id="5" name="מלבן 4"/>
          <p:cNvSpPr/>
          <p:nvPr/>
        </p:nvSpPr>
        <p:spPr>
          <a:xfrm>
            <a:off x="6096000" y="1086"/>
            <a:ext cx="6096000" cy="3406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US"/>
          </a:p>
        </p:txBody>
      </p:sp>
      <p:sp>
        <p:nvSpPr>
          <p:cNvPr id="6" name="מלבן 5"/>
          <p:cNvSpPr/>
          <p:nvPr/>
        </p:nvSpPr>
        <p:spPr>
          <a:xfrm>
            <a:off x="2175" y="3429000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US"/>
          </a:p>
        </p:txBody>
      </p:sp>
      <p:sp>
        <p:nvSpPr>
          <p:cNvPr id="7" name="מלבן 6"/>
          <p:cNvSpPr/>
          <p:nvPr/>
        </p:nvSpPr>
        <p:spPr>
          <a:xfrm>
            <a:off x="-36860" y="20"/>
            <a:ext cx="6132888" cy="3325224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אני מאוד רוצה לשפר את </a:t>
            </a: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הכושר הגופני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שלי </a:t>
            </a: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, </a:t>
            </a: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בעיקר </a:t>
            </a: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לפני </a:t>
            </a: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הצבא</a:t>
            </a:r>
            <a:endParaRPr lang="en-US" sz="28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654" y="3308799"/>
            <a:ext cx="63404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2" y="3325244"/>
            <a:ext cx="6142038" cy="3490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2" y="-129769"/>
            <a:ext cx="6180138" cy="3534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מלבן 7"/>
          <p:cNvSpPr/>
          <p:nvPr/>
        </p:nvSpPr>
        <p:spPr>
          <a:xfrm>
            <a:off x="7361463" y="699203"/>
            <a:ext cx="4493080" cy="2330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יש לי פצעים וכוויות ביד שמאל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מרגיש </a:t>
            </a:r>
            <a:r>
              <a:rPr lang="he-IL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עייף/ה</a:t>
            </a:r>
            <a:endParaRPr lang="he-IL" sz="28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ורוצה לשפר את זרימת הדם שלי בגוף</a:t>
            </a:r>
            <a:endParaRPr lang="en-US" sz="28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33" y="195965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מלבן 10"/>
          <p:cNvSpPr/>
          <p:nvPr/>
        </p:nvSpPr>
        <p:spPr>
          <a:xfrm>
            <a:off x="285023" y="3553959"/>
            <a:ext cx="5170714" cy="30076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3200" b="1" dirty="0" smtClean="0">
                <a:solidFill>
                  <a:srgbClr val="7030A0"/>
                </a:solidFill>
                <a:cs typeface="+mj-cs"/>
              </a:rPr>
              <a:t>יש לי כאב ראש והצטננות כבר יומיים</a:t>
            </a:r>
            <a:endParaRPr lang="he-IL" sz="3200" b="1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7976240" y="87715"/>
            <a:ext cx="253146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</p:txBody>
      </p:sp>
      <p:sp>
        <p:nvSpPr>
          <p:cNvPr id="14" name="מלבן 13"/>
          <p:cNvSpPr/>
          <p:nvPr/>
        </p:nvSpPr>
        <p:spPr>
          <a:xfrm>
            <a:off x="6726575" y="3726918"/>
            <a:ext cx="4529254" cy="248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</a:t>
            </a:r>
            <a:r>
              <a:rPr lang="he-IL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טוב</a:t>
            </a:r>
          </a:p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לא ברור לי מה יש לי... מצב רוח ירוד ואני מרגיש/ה שיש לי חום</a:t>
            </a:r>
            <a:endParaRPr lang="he-IL" sz="32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23" y="3726918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32" y="3553959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479" y="3735310"/>
            <a:ext cx="28098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23" y="390507"/>
            <a:ext cx="87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2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0" y="11973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0" y="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מלבן 3"/>
          <p:cNvSpPr/>
          <p:nvPr/>
        </p:nvSpPr>
        <p:spPr>
          <a:xfrm>
            <a:off x="6096000" y="3412332"/>
            <a:ext cx="6096000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3200" b="1" dirty="0" smtClean="0">
                <a:solidFill>
                  <a:srgbClr val="7030A0"/>
                </a:solidFill>
                <a:cs typeface="+mj-cs"/>
              </a:rPr>
              <a:t>הלב שלי חלש ויש לי דלקות חניכיים</a:t>
            </a:r>
          </a:p>
        </p:txBody>
      </p:sp>
      <p:sp>
        <p:nvSpPr>
          <p:cNvPr id="5" name="מלבן 4"/>
          <p:cNvSpPr/>
          <p:nvPr/>
        </p:nvSpPr>
        <p:spPr>
          <a:xfrm>
            <a:off x="6098175" y="23947"/>
            <a:ext cx="6096000" cy="34061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</a:t>
            </a: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רופא טוב</a:t>
            </a:r>
          </a:p>
          <a:p>
            <a:pPr algn="ctr" rtl="0"/>
            <a:r>
              <a:rPr lang="he-IL" sz="3200" b="1" dirty="0">
                <a:solidFill>
                  <a:srgbClr val="7030A0"/>
                </a:solidFill>
                <a:cs typeface="+mj-cs"/>
              </a:rPr>
              <a:t>אני מאוד רוצה למנוע עששת</a:t>
            </a:r>
          </a:p>
          <a:p>
            <a:pPr algn="ctr" rtl="0"/>
            <a:r>
              <a:rPr lang="he-IL" sz="3200" b="1" dirty="0" smtClean="0">
                <a:solidFill>
                  <a:srgbClr val="7030A0"/>
                </a:solidFill>
                <a:cs typeface="+mj-cs"/>
              </a:rPr>
              <a:t>אני לא נרדם טוב בלילה, העור שלי אינו משהו </a:t>
            </a:r>
          </a:p>
          <a:p>
            <a:pPr algn="ctr" rtl="0"/>
            <a:endParaRPr lang="he-IL" dirty="0" smtClean="0">
              <a:solidFill>
                <a:schemeClr val="tx1"/>
              </a:solidFill>
            </a:endParaRPr>
          </a:p>
          <a:p>
            <a:pPr algn="ctr" rtl="0"/>
            <a:r>
              <a:rPr lang="he-IL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13061" y="3406890"/>
            <a:ext cx="6096000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כואבת לי האוזן מה עלי לעשות?</a:t>
            </a:r>
            <a:endParaRPr lang="en-US" sz="2800" b="1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-36860" y="10906"/>
            <a:ext cx="6132888" cy="3325224"/>
          </a:xfrm>
          <a:prstGeom prst="rect">
            <a:avLst/>
          </a:prstGeom>
          <a:solidFill>
            <a:schemeClr val="bg1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אני מאוד רוצה לשפר את הזיכרון שלי ,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he-IL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בעיקר לפני מבחנים </a:t>
            </a:r>
            <a:endParaRPr lang="en-US" sz="28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7674429" y="3864429"/>
            <a:ext cx="3189514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</p:txBody>
      </p:sp>
      <p:sp>
        <p:nvSpPr>
          <p:cNvPr id="12" name="מלבן 11"/>
          <p:cNvSpPr/>
          <p:nvPr/>
        </p:nvSpPr>
        <p:spPr>
          <a:xfrm>
            <a:off x="1665515" y="3701143"/>
            <a:ext cx="3189514" cy="60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 רופא טוב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605" y="3663610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20" y="3701143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605" y="217715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1" y="402772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0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" y="11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6096000" y="11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0" y="3429011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>
              <a:solidFill>
                <a:schemeClr val="bg1"/>
              </a:solidFill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6095994" y="3429011"/>
            <a:ext cx="6096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he-IL" dirty="0">
              <a:solidFill>
                <a:schemeClr val="bg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-32628" y="0"/>
            <a:ext cx="6095988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מחפש/ת</a:t>
            </a: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רופא טוב</a:t>
            </a:r>
          </a:p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כואבת לי מאוד הבטן</a:t>
            </a:r>
            <a:endParaRPr lang="he-IL" sz="2800" b="1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063360" y="11"/>
            <a:ext cx="6095988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מחפש/ת </a:t>
            </a: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רופא טוב</a:t>
            </a:r>
          </a:p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מאתמול יש לי דלקת בעיניים</a:t>
            </a:r>
            <a:endParaRPr lang="he-IL" sz="2800" b="1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-32628" y="3429011"/>
            <a:ext cx="6095988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/>
            <a:r>
              <a:rPr lang="he-IL" sz="2800" b="1" dirty="0">
                <a:solidFill>
                  <a:srgbClr val="7030A0"/>
                </a:solidFill>
                <a:cs typeface="+mj-cs"/>
              </a:rPr>
              <a:t>אם כואבת לך </a:t>
            </a:r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הבטן הכן חליטה</a:t>
            </a:r>
          </a:p>
          <a:p>
            <a:pPr lvl="0"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 </a:t>
            </a:r>
            <a:r>
              <a:rPr lang="he-IL" sz="2800" b="1" dirty="0">
                <a:solidFill>
                  <a:srgbClr val="7030A0"/>
                </a:solidFill>
                <a:cs typeface="+mj-cs"/>
              </a:rPr>
              <a:t>מגרניום לימוני</a:t>
            </a:r>
          </a:p>
        </p:txBody>
      </p:sp>
      <p:sp>
        <p:nvSpPr>
          <p:cNvPr id="9" name="מלבן 8"/>
          <p:cNvSpPr/>
          <p:nvPr/>
        </p:nvSpPr>
        <p:spPr>
          <a:xfrm>
            <a:off x="6063360" y="3429022"/>
            <a:ext cx="6095988" cy="3429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rtl="0">
              <a:lnSpc>
                <a:spcPct val="115000"/>
              </a:lnSpc>
              <a:spcAft>
                <a:spcPts val="1000"/>
              </a:spcAft>
            </a:pP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מחפש/ת </a:t>
            </a:r>
            <a:r>
              <a:rPr lang="he-IL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רופא </a:t>
            </a:r>
            <a:r>
              <a:rPr lang="he-IL" sz="3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טוב</a:t>
            </a:r>
          </a:p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אם כואבת לך האוזן הכן חליטה</a:t>
            </a:r>
          </a:p>
          <a:p>
            <a:pPr algn="ctr" rtl="0"/>
            <a:r>
              <a:rPr lang="he-IL" sz="2800" b="1" dirty="0" smtClean="0">
                <a:solidFill>
                  <a:srgbClr val="7030A0"/>
                </a:solidFill>
                <a:cs typeface="+mj-cs"/>
              </a:rPr>
              <a:t> מגרניום לימוני</a:t>
            </a:r>
            <a:endParaRPr lang="he-IL" sz="2800" b="1" dirty="0">
              <a:solidFill>
                <a:srgbClr val="7030A0"/>
              </a:solidFill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099" y="322036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13" y="234950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99" y="3718378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6" y="3718377"/>
            <a:ext cx="8778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595" y="3718378"/>
            <a:ext cx="3133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659948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rtl="0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</TotalTime>
  <Words>557</Words>
  <Application>Microsoft Office PowerPoint</Application>
  <PresentationFormat>מסך רחב</PresentationFormat>
  <Paragraphs>110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רונית נעמן נאמן</cp:lastModifiedBy>
  <cp:revision>54</cp:revision>
  <dcterms:created xsi:type="dcterms:W3CDTF">2018-05-28T11:37:55Z</dcterms:created>
  <dcterms:modified xsi:type="dcterms:W3CDTF">2020-07-20T08:33:53Z</dcterms:modified>
</cp:coreProperties>
</file>